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8" r:id="rId5"/>
    <p:sldId id="262" r:id="rId6"/>
    <p:sldId id="260" r:id="rId7"/>
    <p:sldId id="261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3CA0FB-309A-4DBA-820E-CC495C9BF211}">
          <p14:sldIdLst>
            <p14:sldId id="256"/>
            <p14:sldId id="259"/>
            <p14:sldId id="258"/>
            <p14:sldId id="268"/>
            <p14:sldId id="262"/>
            <p14:sldId id="260"/>
            <p14:sldId id="261"/>
            <p14:sldId id="267"/>
            <p14:sldId id="264"/>
            <p14:sldId id="265"/>
            <p14:sldId id="266"/>
          </p14:sldIdLst>
        </p14:section>
        <p14:section name="Untitled Section" id="{57337CCA-FC98-4FED-8B48-AB44909F3F8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B69-EE5B-D6ED-874F-C0363B576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720F1-08B9-46F1-F4CD-EB7AA3CCE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9A64-D73F-7AE7-F728-D1BA976C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9244-D5EC-9A25-7333-E24C19F9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275D-AD2D-BA1A-4583-20293BB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048B-6D7C-B610-72EE-0DCD02CB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207A-E216-649B-A76F-24941046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D1FC-95D0-8DE4-84EE-66A319CB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3C94-CC2D-2CD6-400B-A929B6B9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FB59-3158-9B95-A870-27415430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19A4C-83CD-168A-FA41-FC2FD4CB3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8F485-4F89-CDD4-EB31-DFE385B68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FC37-CDFC-21FF-FC81-B98404A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5E60-F94C-30A8-3D18-D0636521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C21E-D89F-B83F-AAAD-5118C13C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564-4BE2-83EF-E1D4-54A5DE92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EC90-8030-6F2B-3190-8E28DDD3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BDA6-9826-1209-9D9D-87551FDC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7FCC0-D45A-DE99-A0F1-ADE3F283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5A18-BA5F-8479-7323-1446D613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434-E1B4-066C-3288-4439E56F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A113-3E49-90EF-1950-A59BCFA9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F7E5-46D4-B09D-D58F-78C53251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09CF-5D42-825A-669D-FD8C5BD8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FAE8-EA15-0CAC-4CE9-722CF34D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025B-023C-DA15-0DE5-E04FDC2F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605A-E399-554F-379D-6A53A4F2B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B1932-6485-05D7-5E7D-49EEC06FF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AE30-9615-6B5E-5136-61322D6E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41ACF-AF02-75EE-F283-8AD61124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F606-D717-43E8-9D86-C0652AF4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2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329E-E143-EC50-CD54-E8B46D02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9F14-5972-85DB-BB38-FC8D3D2B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9F839-64E1-2D3C-C20A-68FA5696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9EF91-CA4F-6DC5-DBDC-61019837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423A3-E7E8-B161-CC4D-1B34DF50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015F6-9441-C717-3B16-01258395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84DFD-B905-F767-8372-6B384D62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D82BE-6AC4-9D4F-B8D9-C83FAC81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35EA-EE5A-547F-582E-1E7D407E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9EDCE-80B3-3290-A44F-6D9F8ABB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D293A-7D71-0CFE-B51F-340FEF1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0A420-213D-34A9-E834-6D87976E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A2765-7C99-ED93-17DB-4A8A90A3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0798F-9B7D-B772-2211-0832E993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8C58C-C5C2-CD02-746C-915FAA4E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A8AD-2857-E0A2-4850-EF4FABE6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550-CF64-CDA2-070F-D4593B73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67A3F-49CD-C491-B216-FF703690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C223D-16C8-2D21-362B-DD9A755A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11C64-0047-FAAE-EE4C-18CE52B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BBC8-76A3-5C43-C5F7-2C6E9355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8EC5-C810-9956-D4A8-B0360E5A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5AFC6-F15F-1ED4-CCCE-3A11E0576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916-5E89-0081-19E4-DF608504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71E16-444D-E1DB-FC33-BACE970B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A43B-D8BE-09D7-3301-428B4BE1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7B4F-E258-414A-943F-7B6A7EE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20773-C178-9667-D01B-495C5354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045D-70AD-5823-FB54-AECA49AE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1709-4F4D-E2FD-68AB-E7DB3EE0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9C54B-6CC3-4F68-89D5-8879C5B3052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17C1-3095-7EA8-6199-EAFFEAC8A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EDDF-8163-F045-00CC-B4CE69EC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B1CA-380A-47D2-9936-F25D371D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8D9BA-FB96-FDA2-A0B7-C3B08024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31" y="839797"/>
            <a:ext cx="3734698" cy="321026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100" b="1" dirty="0"/>
              <a:t>NANOG-87</a:t>
            </a:r>
            <a:br>
              <a:rPr lang="en-US" sz="4100" b="1" dirty="0"/>
            </a:br>
            <a:r>
              <a:rPr lang="en-US" sz="4100" b="1" dirty="0"/>
              <a:t>CU Boulder</a:t>
            </a:r>
            <a:br>
              <a:rPr lang="en-US" sz="4100" b="1" dirty="0"/>
            </a:br>
            <a:br>
              <a:rPr lang="en-US" sz="4100" b="1" dirty="0"/>
            </a:br>
            <a:r>
              <a:rPr lang="en-US" sz="4100" b="1" dirty="0"/>
              <a:t>Importing Existing Network into Netbox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C1BA5-D26C-6D93-2EB8-EF1E5B5AB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4" y="4563122"/>
            <a:ext cx="4447228" cy="1772441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Fan Shen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Kanishka Singh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Mayuri Mohan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Nisha </a:t>
            </a:r>
            <a:r>
              <a:rPr lang="en-US" sz="1800" dirty="0" err="1"/>
              <a:t>Murarka</a:t>
            </a:r>
            <a:endParaRPr lang="en-US" sz="1800" dirty="0"/>
          </a:p>
        </p:txBody>
      </p:sp>
      <p:pic>
        <p:nvPicPr>
          <p:cNvPr id="5" name="Picture 4" descr="Colourful network cables">
            <a:extLst>
              <a:ext uri="{FF2B5EF4-FFF2-40B4-BE49-F238E27FC236}">
                <a16:creationId xmlns:a16="http://schemas.microsoft.com/office/drawing/2014/main" id="{21088B5B-1DA3-BC06-603B-F58671724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5594168" y="690106"/>
            <a:ext cx="6251468" cy="494577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EAF0DF8-5888-579D-FC89-CA6FAC752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EA3B5-E8A3-EDBF-1C77-AE9BEBF1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917A-F4E2-0924-4908-62854685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25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153EC8-8E01-4D70-B575-24ABD35A1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388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64032-942C-1DDF-6DA9-3D48FEDE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498"/>
            <a:ext cx="4806184" cy="36445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E9595FDB-DD3F-6E08-1BC8-71E3A8549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2" r="13066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4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921B7-0C85-2A59-82F7-565535BC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0" y="669925"/>
            <a:ext cx="4457702" cy="1325563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4404F216-FA96-DC07-71DB-260CBC895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0" r="26513" b="2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1E82-7E79-6B76-DB38-BDF49A61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2400304"/>
            <a:ext cx="4457702" cy="3441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High-Level Diagram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Configuration Files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Future Enhancements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102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E62CE6-1D21-4565-8E90-0F1D900B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7EB09-D8D8-64E0-9FC3-93348CEB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High Level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9BC47A-058B-A7CE-3D11-A504AA1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+mj-lt"/>
                <a:cs typeface="Times New Roman" panose="02020603050405020304" pitchFamily="18" charset="0"/>
              </a:rPr>
              <a:t>Automated scripts that read from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+mj-lt"/>
                <a:cs typeface="Times New Roman" panose="02020603050405020304" pitchFamily="18" charset="0"/>
              </a:rPr>
              <a:t>yaml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+mj-lt"/>
                <a:cs typeface="Times New Roman" panose="02020603050405020304" pitchFamily="18" charset="0"/>
              </a:rPr>
              <a:t> and create new “Sites”, and “Devices” in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  <a:latin typeface="+mj-lt"/>
                <a:cs typeface="Times New Roman" panose="02020603050405020304" pitchFamily="18" charset="0"/>
              </a:rPr>
              <a:t>Netbox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+mj-lt"/>
                <a:cs typeface="Times New Roman" panose="02020603050405020304" pitchFamily="18" charset="0"/>
              </a:rPr>
              <a:t> present in existing/new network.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latin typeface="+mj-lt"/>
                <a:cs typeface="Times New Roman" panose="02020603050405020304" pitchFamily="18" charset="0"/>
              </a:rPr>
              <a:t>Automated scripts that pull the configuration from the device and import them into the “config-context” of the device in Netbox.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2AA8D-4C42-B5DF-329F-8E199818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85" y="1268955"/>
            <a:ext cx="3530919" cy="4764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3AF61-B95E-0CC2-5297-D43232F4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98" y="298580"/>
            <a:ext cx="4030895" cy="65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2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F3BDE-179E-2058-83B6-9A776C8D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Creating Sites and Devices (Python)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FAA03F-1D48-6451-C627-29AD8D41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4" y="2426818"/>
            <a:ext cx="4393008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105EE-BD1C-60AF-5E92-F65229CD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0863" y="2426818"/>
            <a:ext cx="5044337" cy="3997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5F7B75-15FD-164D-9785-B3D658947299}"/>
              </a:ext>
            </a:extLst>
          </p:cNvPr>
          <p:cNvSpPr/>
          <p:nvPr/>
        </p:nvSpPr>
        <p:spPr>
          <a:xfrm>
            <a:off x="6038790" y="2592508"/>
            <a:ext cx="147406" cy="3761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6F8A3-670E-B5B6-46AC-5FE8CFC4F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18" r="2" b="3720"/>
          <a:stretch/>
        </p:blipFill>
        <p:spPr>
          <a:xfrm>
            <a:off x="4800432" y="2825773"/>
            <a:ext cx="17114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DDA6D0A-C140-26FB-60B6-697ECC932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47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64B83-6E0B-8FA4-876D-BE16368E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628490" cy="1124712"/>
          </a:xfrm>
        </p:spPr>
        <p:txBody>
          <a:bodyPr anchor="b">
            <a:noAutofit/>
          </a:bodyPr>
          <a:lstStyle/>
          <a:p>
            <a:r>
              <a:rPr lang="en-US" sz="4800" dirty="0"/>
              <a:t>Push config to Netbox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2C4D-CD61-BEE1-9A0F-579AE375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947356" cy="3207258"/>
          </a:xfrm>
        </p:spPr>
        <p:txBody>
          <a:bodyPr anchor="t">
            <a:noAutofit/>
          </a:bodyPr>
          <a:lstStyle/>
          <a:p>
            <a:r>
              <a:rPr lang="en-US" sz="3200" dirty="0"/>
              <a:t>Generated separate YAML files for: “Sites”, “Devices”, and“ Device-Types”</a:t>
            </a:r>
          </a:p>
          <a:p>
            <a:r>
              <a:rPr lang="en-US" sz="3200" dirty="0"/>
              <a:t>Pushing them via code to Netbox</a:t>
            </a:r>
          </a:p>
        </p:txBody>
      </p:sp>
    </p:spTree>
    <p:extLst>
      <p:ext uri="{BB962C8B-B14F-4D97-AF65-F5344CB8AC3E}">
        <p14:creationId xmlns:p14="http://schemas.microsoft.com/office/powerpoint/2010/main" val="38647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DA2D8DA6-C199-2DAD-28B7-AE27301C6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58C0D-CABF-760A-EF31-BF065302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609828" cy="1124712"/>
          </a:xfrm>
        </p:spPr>
        <p:txBody>
          <a:bodyPr anchor="b">
            <a:noAutofit/>
          </a:bodyPr>
          <a:lstStyle/>
          <a:p>
            <a:r>
              <a:rPr lang="en-US" dirty="0"/>
              <a:t>Tools for:</a:t>
            </a:r>
            <a:br>
              <a:rPr lang="en-US" dirty="0"/>
            </a:br>
            <a:r>
              <a:rPr lang="en-US" dirty="0"/>
              <a:t>Generating Config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8C3D-45D2-C84C-E5DB-10A0DD10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163584" cy="3207258"/>
          </a:xfrm>
        </p:spPr>
        <p:txBody>
          <a:bodyPr anchor="t">
            <a:noAutofit/>
          </a:bodyPr>
          <a:lstStyle/>
          <a:p>
            <a:r>
              <a:rPr lang="en-US" sz="4000" dirty="0"/>
              <a:t>Python</a:t>
            </a:r>
          </a:p>
          <a:p>
            <a:r>
              <a:rPr lang="en-US" sz="4000" dirty="0" err="1"/>
              <a:t>Yaml</a:t>
            </a:r>
            <a:r>
              <a:rPr lang="en-US" sz="4000" dirty="0"/>
              <a:t> file</a:t>
            </a:r>
          </a:p>
          <a:p>
            <a:r>
              <a:rPr lang="en-US" sz="4000" dirty="0"/>
              <a:t>Jinja2 Templates</a:t>
            </a:r>
          </a:p>
          <a:p>
            <a:r>
              <a:rPr lang="en-US" sz="4000" dirty="0" err="1"/>
              <a:t>pynetbox</a:t>
            </a:r>
            <a:r>
              <a:rPr lang="en-US" sz="4000" dirty="0"/>
              <a:t> library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2226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C542-7A9F-B49B-3817-F39C76A1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YAML file</a:t>
            </a:r>
          </a:p>
          <a:p>
            <a:r>
              <a:rPr lang="en-US" sz="2200">
                <a:solidFill>
                  <a:schemeClr val="bg1"/>
                </a:solidFill>
              </a:rPr>
              <a:t>Jinja2  template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2ABFBD-6821-1369-330E-5A514163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3" r="2" b="17236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941BC-D936-A644-F91F-0CEAA83B0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80" b="-1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75E51-EB0A-EC15-2D1F-019A0A25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pushed into Netbox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DF7C8-3F69-6097-78BB-36F1770EA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0" b="-1"/>
          <a:stretch/>
        </p:blipFill>
        <p:spPr>
          <a:xfrm>
            <a:off x="1167571" y="652796"/>
            <a:ext cx="4937760" cy="3575304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5B770-31EF-B6E8-68D6-08ABE0C3F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6" r="-3" b="21111"/>
          <a:stretch/>
        </p:blipFill>
        <p:spPr>
          <a:xfrm>
            <a:off x="6095999" y="643465"/>
            <a:ext cx="4949346" cy="1783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F0E27-0CB4-AA45-1170-DC2917B68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28" r="-3" b="2285"/>
          <a:stretch/>
        </p:blipFill>
        <p:spPr>
          <a:xfrm>
            <a:off x="6096000" y="2426545"/>
            <a:ext cx="4949344" cy="179222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5205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2C77334-30FE-6FE5-2FFA-57569B8C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8638"/>
            <a:ext cx="4310696" cy="145589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502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5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5A5B3-854F-FF16-ACC8-D679E829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5870510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Future Enhancements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709E2-5213-6701-8A2B-67B6DD5A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Currently, there is no way to associate device ID to “config-context” to map it to a particular device.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Integration between the </a:t>
            </a:r>
            <a:r>
              <a:rPr lang="en-US" sz="2000" dirty="0" err="1">
                <a:solidFill>
                  <a:schemeClr val="bg1"/>
                </a:solidFill>
              </a:rPr>
              <a:t>Netbox</a:t>
            </a:r>
            <a:r>
              <a:rPr lang="en-US" sz="2000" dirty="0">
                <a:solidFill>
                  <a:schemeClr val="bg1"/>
                </a:solidFill>
              </a:rPr>
              <a:t> and the automation script to update the configurations on the devices.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 API to generate the differences (configuration file) between the golden config and the new config.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195</Words>
  <Application>Microsoft Office PowerPoint</Application>
  <PresentationFormat>Widescreen</PresentationFormat>
  <Paragraphs>33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NANOG-87 CU Boulder  Importing Existing Network into Netbox</vt:lpstr>
      <vt:lpstr>Agenda</vt:lpstr>
      <vt:lpstr>High Level Diagram</vt:lpstr>
      <vt:lpstr>Creating Sites and Devices (Python)</vt:lpstr>
      <vt:lpstr>Push config to Netbox</vt:lpstr>
      <vt:lpstr>Tools for: Generating Config Files</vt:lpstr>
      <vt:lpstr>PowerPoint Presentation</vt:lpstr>
      <vt:lpstr>Configuration pushed into Netbox</vt:lpstr>
      <vt:lpstr>Future Enhancements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existing Network into Netbox</dc:title>
  <dc:creator>Kanishka Singh</dc:creator>
  <cp:lastModifiedBy>Kanishka Singh</cp:lastModifiedBy>
  <cp:revision>5</cp:revision>
  <dcterms:created xsi:type="dcterms:W3CDTF">2023-02-12T19:09:24Z</dcterms:created>
  <dcterms:modified xsi:type="dcterms:W3CDTF">2023-02-12T22:05:07Z</dcterms:modified>
</cp:coreProperties>
</file>