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83012-17AD-4F06-8100-E8DE12BBB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0B524-74A7-4B04-A7AC-DA2046A22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DC118-93E3-41C2-8BE1-4892DB42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AC7D-C4B5-4C73-B740-256D364574FC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123FA-3C18-4118-A70F-5DAE311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E3BB3-A3DE-47A8-BE4F-F3E9DE11E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E242-4D6A-4D83-B7E4-994D499EF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56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0978-7F76-4A68-8686-66E09601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B1CC6-9AD2-42C8-9B1C-BF23366B4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0C64B-61C2-47C6-8A47-E01F5048C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AC7D-C4B5-4C73-B740-256D364574FC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0A4A6-DC5C-4FA7-A8F7-27D7418C3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FDF8E-CDF7-4E26-9671-B1969915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E242-4D6A-4D83-B7E4-994D499EF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14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C695C0-D1BB-49E3-9CD6-10A323847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1D805-24CC-4A1A-A686-77C4B9CE3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59C8E-FA43-47B5-8F58-61C02D71D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AC7D-C4B5-4C73-B740-256D364574FC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3E815-ACB0-4131-A7D4-B41215E81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0E3EC-31E8-4B6D-B9BF-140B2EC84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E242-4D6A-4D83-B7E4-994D499EF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64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896C-345F-41E6-9A3E-691981320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641AA-8BA3-4A15-A2CE-32A235AF7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376E0-C4ED-4F22-A829-3143CAAE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AC7D-C4B5-4C73-B740-256D364574FC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AFA08-DA81-4C14-93BE-E74772CF2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9CEEC-971A-45BF-AED6-9848C490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E242-4D6A-4D83-B7E4-994D499EF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34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5A193-1E69-4410-AB3A-3DA1DDDDC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6BEA9-5E8E-45EB-9503-B9BE98491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78A45-3FA8-48C6-8DA9-0E2B1792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AC7D-C4B5-4C73-B740-256D364574FC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914C9-D6E6-42A9-AE44-872D74216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2AE30-31D5-4E3C-A244-C06D2BFE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E242-4D6A-4D83-B7E4-994D499EF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41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CDBE2-9FD2-420E-8347-0CE9B105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E197B-801F-490B-8D1F-EDCF9963A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E794E-AED5-446A-8D15-E6B70A9B8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1DBD5-1FC1-4C1F-BE1D-DF76F25B4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AC7D-C4B5-4C73-B740-256D364574FC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50639-5312-4E04-9FEF-51942B442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32384-1838-46FF-A527-0A66E430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E242-4D6A-4D83-B7E4-994D499EF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84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0CC1D-C8DF-41F5-ACD6-B2F67F1C6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0C04E-F4B0-4D05-9A5B-B2BF12304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B6AA3-04E2-4AA3-B4E0-EBD599A51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63D7C-E473-4D36-9217-874A7190D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677743-82E2-4828-B2E7-16651FE06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003DC-09DF-4E81-83AF-920216D54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AC7D-C4B5-4C73-B740-256D364574FC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4CA4C-333D-4924-9381-7EFF0376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16BFC-EC4D-469F-BF54-A2C8A8F8C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E242-4D6A-4D83-B7E4-994D499EF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43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D60F4-5E01-4D26-9792-F570079A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829EA-C32D-4800-92E9-50704FDA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AC7D-C4B5-4C73-B740-256D364574FC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B2441-00CC-41E5-B08B-7674EBC9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5CB92-3C61-4BDF-BFE9-30DA68F3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E242-4D6A-4D83-B7E4-994D499EF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62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334BB8-A8FE-4F15-A4D4-A920552A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AC7D-C4B5-4C73-B740-256D364574FC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927B6-4CDB-41F5-AB40-2B1E18CD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59F60-A6B0-47FB-B380-E3FC2EAB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E242-4D6A-4D83-B7E4-994D499EF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27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BE827-7CDA-490F-8502-134EEA9FC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E865A-D3E1-4E80-BF2B-DB7FC6AEA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04BC3-7697-482C-AC17-2086EAE35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93CCD-0CD6-40E7-93BD-F5E97EC3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AC7D-C4B5-4C73-B740-256D364574FC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5AAF3-0B0B-4D1A-956C-7A50A3B1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17922-D07C-4F5B-AD6C-AF96C394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E242-4D6A-4D83-B7E4-994D499EF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30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3E13-897D-48EE-9172-5CB4E1C1D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16CAF8-F14B-42BA-8F4D-3A2820CC1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15230-34DD-4881-8D0F-EA216E83D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080C8-0E33-40EE-8107-36F7CAC8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AC7D-C4B5-4C73-B740-256D364574FC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C16ED-D3F0-41C3-8E23-6A19F2B72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0A5C5-3580-4D01-A3F2-7FE9AF2F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E242-4D6A-4D83-B7E4-994D499EF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83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7CC000-B5B4-4B13-B5FA-268B8DA4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1FE5E-0FEE-4A8E-8077-FD1ADB478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76A7F-F6F8-4069-A686-F968BECC7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2AC7D-C4B5-4C73-B740-256D364574FC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919E7-BF28-4D14-A456-FE7BC85F9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E718-6524-4F6A-BC77-10C3A9586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CE242-4D6A-4D83-B7E4-994D499EF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48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710F6-562A-4DBD-A118-D8C699174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4948" y="717224"/>
            <a:ext cx="6151074" cy="2154370"/>
          </a:xfrm>
        </p:spPr>
        <p:txBody>
          <a:bodyPr anchor="b">
            <a:normAutofit/>
          </a:bodyPr>
          <a:lstStyle/>
          <a:p>
            <a:pPr algn="r"/>
            <a:r>
              <a:rPr lang="en-IN" sz="4800">
                <a:solidFill>
                  <a:schemeClr val="bg1"/>
                </a:solidFill>
              </a:rPr>
              <a:t>Jenkins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B2680-372F-4D40-BE29-0BDEC7501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0607" y="4214848"/>
            <a:ext cx="3842778" cy="489643"/>
          </a:xfrm>
        </p:spPr>
        <p:txBody>
          <a:bodyPr anchor="b">
            <a:normAutofit/>
          </a:bodyPr>
          <a:lstStyle/>
          <a:p>
            <a:pPr algn="l"/>
            <a:endParaRPr lang="en-IN" sz="20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C8A451-B6C1-4CB1-95FC-2DBDEC61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068597"/>
            <a:ext cx="7486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439DD6-1CCF-48C6-AF10-B70187930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60607" y="4859086"/>
            <a:ext cx="58313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50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FDB4D6-A1EC-4954-AF0B-E3769A037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9F0EA0-386F-444B-80FE-60274499D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19200" y="685800"/>
            <a:ext cx="109728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CA5053C-D4EB-499F-B3E2-88FFB0CA8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8" r="-1" b="5068"/>
          <a:stretch/>
        </p:blipFill>
        <p:spPr>
          <a:xfrm>
            <a:off x="-1" y="685799"/>
            <a:ext cx="12188953" cy="548640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CDF0879-5DDF-49A8-A4F6-95A1430B6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77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FDB4D6-A1EC-4954-AF0B-E3769A037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9F0EA0-386F-444B-80FE-60274499D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19200" y="685800"/>
            <a:ext cx="109728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5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4FE8B015-01D5-4660-B609-99B2FB40A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73" r="-1" b="-1"/>
          <a:stretch/>
        </p:blipFill>
        <p:spPr>
          <a:xfrm>
            <a:off x="-1" y="685799"/>
            <a:ext cx="12188953" cy="548640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CDF0879-5DDF-49A8-A4F6-95A1430B6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44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FDB4D6-A1EC-4954-AF0B-E3769A037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9F0EA0-386F-444B-80FE-60274499D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19200" y="685800"/>
            <a:ext cx="109728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C2AC3E0-21A5-4C25-BFCC-90B73A617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0" r="-1" b="11192"/>
          <a:stretch/>
        </p:blipFill>
        <p:spPr>
          <a:xfrm>
            <a:off x="-1" y="685799"/>
            <a:ext cx="12188953" cy="548640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CDF0879-5DDF-49A8-A4F6-95A1430B6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26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FDB4D6-A1EC-4954-AF0B-E3769A037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9F0EA0-386F-444B-80FE-60274499D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19200" y="685800"/>
            <a:ext cx="109728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38410C28-8441-49B2-86E7-924B90BFC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200"/>
          <a:stretch/>
        </p:blipFill>
        <p:spPr>
          <a:xfrm>
            <a:off x="-1" y="685799"/>
            <a:ext cx="12188953" cy="548640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CDF0879-5DDF-49A8-A4F6-95A1430B6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9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FDB4D6-A1EC-4954-AF0B-E3769A037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9F0EA0-386F-444B-80FE-60274499D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19200" y="685800"/>
            <a:ext cx="109728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88ABC297-3359-4A99-A0F2-DEF6C1D96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230"/>
          <a:stretch/>
        </p:blipFill>
        <p:spPr>
          <a:xfrm>
            <a:off x="-1" y="685799"/>
            <a:ext cx="12188953" cy="548640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CDF0879-5DDF-49A8-A4F6-95A1430B6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28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56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FAC3680E-D877-4E31-9F93-90D6EEF49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28" y="643467"/>
            <a:ext cx="1076534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803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4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Timeline&#10;&#10;Description automatically generated">
            <a:extLst>
              <a:ext uri="{FF2B5EF4-FFF2-40B4-BE49-F238E27FC236}">
                <a16:creationId xmlns:a16="http://schemas.microsoft.com/office/drawing/2014/main" id="{48DDF379-3E27-4169-9E6A-2A6255956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28" y="643467"/>
            <a:ext cx="1076534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38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F4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14FB70B-E425-4505-857E-F13CF1BA4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06" y="643467"/>
            <a:ext cx="107135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19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BFF27D61-9CD6-9392-3673-1627E30685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32" name="Rectangle 21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1DF71-6301-48F5-BA5C-D8965E6C2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Jenkins:Security Management</a:t>
            </a:r>
          </a:p>
        </p:txBody>
      </p:sp>
    </p:spTree>
    <p:extLst>
      <p:ext uri="{BB962C8B-B14F-4D97-AF65-F5344CB8AC3E}">
        <p14:creationId xmlns:p14="http://schemas.microsoft.com/office/powerpoint/2010/main" val="10420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5B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8E5B464-002E-48E2-93EB-1F6EC6F84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9067"/>
          <a:stretch/>
        </p:blipFill>
        <p:spPr>
          <a:xfrm>
            <a:off x="643467" y="974740"/>
            <a:ext cx="10905066" cy="490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2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7D6ED260-9C1B-4CAE-B9EF-33516DF38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8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67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B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541F36D-8F16-4C4A-81DA-178DF7553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" r="-1" b="13307"/>
          <a:stretch/>
        </p:blipFill>
        <p:spPr>
          <a:xfrm>
            <a:off x="643467" y="974717"/>
            <a:ext cx="10905066" cy="490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85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4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FEECB9D-536C-4689-9B1F-8CEE80D4F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3439"/>
          <a:stretch/>
        </p:blipFill>
        <p:spPr>
          <a:xfrm>
            <a:off x="643467" y="974747"/>
            <a:ext cx="10905066" cy="490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7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4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BF2C2F1-6C1D-4AF7-9D6E-9A0FBE754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3021"/>
          <a:stretch/>
        </p:blipFill>
        <p:spPr>
          <a:xfrm>
            <a:off x="643467" y="974751"/>
            <a:ext cx="10905066" cy="490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61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4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AA742C9-B9A7-49C9-9DAB-E3033950D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8340"/>
          <a:stretch/>
        </p:blipFill>
        <p:spPr>
          <a:xfrm>
            <a:off x="643467" y="1397232"/>
            <a:ext cx="10905066" cy="40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33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58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DC3CE2F7-F598-4D2F-B82A-A4E8A9FE4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7291"/>
          <a:stretch/>
        </p:blipFill>
        <p:spPr>
          <a:xfrm>
            <a:off x="643467" y="1397224"/>
            <a:ext cx="10905066" cy="406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11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94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CEC2C-8E48-4479-949E-5C980EA95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Email Noification</a:t>
            </a:r>
          </a:p>
        </p:txBody>
      </p:sp>
      <p:pic>
        <p:nvPicPr>
          <p:cNvPr id="7" name="Content Placeholder 6" descr="Diagram&#10;&#10;Description automatically generated with low confidence">
            <a:extLst>
              <a:ext uri="{FF2B5EF4-FFF2-40B4-BE49-F238E27FC236}">
                <a16:creationId xmlns:a16="http://schemas.microsoft.com/office/drawing/2014/main" id="{2ACCFA03-6796-4F2C-9758-E69B9B17F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57211"/>
            <a:ext cx="7188199" cy="354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55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E5C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5761380-8226-4389-B57E-E74B0EBB9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3853"/>
          <a:stretch/>
        </p:blipFill>
        <p:spPr>
          <a:xfrm>
            <a:off x="643467" y="974742"/>
            <a:ext cx="10905066" cy="490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39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4C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A12CA98-3362-4907-AF88-22CFBE5F8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" r="5825" b="-1"/>
          <a:stretch/>
        </p:blipFill>
        <p:spPr>
          <a:xfrm>
            <a:off x="643467" y="667947"/>
            <a:ext cx="10905066" cy="552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46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5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1BB407D-FE0E-456C-8FDE-B40FD9615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20"/>
          <a:stretch/>
        </p:blipFill>
        <p:spPr>
          <a:xfrm>
            <a:off x="643467" y="667955"/>
            <a:ext cx="10905066" cy="552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47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D720FE-D74F-4E90-8809-A1A7F35C5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PipeLine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1D1ED62-49CC-4625-90D7-995799962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70" r="-1" b="12295"/>
          <a:stretch/>
        </p:blipFill>
        <p:spPr>
          <a:xfrm>
            <a:off x="643467" y="1765570"/>
            <a:ext cx="10905066" cy="421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8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409E44A-D19B-4B5C-9745-2C2BEFDC6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9524"/>
          <a:stretch/>
        </p:blipFill>
        <p:spPr>
          <a:xfrm>
            <a:off x="643467" y="974742"/>
            <a:ext cx="10905066" cy="490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02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2A8019-BEB4-4F19-BE2B-7B1A04EA8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742F4FD-7EC7-4A1F-BAC8-9EE208E78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9503"/>
          <a:stretch/>
        </p:blipFill>
        <p:spPr>
          <a:xfrm>
            <a:off x="643467" y="1765568"/>
            <a:ext cx="10905066" cy="421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665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41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3FAFD7D-122F-42FD-8ED4-380E76F35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194"/>
          <a:stretch/>
        </p:blipFill>
        <p:spPr>
          <a:xfrm>
            <a:off x="643467" y="667970"/>
            <a:ext cx="10905066" cy="552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435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4C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04502C4D-6D65-48FC-8681-C2EE8D19F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" b="-2"/>
          <a:stretch/>
        </p:blipFill>
        <p:spPr>
          <a:xfrm>
            <a:off x="643467" y="667954"/>
            <a:ext cx="10905066" cy="552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270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59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61C8A2C-CB48-4F18-8C0D-24E216DC9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3"/>
          <a:stretch/>
        </p:blipFill>
        <p:spPr>
          <a:xfrm>
            <a:off x="643467" y="667963"/>
            <a:ext cx="10905066" cy="552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222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6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4CF11F8F-086A-46E1-8E20-2CCB1D5B5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6" r="-1" b="-1"/>
          <a:stretch/>
        </p:blipFill>
        <p:spPr>
          <a:xfrm>
            <a:off x="643467" y="667968"/>
            <a:ext cx="10905066" cy="552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4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timeline, funnel chart&#10;&#10;Description automatically generated">
            <a:extLst>
              <a:ext uri="{FF2B5EF4-FFF2-40B4-BE49-F238E27FC236}">
                <a16:creationId xmlns:a16="http://schemas.microsoft.com/office/drawing/2014/main" id="{465F5EB4-330F-4678-8E9E-5CC795EDE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5238"/>
          <a:stretch/>
        </p:blipFill>
        <p:spPr>
          <a:xfrm>
            <a:off x="643467" y="974734"/>
            <a:ext cx="10905066" cy="490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79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7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23F29F0-1F02-48F9-BAF9-4190C4A5B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1" r="-1" b="9117"/>
          <a:stretch/>
        </p:blipFill>
        <p:spPr>
          <a:xfrm>
            <a:off x="643467" y="974717"/>
            <a:ext cx="10905066" cy="490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60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4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histogram&#10;&#10;Description automatically generated with medium confidence">
            <a:extLst>
              <a:ext uri="{FF2B5EF4-FFF2-40B4-BE49-F238E27FC236}">
                <a16:creationId xmlns:a16="http://schemas.microsoft.com/office/drawing/2014/main" id="{9BB9E64F-1B27-434D-95BF-DA6BE2DA2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3021"/>
          <a:stretch/>
        </p:blipFill>
        <p:spPr>
          <a:xfrm>
            <a:off x="643467" y="974751"/>
            <a:ext cx="10905066" cy="490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34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877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E5DD4514-674B-48FA-A430-D8A12EF16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4263"/>
          <a:stretch/>
        </p:blipFill>
        <p:spPr>
          <a:xfrm>
            <a:off x="643467" y="974736"/>
            <a:ext cx="10905066" cy="490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2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6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7FE7C661-913D-40BA-8C32-6D69CE252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4" y="643467"/>
            <a:ext cx="1087037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62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FDB4D6-A1EC-4954-AF0B-E3769A037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9F0EA0-386F-444B-80FE-60274499D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19200" y="685800"/>
            <a:ext cx="109728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25379E8-0296-4CCA-A74F-51966EBF8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8139"/>
          <a:stretch/>
        </p:blipFill>
        <p:spPr>
          <a:xfrm>
            <a:off x="-1" y="685799"/>
            <a:ext cx="12188953" cy="548640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CDF0879-5DDF-49A8-A4F6-95A1430B6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0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</Words>
  <Application>Microsoft Office PowerPoint</Application>
  <PresentationFormat>Widescreen</PresentationFormat>
  <Paragraphs>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Helvetica Neue Medium</vt:lpstr>
      <vt:lpstr>Office Theme</vt:lpstr>
      <vt:lpstr>Jenkins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Jenkins:Security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Email Noification</vt:lpstr>
      <vt:lpstr>PowerPoint Presentation</vt:lpstr>
      <vt:lpstr>PowerPoint Presentation</vt:lpstr>
      <vt:lpstr>PowerPoint Presentation</vt:lpstr>
      <vt:lpstr>PipeLine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919787956667</dc:creator>
  <cp:lastModifiedBy>919787956667</cp:lastModifiedBy>
  <cp:revision>3</cp:revision>
  <dcterms:created xsi:type="dcterms:W3CDTF">2022-04-20T02:15:18Z</dcterms:created>
  <dcterms:modified xsi:type="dcterms:W3CDTF">2022-04-20T04:10:08Z</dcterms:modified>
</cp:coreProperties>
</file>