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nWlSfHBZo31hNHcWuwmy4pFKu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DA13B4-8B85-403C-9019-9AE037C9AA71}">
  <a:tblStyle styleId="{65DA13B4-8B85-403C-9019-9AE037C9AA7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6adb52fb1_0_8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16adb52fb1_0_8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16adb52fb1_0_8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5" name="Google Shape;15;p12"/>
          <p:cNvGrpSpPr/>
          <p:nvPr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16" name="Google Shape;16;p12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Google Shape;17;p12"/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masoudnickparvar/brain-tumor-mri-datas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381000" y="163898"/>
            <a:ext cx="105156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UE22CS352A – Algorithms and Optimizations in Machine Learning Course Project 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762000" y="2057401"/>
            <a:ext cx="10820400" cy="3485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KAN-based Approaches for Image Classification on Brain Tumor Detection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1 SRN and name: K BHAVISH RAJU - PES1UG22AM078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2 SRN and name: K MUSADIQ PASHA - PES1UG22AM079</a:t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3 SRN and name: MOHAMMED SAQLAIN</a:t>
            </a:r>
            <a:r>
              <a:rPr b="0" i="0" lang="en-IN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</a:t>
            </a: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PES1UG22AM095</a:t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Team  member 4 SRN and name: NISHAAN PADANTHAYA - PES1UG22AM107</a:t>
            </a:r>
            <a:endParaRPr b="0" i="0" sz="18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Course Project </a:t>
            </a:r>
            <a:endParaRPr/>
          </a:p>
        </p:txBody>
      </p:sp>
      <p:sp>
        <p:nvSpPr>
          <p:cNvPr id="82" name="Google Shape;8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 few learning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337351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{65DA13B4-8B85-403C-9019-9AE037C9AA71}</a:tableStyleId>
              </a:tblPr>
              <a:tblGrid>
                <a:gridCol w="974325"/>
                <a:gridCol w="10415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Serial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No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Top learning in this project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What KANs are and their usage in Computer Vision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KAN Layers implementation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Different architectures of KAN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Efficiency of KANs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B-Splines/Splines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3" name="Google Shape;17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 unresolved challenges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10"/>
          <p:cNvGraphicFramePr/>
          <p:nvPr/>
        </p:nvGraphicFramePr>
        <p:xfrm>
          <a:off x="454241" y="20428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{65DA13B4-8B85-403C-9019-9AE037C9AA71}</a:tableStyleId>
              </a:tblPr>
              <a:tblGrid>
                <a:gridCol w="851850"/>
                <a:gridCol w="7327150"/>
                <a:gridCol w="3104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Serial No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Brief description of unresolved challenges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Type of challenge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(scope/data/design/implementation / others)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/>
                        <a:t>Couldn’t beat the accuracy of CNNs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2200"/>
                        <a:t>Performance</a:t>
                      </a:r>
                      <a:endParaRPr sz="2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2" name="Google Shape;18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  papers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90" name="Google Shape;190;p11"/>
          <p:cNvGraphicFramePr/>
          <p:nvPr/>
        </p:nvGraphicFramePr>
        <p:xfrm>
          <a:off x="337351" y="2286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{65DA13B4-8B85-403C-9019-9AE037C9AA71}</a:tableStyleId>
              </a:tblPr>
              <a:tblGrid>
                <a:gridCol w="508925"/>
                <a:gridCol w="5440550"/>
                <a:gridCol w="5440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No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Paper Title 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Authors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KAN : Kolmogorov-Arnold Networks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Ziming Liu, Yixuan Wang, Sachin Vaidya, Fabian Ruehle, James Halverson, Marin Soljacic´, Thomas Y. Hou,  Max Tegmark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/>
                        <a:t>U-KAN Makes Strong BackBone for Medical Image Segmentation and Generation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Chenxin Li, Xinyu Liu, Wuyang Li, Cheng Wang, Hengyu Liu , Yifan Liu , Zhen Chen , Yixuan Yuan.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u="none" cap="none" strike="noStrike"/>
                        <a:t>Suitability of KAN’s for Computer Vision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Basim Azam, Naveed Akhtar </a:t>
                      </a:r>
                      <a:endParaRPr sz="1800">
                        <a:highlight>
                          <a:srgbClr val="FFFFFF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Kolmogorov-Arnold Network for Satellite Image Classification in Remote Sensing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Minjong Cheon</a:t>
                      </a:r>
                      <a:r>
                        <a:rPr lang="en-IN" sz="1200"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CONVOLUTIONAL KOLMOGOROV–ARNOLD NETWORKS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Alexander Dylan Bodner,Jack Natan Spolski,Antonio Santiago Tepsich,Santiago Pourteau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91" name="Google Shape;19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1219200" y="1948800"/>
            <a:ext cx="97536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Exploring the potential of Kolmogorov-Arnold Networks (KANs) in enhancing image classification task of determining the presence of Brain Tumor using MRI images.</a:t>
            </a:r>
            <a:r>
              <a:rPr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This investigation focuses on utilizing KANs for accurate image classification by leveraging their ability to model complex non-linear patterns and hierarchical structures. The study aims to evaluate how KANs, with their advanced architecture, can improve classification efficiency over traditional methods like </a:t>
            </a:r>
            <a:r>
              <a:rPr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CNN's</a:t>
            </a:r>
            <a:r>
              <a:rPr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Key areas of exploration include KANs' ability to capture intricate patterns, handle diverse object categories, and enhance feature extraction, ultimately leading to more precise and robust image classification outcomes.</a:t>
            </a:r>
            <a:endParaRPr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915125" y="1143000"/>
            <a:ext cx="8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Topic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2" name="Google Shape;92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1143000" y="2095500"/>
            <a:ext cx="9753600" cy="31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unique because it applies Kolmogorov-Arnold Networks (KANs) to image classification, offering a fresh alternative to traditional CNNs. Since KANs perform well on smaller datasets, they could improve pixel-wise accuracy, edge detection, and object detail handling along with shorter training duration, making them particularly effective in scenarios where data is limited, while still enhancing overall </a:t>
            </a:r>
            <a:r>
              <a:rPr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classification results</a:t>
            </a:r>
            <a:r>
              <a:rPr lang="en-IN" sz="2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Uniqueness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1219200" y="1828800"/>
            <a:ext cx="80772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Brain Tumor Detection </a:t>
            </a:r>
            <a:r>
              <a:rPr b="0" i="0" lang="en-IN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ataset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https://www.kaggle.com/datasets/masoudnickparvar/brain-tumor-mri-dataset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2" name="Google Shape;11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design or approach in a free hand diagram 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3053" l="858" r="1570" t="2077"/>
          <a:stretch/>
        </p:blipFill>
        <p:spPr>
          <a:xfrm>
            <a:off x="2575275" y="1919150"/>
            <a:ext cx="7036325" cy="412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6adb52fb1_0_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16adb52fb1_0_8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Overall design or approach in a free hand diagram 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g316adb52fb1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2" name="Google Shape;132;g316adb52fb1_0_8"/>
          <p:cNvSpPr txBox="1"/>
          <p:nvPr/>
        </p:nvSpPr>
        <p:spPr>
          <a:xfrm>
            <a:off x="1219200" y="1828800"/>
            <a:ext cx="9829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g316adb52fb1_0_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  <p:pic>
        <p:nvPicPr>
          <p:cNvPr id="134" name="Google Shape;134;g316adb52fb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75" y="2162600"/>
            <a:ext cx="5236643" cy="38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16adb52fb1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025" y="2392375"/>
            <a:ext cx="5625975" cy="314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Final results  so far 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1219200" y="1828800"/>
            <a:ext cx="98298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Accuracies of different Architectures: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SMALL Architecture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KANC MLP : 84.82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KKAN : 88.94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Conv_KAN : 87.34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MEDIUM Architecture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KANC MLP : 87.64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KKAN : 88.48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Conv_KAN : 89.09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Large Architecture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Conv_KAN : 84.59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90500" lvl="0" marL="6857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Done vs Remaining to be done ? 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54" name="Google Shape;154;p7"/>
          <p:cNvGraphicFramePr/>
          <p:nvPr/>
        </p:nvGraphicFramePr>
        <p:xfrm>
          <a:off x="520700" y="21335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{65DA13B4-8B85-403C-9019-9AE037C9AA71}</a:tableStyleId>
              </a:tblPr>
              <a:tblGrid>
                <a:gridCol w="927100"/>
                <a:gridCol w="8686800"/>
                <a:gridCol w="1752600"/>
              </a:tblGrid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Description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Done or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To be done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Data Source Identification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Dataset sampling and cleaning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Model building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Recording Inferences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Evaluating models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Done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52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5" name="Google Shape;1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Quantity and quality  of work </a:t>
            </a:r>
            <a:endParaRPr b="0" i="0" sz="24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2" name="Google Shape;162;p8"/>
          <p:cNvGraphicFramePr/>
          <p:nvPr/>
        </p:nvGraphicFramePr>
        <p:xfrm>
          <a:off x="3048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{65DA13B4-8B85-403C-9019-9AE037C9AA71}</a:tableStyleId>
              </a:tblPr>
              <a:tblGrid>
                <a:gridCol w="609600"/>
                <a:gridCol w="3663025"/>
                <a:gridCol w="1631850"/>
                <a:gridCol w="1631850"/>
                <a:gridCol w="38448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no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Code functionality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% Complete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Runs without problem  (Y/N) 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cap="none" strike="noStrike"/>
                        <a:t>If there are minor issues, indicate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Dataset </a:t>
                      </a:r>
                      <a:r>
                        <a:rPr lang="en-IN" sz="1800"/>
                        <a:t>Preparation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Data Transformation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Helper Functions like Training, Evaluation and Classification models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KAN Convolution Implementation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Defining KAN layers using pytorch and also incorporating B-Splines/Splines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Testing multiple architectures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Evaluation Report / Conclusion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100%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/>
                        <a:t>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4" name="Google Shape;16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UE22CS352A  Course Project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2020-11-22T08:14:37Z</dcterms:created>
  <dc:creator>Sunitha 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