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7"/>
  </p:notesMasterIdLst>
  <p:handoutMasterIdLst>
    <p:handoutMasterId r:id="rId28"/>
  </p:handoutMasterIdLst>
  <p:sldIdLst>
    <p:sldId id="312" r:id="rId5"/>
    <p:sldId id="323" r:id="rId6"/>
    <p:sldId id="307" r:id="rId7"/>
    <p:sldId id="281" r:id="rId8"/>
    <p:sldId id="324" r:id="rId9"/>
    <p:sldId id="282" r:id="rId10"/>
    <p:sldId id="314" r:id="rId11"/>
    <p:sldId id="325" r:id="rId12"/>
    <p:sldId id="326" r:id="rId13"/>
    <p:sldId id="327" r:id="rId14"/>
    <p:sldId id="329" r:id="rId15"/>
    <p:sldId id="328" r:id="rId16"/>
    <p:sldId id="338" r:id="rId17"/>
    <p:sldId id="318" r:id="rId18"/>
    <p:sldId id="319" r:id="rId19"/>
    <p:sldId id="330" r:id="rId20"/>
    <p:sldId id="332" r:id="rId21"/>
    <p:sldId id="331" r:id="rId22"/>
    <p:sldId id="333" r:id="rId23"/>
    <p:sldId id="335" r:id="rId24"/>
    <p:sldId id="336" r:id="rId25"/>
    <p:sldId id="337" r:id="rId2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90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0:5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47.8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2064 299 0,'1'-3'50,"0"0"0,0 0 0,0 0 0,0 0 0,-1 0 0,1 0 0,-1 0 0,0 0 0,0-1 0,0 1 0,0 0 0,-1 0 0,1 0 0,-1 0 0,0 0 0,0 0 0,-1-3 0,0 2-6,-1 1 0,0 0-1,1 0 1,-1 0 0,0 0 0,0 0 0,-1 0 0,1 1 0,-1 0 0,1-1 0,-1 2 0,-6-4 0,-50-20 99,-108-29 1,72 25-118,-150-30 25,205 51 25,-53-10 133,43 13-217,1 2 0,-74 5 0,69-3 17,44 0-11,1 0 0,-1 1-1,1 0 1,-1 1 0,1 0 0,-13 3 0,5 2-1,1 1-1,-17 9 1,17-7 1,0-2-1,-20 8 0,-26 6-3,-70 36-1,68-28 4,32-15 2,-3 2-10,-46 25 0,70-33 9,0 0 0,0 0 0,1 1 0,1 1 0,-1 0 0,1 0 0,-10 15-1,-1 5 3,-77 109 0,55-56-14,31-60 7,7-16 2,1 1-1,1-1 1,0 1 0,-4 12-1,-10 47 2,-43 105 0,55-159-1,1 0-1,0 0 1,1 0-1,1 1 1,0-1-1,0 1 1,2 23-1,2-6-8,1 1-1,11 38 0,-5-22 14,-5-23-12,2 0 0,14 42 0,36 55 17,-28-66 2,-22-40-6,2-1 1,0-1 0,1 1 0,0-1-1,1-1 1,1 0 0,0 0 0,15 12-1,4-1 0,0-1 0,63 34 0,75 23 0,-145-70 1,23 9 1,0 2 1,64 41-1,-93-53-2,0 0 0,0 0 0,1-2 0,31 9 0,-10-3 0,-15-6 7,1-1 0,-1-1-1,1-1 1,-1-2 0,1 0-1,38-3 1,-29-1-7,-3 0 5,43 3-1,91 9-2,-109-15 12,-46 4-11,0-1-1,0 1 0,-1-2 1,1 1-1,-1-1 0,11-5 1,34-9 4,128-30-7,-148 34 2,-1-1-1,-1-2 0,0-1 1,-1-1-1,46-37 0,-62 44-1,0 0-1,-1-2 0,-1 1 0,0-2 0,0 1 1,-2-2-1,0 0 0,0 0 0,10-22 0,7-18 10,35-76-8,-46 85 1,3 1 0,32-54 0,-45 85-2,-1 0-1,0 0 0,-1 0 0,5-22 0,7-21-4,-14 47 4,0-1-1,0 0 1,-1 0-1,0 1 1,-1-1 0,-1 0-1,1 0 1,-3-17-1,-2-4-7,-14-48-1,-1-6 3,12 30 11,3 24 1,-1 0 0,-1 0 0,-11-30 0,-6 18 61,4 8-25,-35-79 92,48 104-92,0 0-1,-1 1 0,0 0 0,-17-19 0,0 0-6,15 18-197,0 1 0,0 1-1,-1-1 1,-1 2 0,1-1 0,-23-12-1,1 5-144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48.3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267 11 1848,'-5'-2'55,"0"0"-1,0 0 1,0 1-1,0 0 0,0 0 1,0 0-1,0 1 0,0-1 1,0 1-1,-1 0 1,1 1-1,0 0 0,0-1 1,0 1-1,-5 2 0,2 0-46,1 0 0,0 1 0,0 0 0,0 0 0,1 0 0,-1 1 0,1 0-1,0 0 1,-5 7 0,-2 2 7,1 1-1,1 1 0,1-1 0,0 2 1,1-1-1,1 2 0,-9 26 0,12-29 121,1 0 0,1 0 0,0 1 0,2-1 0,-1 1 0,2-1 0,0 1-1,1 0 1,0-1 0,2 1 0,-1-1 0,8 20 0,-8-27-32,1-1-1,0 1 1,0-1 0,1 1 0,0-1 0,0 0-1,1-1 1,0 1 0,0-1 0,1 0 0,-1 0-1,1 0 1,1-1 0,-1 0 0,1 0 0,0-1-1,0 0 1,0 0 0,0 0 0,1-1 0,0 0-1,-1-1 1,1 1 0,0-2 0,9 2 0,-3-2-501,0-1 0,1 0 0,-1-1 0,0-1 0,0 0 0,0-1 1,0 0-1,-1-1 0,1-1 0,-1 0 0,0-1 0,20-12 0,-15 7 248,-1-1 0,0 0-1,-1-1 1,0-1 0,-1 0-1,-1-1 1,0-1 0,13-19-1,-4-3-133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48.7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54 1056,'-8'-13'318,"6"9"21,-1 0 0,1 1 0,0-1 0,1 0 1,-1 0-1,1 0 0,-1 0 0,0-6 0,3 45 2314,8 48 1,28 93-3448,-19-96 1193,50 194-66,-63-265-277,-1-18-392,2-23-537,-5 27 786,4-19-19,1 1 0,1-1-1,1 1 1,1 1 0,13-24 0,16-15-3375,-36 57 3384,1 1 0,-1-1 0,1 1-1,0 0 1,0 0 0,0 0 0,0 0 0,1 0 0,0 1 0,-1-1-1,1 1 1,0 0 0,0 0 0,0 0 0,0 1 0,0 0 0,0-1 0,1 1-1,6 0 1,-5 1 80,0 0-1,1 1 1,-1 0-1,0 1 1,0-1-1,0 1 1,0 0 0,0 1-1,0-1 1,0 1-1,-1 0 1,9 7-1,4 3 16,-1 0-1,-1 1 0,0 1 1,20 25-1,46 73 10,-69-94-8,-2-3-25,-2-1 24,20 23 1,-27-36-61,1 1 1,-1-1-1,0 1 0,1-1 0,0 0 1,-1 0-1,1 0 0,0 0 0,0 0 0,0-1 1,0 0-1,0 1 0,1-1 0,-1 0 1,5 0-1,4-1-153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49.2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524 107 1304,'-34'-25'396,"15"11"-250,0 1-1,-1 1 0,-33-17 1,46 27-148,0-1 1,0 1 0,-1 0-1,1 0 1,0 1-1,-1 0 1,1 1-1,-1-1 1,0 1 0,1 1-1,-1-1 1,1 1-1,0 1 1,-1-1 0,-9 5-1,1 1 14,-1 0-1,2 1 1,0 1-1,0 1 1,0 0-1,1 1 1,1 0-1,0 1 1,0 1-1,1 0 1,1 0-1,0 1 1,1 1-1,-14 25 0,18-27 2,0-1 0,1 2 0,1-1-1,0 0 1,0 1 0,1 0-1,1 0 1,-1 18 0,3-21-12,1 0 1,-1-1 0,2 1 0,0 0 0,0-1-1,1 1 1,0-1 0,0 0 0,1 0 0,1 0-1,8 14 1,-9-18-22,0 0 0,1 0 0,-1 0 0,1-1 0,0 0 0,1 0 0,-1 0 0,1-1 0,0 0-1,0 0 1,0 0 0,13 5 0,-15-8 13,0 0-1,0 0 1,1 0 0,-1 0-1,0-1 1,0 1-1,0-1 1,1 0 0,-1 0-1,0-1 1,0 1-1,0-1 1,1 0 0,-1 0-1,0 0 1,0-1-1,0 1 1,-1-1-1,1 0 1,0 0 0,-1-1-1,1 1 1,3-3-1,6-8 7,0 0 0,0 0 0,-1-1-1,-1-1 1,-1 0 0,0-1 0,0 0-1,11-27 1,-1-11 34,20-79 0,-24 78 24,-16 59-47,1 1-1,0 0 0,1 0 1,-1-1-1,1 1 0,0-1 0,0 1 1,5 6-1,28 52-53,-31-57 54,2 5-17,1-1-1,0-1 1,1 1 0,0-1-1,0 0 1,1-1 0,16 13 0,-20-17-41,1-1 1,0 1 0,0-1 0,0 0 0,0-1-1,1 1 1,-1-1 0,1-1 0,0 1 0,-1-1-1,1 0 1,0 0 0,0-1 0,-1 0 0,9-1-1,8-4-60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49.6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22 427 352,'-3'7'184,"-4"7"264,3 2-256,1 8-72,-2 3-24,5 8-56,2 3-8,4 6-16,5 0-8,-1-5 0,4-1-16,-3-10-72,0-7-40,-4-11 56</inkml:trace>
  <inkml:trace contextRef="#ctx0" brushRef="#br0" timeOffset="1">37 6 880,'-1'-3'128,"-1"2"104,2-1-144,0 7-112,2 6-96,4 6-168,3 9 200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50.1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7 367 592,'0'12'8429,"-2"-21"-8252,0 0 0,1 0 0,0-1 0,1 1 0,-1-1 0,2 1 0,-1 0 0,4-14 0,0 1-515,2-1 0,9-25-1,-7 28-80,1 1 0,0-1-1,20-28 1,-18 33-1196,1 0 1,16-17-1,-26 30 1585,1 0 1,-1 0-1,1 0 1,-1 1-1,1-1 1,-1 1-1,1-1 1,0 1-1,-1 0 1,1 0-1,0 0 0,0 1 1,0-1-1,0 1 1,0-1-1,0 1 1,0 0-1,0 0 1,0 1-1,0-1 0,0 0 1,0 1-1,0 0 1,3 1-1,7 3-8,-1 0-1,0 1 1,0 0-1,12 9 1,-11-7 29,-2-1 2,-1 0 1,0 1-1,0 0 0,0 1 1,-1 0-1,-1 0 1,1 1-1,-1 0 0,-1 1 1,0-1-1,-1 1 1,0 1-1,0-1 1,-1 1-1,-1 0 0,4 15 1,-7-21-32,10 28-173,-2 1 0,-2 0 0,-1 0 0,1 42 1,-7-68-108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57.6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80 520,'0'0'107,"11"-4"138,20-1-182,1 1 0,-1 2 0,1 0 0,36 5 0,-34-2-59,770-15 149,-423 1-105,510-2-52,-199 4 0,-515 3 8,121 3 32,-287 6-45,-8 0 40,-5-1 146,1 0-138,-24 8 18,8-2-337,0-1 0,-32 6 0,25-8 65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58.1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1 760,'9'6'188,"2"-1"-148,0-1 0,0 0-1,0-1 1,1-1 0,14 3 0,3 0-11,25 5 18,-4-1-1,97 30 1,-134-34-45,1 0 0,-1 1 1,0 1-1,-1 0 1,1 0-1,-2 1 0,1 1 1,-1 0-1,0 1 1,-1 0-1,17 21 0,-24-27 0,0 1 1,0-1-1,-1 1 0,1 0 0,-1 0 0,0 0 0,0 0 1,-1 0-1,0 0 0,0 0 0,0 0 0,0 1 0,-1-1 1,0 0-1,0 1 0,0-1 0,-2 8 0,0-4 3,-1 0 0,0 0 0,-1-1-1,0 1 1,0-1 0,-1 0 0,0 0-1,0-1 1,-9 10 0,-5 4-3,-1-1 0,-1 0-1,-1-2 1,0-1 0,-28 17 0,-129 63-162,127-70 110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59.4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32 311 1048,'-1'0'14,"0"0"-1,1-1 0,-1 1 0,0 0 1,0 0-1,0 0 0,0 0 1,0-1-1,0 1 0,0 0 0,0 1 1,0-1-1,0 0 0,0 0 1,1 0-1,-1 0 0,0 1 0,0-1 1,0 0-1,0 1 0,0-1 0,1 1 1,-1-1-1,0 1 0,0-1 1,1 1-1,-1 0 0,0-1 0,1 1 1,-1 0-1,1 0 0,-1-1 1,1 1-1,-1 0 0,1 0 0,-1 0 1,1-1-1,0 1 0,-1 0 1,1 0-1,0 0 0,0 0 0,0 0 1,0 2-1,-1 6-9,0 0 0,1 0-1,2 17 1,-2-20 26,6 33-23,2 1 0,1-1 0,27 70 0,-18-59 12,16 74-1,-34-124-10,0 0-1,0 0 0,-1 0 1,1 0-1,0 0 0,0 0 1,0 0-1,0 0 0,0 0 1,0 0-1,0 0 0,0 0 1,0 0-1,0 0 0,0 0 1,0 0-1,-1 0 0,1 0 1,0 0-1,0 0 1,0 0-1,0 0 0,0 0 1,0 0-1,-7-16 73,-10-31-20,2-6-55,2 0 0,2-1-1,3 0 1,2-1-1,3 0 1,4-80-1,1 117-6,0 0 0,1-1 0,1 1 0,1 1 0,0-1 0,1 0 0,14-25 0,-16 36 2,-1 0-1,2 0 0,-1 1 0,1-1 0,0 1 1,0 1-1,1-1 0,0 1 0,0 0 0,0 0 1,0 0-1,1 1 0,0 0 0,0 0 0,0 1 1,0 0-1,0 0 0,1 1 0,14-3 0,-16 4 1,-1 1-1,1 0 0,-1 0 0,0 0 0,1 1 0,-1-1 0,1 1 0,-1 1 0,0-1 0,0 1 0,0 0 0,0 0 0,0 0 0,0 1 0,0 0 0,-1 0 0,1 0 1,-1 0-1,0 1 0,0 0 0,0 0 0,0 0 0,-1 0 0,0 0 0,0 1 0,3 5 0,0 0 1,-1 0-1,-1 1 1,0-1-1,0 1 1,-1 0-1,0 0 1,-1 0 0,0 1-1,-1-1 1,0 0-1,-1 20 1,-3-8 2,-1 0 1,0-1 0,-2 1-1,0-1 1,-1 0 0,-2-1-1,-13 25 1,7-18 2,-2-1 0,-1-1 0,-1-1 0,-43 45 0,95-76-5,-6 2 2,0 1-1,1 1 0,-1 1 0,1 1 1,-1 2-1,0 1 0,0 1 0,0 1 1,0 1-1,-1 2 0,0 1 0,37 17 0,-58-23 0,0 0-1,1 0 0,-1 1 0,-1-1 0,1 1 0,0 0 0,-1 0 0,0 1 0,0 0 0,0-1 0,-1 1 1,1 0-1,-1 1 0,-1-1 0,1 1 0,-1-1 0,1 1 0,-2 0 0,1-1 0,1 10 0,-3-9 1,1 1-1,-1 0 0,0 0 1,-1 0-1,1 0 0,-2 0 1,1 0-1,-1-1 0,0 1 1,0 0-1,0-1 0,-1 0 1,0 1-1,-1-1 0,1 0 1,-1-1-1,-8 10 0,0-2 5,0-2-1,-1 0 0,0 0 0,0-1 0,-1-1 0,-1 0 0,0-1 0,0 0 0,0-1 1,-28 8-1,25-10-4,0-1-1,-1 0 1,1-2 0,-1 0 0,0-1 0,1-1 0,-1 0 0,0-2 0,-27-5-1,42 7-21,-1-1-1,1 0 0,-1 0 1,1-1-1,0 0 0,0 1 0,-1-1 1,1-1-1,0 1 0,1 0 1,-1-1-1,0 0 0,1 0 1,0 0-1,-1 0 0,1-1 0,1 1 1,-1-1-1,0 0 0,1 0 1,0 0-1,0 0 0,0 0 0,0 0 1,1-1-1,-1 1 0,1 0 1,0-1-1,1 1 0,-1-1 0,1 0 1,0 1-1,0-1 0,1-5 1,0-6-113,2 1 0,0-1 0,6-16 0,6-12-63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59.8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5 1120,'0'-1'9,"0"1"0,0 0 0,0 0-1,-1-1 1,1 1 0,0 0 0,0 0-1,0 0 1,0-1 0,0 1 0,0 0-1,0 0 1,-1 0 0,1 0 0,0-1-1,0 1 1,0 0 0,0 0 0,-1 0 0,1 0-1,0 0 1,0 0 0,-1-1 0,1 1-1,0 0 1,0 0 0,0 0 0,-1 0-1,1 0 1,0 0 0,0 0 0,-1 0-1,1 0 1,0 0 0,0 0 0,0 0-1,-1 0 1,1 0 0,0 0 0,0 0 0,-1 1-1,-3 9 178,2 18-6,5-5-81,0 0 1,11 34 0,-1-4-13,8 60 136,18 84 145,-26-145-733,32 84-1,-41-130-510,-10-20 596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5:00.2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 68 752,'-26'-5'120,"2"-1"160,5 3-128,8 1 8,11-1-48,5 3-16,18 0-72,2-1-16,13-1 0,4-1-8,15-5 0,12 5 8,28-4 0,14-1-24,4 2-104,-2-2-24,-10 5 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50.6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15 302 288,'-12'3'628,"9"-2"-215,10-4-256,6 0-154,1 0 1,25-2 0,7 0 2,50-9 2,129-1 1,1 1-1,-75 5-8,212 13 0,-361-4 0,146 9 3,77 2 2,-105-10-5,274-11 0,42-13 9,-203 14-11,-54 9-5,24-2 7,61-11-8,203-21-32,5-5 8,-445 38 32,252-15-6,33-18 12,-61 14-6,142-2 0,-293 11 0,-47 3 0,105-3 0,-111 9 0,39-2 2,-77 3-1188,-7 1 914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5:00.6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679 25 1024,'-13'-6'85,"-1"2"0,0 0 0,0 1 0,0 0-1,-1 1 1,1 0 0,-1 2 0,1-1 0,-28 4 0,8 2 36,1 1 1,0 1 0,-37 15-1,45-14 431,1 2-1,0 1 1,1 0-1,0 2 1,0 1 0,2 1-1,-21 17 1,30-21-352,0 1 0,0 0 1,2 1-1,-1 0 0,2 0 0,0 1 1,0 0-1,2 1 0,-1 0 1,2 0-1,0 1 0,-4 19 0,6-20-180,1 0-1,0 1 0,2-1 0,-1 1 1,2 0-1,0-1 0,1 1 0,1 0 0,0-1 1,1 1-1,1-1 0,0 0 0,1 0 1,1 0-1,0-1 0,1 0 0,0 0 1,1-1-1,1 1 0,0-2 0,1 1 1,0-1-1,1-1 0,0 0 0,26 18 0,-20-16 8,1-2 0,1 0 0,0-1 0,1-1 0,0 0-1,31 7 1,-35-12-252,-1 0 1,1-2-1,1 0 0,-1 0 0,0-2 0,0 0 0,0-1 1,1 0-1,21-6 0,-13 0-1117,-1-1 0,-1-1 0,35-19-1,64-44 284,-41 20 752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5:02.2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346 252 664,'-3'-3'25,"0"0"0,1 0 0,-1 0 0,-1 1 0,1-1-1,0 1 1,0 0 0,-1 0 0,1 0 0,-1 0 0,0 1 0,0 0 0,1-1-1,-1 1 1,0 0 0,0 1 0,0-1 0,0 1 0,0 0 0,0 0 0,-5 0-1,0 1 14,-1 0 0,0 1-1,1 0 1,0 0-1,-1 1 1,1 0 0,-16 8-1,12-3 15,-1 0 0,1 1 0,0 1 0,1 0 0,0 0 0,-17 20 0,22-21-31,0 0 0,0 0 0,1 0 0,1 1 0,-1 0-1,2 0 1,-1 1 0,2-1 0,-1 1 0,-2 13 0,4-11-17,0 1-1,1-1 1,0 0 0,1 0 0,1 0 0,0 1 0,1-1-1,0 0 1,1 0 0,0 0 0,1-1 0,0 1 0,1-1-1,1 0 1,0 0 0,0-1 0,2 0 0,-1 0 0,1 0-1,1-1 1,-1 0 0,2-1 0,-1 0 0,2 0 0,-1-1-1,1-1 1,0 1 0,0-2 0,1 1 0,24 8-1,-19-10 0,1 0 0,-1-1 0,1-1 0,0-1-1,0 0 1,0-2 0,0 0 0,31-4 0,-26 1-1,0-2 1,0-1-1,0-1 0,-1-1 1,0 0-1,28-17 1,-28 13-16,-2 0 1,1-2-1,-2-1 1,0 0-1,-1-1 1,0-1-1,-2-1 1,0 0-1,-1-1 1,0-1-1,-2 0 1,0-1-1,-2 0 1,11-27-1,-9 5-14,-2-1 0,-1 0 1,-3-1-1,-1 1 0,-3-1 0,-3-79 0,0 122 30,0-7 26,-1 1 0,0-1 0,0 1 0,0-1 0,-1 1 0,-5-16-1,6 24 16,1 78-20,-1 17 9,3-1 0,17 96 0,-6-109-20,42 204 17,-54-282-26,-1-1 1,1 1-1,0 0 0,0-1 1,1 1-1,-1-1 0,3 5 1,-3-6-3,-1-1 0,0 0 0,1 1 0,-1-1 1,1 0-1,-1 1 0,1-1 0,-1 0 0,1 0 0,0 0 1,-1 1-1,1-1 0,-1 0 0,1 0 0,-1 0 0,1 0 0,-1 0 1,1 0-1,0 0 0,-1 0 0,1 0 0,-1 0 0,1-1 1,-1 1-1,1 0 0,-1 0 0,1 0 0,-1-1 0,1 1 1,-1 0-1,1-1 0,-1 1 0,1 0 0,-1-1 0,1 1 0,-1 0 1,0-1-1,1 1 0,-1-1 0,0 1 0,1-1 0,-1 1 1,0-1-1,1 0 0,10-15 18,-1-1-1,0 0 1,-1 0-1,12-33 1,-13 30-14,1 0-1,0 0 0,20-28 1,-23 39-6,1 1-1,0-1 1,0 1 0,1 1 0,0 0 0,0 0-1,1 0 1,0 1 0,0 0 0,17-7 0,-19 10-3,1 0 1,0 1 0,0 0-1,0 1 1,0 0 0,1 0-1,-1 0 1,0 1 0,0 1-1,0-1 1,1 1 0,-1 1-1,0-1 1,13 6 0,-2 0 0,-1 0 1,0 2-1,-1 0 1,0 1-1,16 13 1,75 66 2,-106-87-1,14 12-53,1 0 1,0-2-1,0 0 1,32 15-1,-39-22-4,1 0 0,0-2 0,-1 1 0,2-1 0,-1-1-1,0 0 1,1 0 0,-1-1 0,1-1 0,13-1 0,6-2 17,-1-2 1,0-1-1,0-1 0,0-2 1,-1-1-1,-1-1 1,0-1-1,0-2 1,-1-1-1,-1-1 0,28-21 1,-39 24 37,0-1 1,17-20-1,-28 29 19,0 0 0,0 0 1,0-1-1,-1 1 0,0-1 0,0 0 0,0 0 1,-1 0-1,0 0 0,0 0 0,2-9 0,-5 12 6,1 0-1,0 1 0,-1-1 1,1 0-1,-1 0 0,0 1 1,0-1-1,0 0 1,0 1-1,0-1 0,-1 1 1,1-1-1,-1 1 0,1 0 1,-1 0-1,0-1 0,0 1 1,0 0-1,0 1 1,0-1-1,-5-3 0,-5-2 66,0 0-1,-25-11 1,33 17-79,-14-7 291,-1 1-1,1 1 0,-2 1 0,1 1 0,0 0 1,-25-1-1,32 5 112,-1 0 0,1 0 0,0 1 0,0 1 0,0 0 0,0 0 0,0 2 0,0-1 0,0 1 0,1 1 0,-13 7 0,18-8-362,0 1-1,-1 0 0,2 1 1,-1-1-1,1 1 0,-1 0 1,2 1-1,-1-1 0,1 1 1,0 0-1,0 0 1,1 0-1,0 1 0,0-1 1,1 1-1,0 0 0,0-1 1,-1 15-1,2-11-46,0 0 0,0 0 0,2 0 0,-1 0 0,1 0 0,1 0-1,-1 0 1,2 0 0,0-1 0,0 1 0,1-1 0,0 0 0,7 12 0,-5-14 0,0 0 1,0-1 0,1 1-1,0-1 1,1 0 0,-1-1-1,1 0 1,1 0-1,-1-1 1,1 0 0,0 0-1,0-1 1,0 0 0,1-1-1,9 3 1,-11-4 17,0 0-1,0-1 1,0 0 0,0 0 0,0-1 0,0 0 0,0 0-1,0-1 1,0 0 0,0-1 0,0 1 0,0-1 0,-1-1-1,1 0 1,-1 0 0,1 0 0,-1-1 0,13-9 0,-9 4-72,0-1 1,-1-1-1,0 0 1,-1 0-1,0-1 1,12-22-1,-10 13 38,-1 0-1,0 0 0,8-33 1,-18 53-28,1 16 33,0 1-1,1-1 0,1 1 0,1-1 0,0 0 0,0 0 0,2 0 0,0-1 0,1 0 0,14 24 0,-15-30-181,-1-1 0,1 1 0,0-1-1,1-1 1,0 1 0,0-1-1,0 0 1,14 8 0,-15-11-279,0 0 1,0-1 0,0 1-1,0-1 1,0-1 0,1 1-1,-1-1 1,1 0 0,-1 0-1,1-1 1,-1 0-1,1 0 1,9-2 0,-10 0 419,0 1 0,-1-1 0,1 0 0,-1-1 0,0 1 0,1-1 0,-1 0 0,0-1 0,-1 1 0,1-1 0,-1 0 0,1 0 0,-1 0 0,4-7 0,7-8-192,-1 0 0,12-25 0,-24 40 208,11-18 160,-1 0-1,-1-1 1,-1 0-1,-1-1 1,-1 0-1,7-41 1,-15 64-98,1 1 0,-1-1 0,0 0 0,0 0 0,0 1 0,0-1 0,0 0 0,0 1 0,0-1 0,0 0 1,0 0-1,0 1 0,-1-1 0,1 0 0,0 0 0,0 1 0,-1-1 0,0-1 0,1 2-11,0 0 0,-1 0 0,1 0 0,0 0 0,-1 0 0,1 0 0,-1 0-1,1 0 1,0 0 0,-1 0 0,1 1 0,0-1 0,-1 0 0,1 0 0,0 0 0,-1 0 0,1 1 0,0-1 0,-1 0 0,1 0 0,0 0 0,0 1-1,-1-1 1,1 0 0,0 1 0,-18 23 286,15-16-257,0 0 0,1 0-1,0 0 1,0 1 0,1-1 0,0 0 0,0 0-1,1 1 1,0-1 0,1 1 0,-1-1-1,2 0 1,-1 0 0,6 15 0,3 7-225,2-1 0,22 43 0,-34-72 175,5 9-216,0-1 0,0 0 1,1 0-1,11 12 1,-9-13 20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5:02.5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30 688,'-6'-14'144,"3"4"264,1 5-392,5 8-16,3 6-8,5 10-64,0 5-352,0 6 296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5:02.9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1 328 1144,'0'18'122,"0"0"1,2 0-1,5 27 0,-5-37-102,1 0-1,-1 0 1,1 0 0,1 0-1,0-1 1,0 0 0,0 1-1,1-1 1,9 10 0,-14-16-19,1-1-1,-1 1 1,0-1 0,0 1 0,1-1-1,-1 0 1,0 1 0,1-1 0,-1 1 0,1-1-1,-1 0 1,0 0 0,1 1 0,-1-1-1,1 0 1,-1 0 0,1 1 0,-1-1 0,0 0-1,1 0 1,-1 0 0,1 0 0,-1 0 0,1 0-1,-1 0 1,1 0 0,-1 0 0,1 0-1,-1 0 1,1 0 0,-1 0 0,1 0 0,-1 0-1,1 0 1,-1 0 0,1-1 0,-1 1-1,1 0 1,-1 0 0,0-1 0,1 1 0,-1 0-1,1-1 1,-1 1 0,0 0 0,1-1 0,-1 1-1,0 0 1,1-1 0,-1 1 0,0-1-1,0 1 1,1-1 0,8-31 36,-8 29-35,4-32 16,-1-1 0,-2-54 1,-2 46-20,7-50 0,-5 81-1,1-1 0,0 1-1,0 0 1,2 0 0,-1 1-1,2-1 1,13-23 0,-17 32 0,1 0 1,0 1 0,0-1 0,0 1-1,1-1 1,-1 1 0,1 0 0,0 0-1,0 0 1,0 1 0,0 0-1,0-1 1,1 1 0,-1 1 0,1-1-1,-1 1 1,1 0 0,0 0 0,-1 0-1,1 0 1,0 1 0,0 0-1,-1 0 1,1 0 0,0 1 0,8 1-1,3 2 0,1 1 0,-1 0 0,0 1-1,0 1 1,29 17 0,-34-17 1,-1-1 1,0 2-1,0-1 1,0 1-1,-1 1 1,-1 0-1,1 0 1,-2 0-1,1 1 1,-1 0-1,0 1 1,-1 0-1,-1 0 1,0 0-1,0 1 1,-1-1-1,0 1 1,-1 0 0,0 0-1,-1 0 1,1 24-1,-7 56-184,2-55 75,0-10 46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5:03.9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182 189 1048,'4'9'200,"-2"-6"-193,0-1 0,0 1 0,0-1 0,0 0 0,0 0-1,1 0 1,-1 0 0,1 0 0,-1-1 0,1 1 0,0-1 0,0 1 0,-1-1-1,1 0 1,0 0 0,0 0 0,0-1 0,0 1 0,0-1 0,1 0 0,-1 0-1,0 0 1,0 0 0,0 0 0,0 0 0,0-1 0,0 0 0,0 1 0,0-1-1,0-1 1,0 1 0,0 0 0,-1-1 0,4-1 0,1-2-4,1 0 1,-1 0 0,0-1-1,-1 0 1,1 0-1,-1-1 1,-1 0 0,1 0-1,-1 0 1,7-14-1,-8 14 0,-2-1-1,1 1 0,-1-1 1,0 0-1,0 0 0,-1 1 1,0-1-1,0-13 0,-2 19-1,1-1 0,0 0 0,-1 0 0,1 0 0,-1 0 0,0 0-1,0 0 1,0 1 0,0-1 0,0 0 0,-3-3 0,3 5-1,0-1 1,0 1-1,-1 0 0,1 0 1,0 0-1,-1 0 1,1 0-1,-1 0 0,1 0 1,-1 0-1,0 0 1,1 1-1,-1-1 0,0 1 1,1-1-1,-1 1 1,0 0-1,0 0 1,1 0-1,-3 0 0,-2 0 2,0 1-1,1 0 0,-1 0 1,1 1-1,-1 0 0,1 0 1,0 0-1,0 0 0,0 1 1,0 0-1,-7 5 0,-6 5 7,-24 25 0,17-14 36,2 1-1,0 2 0,2 0 1,0 1-1,-24 46 0,38-62-29,1 1 0,0 0 0,1 1-1,0 0 1,2-1 0,-1 1 0,1 1-1,1-1 1,1 0 0,0 1 0,1-1-1,0 0 1,1 1 0,1-1 0,6 26-1,-3-24-10,1 0-1,0 0 0,2 0 0,-1-1 0,2 0 0,0-1 0,1 0 0,0 0 0,1-1 0,19 18 0,-22-25-1,0 1 0,1-1 0,-1 0 0,1-1 0,0 0-1,1 0 1,-1-1 0,1 0 0,0-1 0,0 0-1,0 0 1,0-1 0,0-1 0,1 0 0,-1 0 0,0-1-1,1 0 1,15-2 0,-6-2-48,-1-1 1,1-1-1,-1 0 0,0-2 0,31-16 1,-23 8-130,0-1 1,47-40-1,-33 18-320,-6-3 248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5:05.1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 1 864,'-3'1'31,"0"0"-1,1 1 0,-1-1 1,0 1-1,1 0 0,-1 0 1,1 0-1,-1 0 0,1 0 1,0 0-1,0 1 0,0-1 1,0 1-1,0-1 0,-1 4 1,1 0-1,0-1 0,0 0 0,1 1 1,-1-1-1,1 0 0,0 1 0,0 11 1,2 0 24,0 0-1,2 0 1,-1 0 0,9 26 0,24 67 119,22 94-64,-43-122-146,-4 1 0,0 105 0,-12-172-61,2-16 95,0 0 0,0 0 0,0 0 1,0 0-1,0 0 0,0 0 0,0 0 1,0 0-1,0 0 0,-1 0 1,1 0-1,0 0 0,0 1 0,0-1 1,0 0-1,0 0 0,0 0 0,0 0 1,0 0-1,0 0 0,0 0 0,0 0 1,-1 0-1,1 0 0,0 0 1,0 0-1,0 0 0,0 0 0,0 0 1,0 0-1,0 0 0,0 0 0,0 0 1,0 0-1,-1 0 0,1-1 0,0 1 1,0 0-1,0 0 0,0 0 1,0 0-1,0 0 0,0 0 0,0 0 1,0 0-1,0 0 0,0 0 0,0 0 1,0 0-1,0 0 0,0 0 0,0-1 1,0 1-1,0 0 0,0 0 1,0 0-1,-1 0 0,1 0 0,0 0 1,0 0-1,0 0 0,0 0 0,0 0 1,1 0-1,-1-1 0,-9-23-120,-8-39 31,-67-277 60,83 339 34,1-1 1,-1 1-1,1-1 0,0 1 1,0 0-1,0-1 1,0 1-1,0 0 0,0-1 1,0 1-1,0-1 1,0 1-1,1 0 1,-1-1-1,0 1 0,1 0 1,0-1-1,-1 1 1,1 0-1,0 0 1,-1 0-1,1-1 0,1 0 1,1 0 0,0 0 0,0 1 1,0-1-1,0 1 0,0 0 0,0 0 0,0 0 1,4-1-1,-1 1-6,34-10 15,-5 2 12,61-24 0,-74 23-16,-2 2-6,-1 0 1,0-2 0,0 0-1,23-18 1,-38 24-1,1 1 0,-1-2 0,0 1 1,0 0-1,0-1 0,-1 1 0,1-1 0,-1 0 0,0 0 1,-1-1-1,1 1 0,-1 0 0,0-1 0,0 0 0,-1 1 1,0-1-1,0 0 0,0 0 0,-1 1 0,0-12 0,-1 6 24,0 1 0,-1-1 0,-1 1-1,0 0 1,0 0 0,-6-13-1,7 19 5,0 1-1,0-1 1,0 1-1,-1 0 1,1-1-1,-1 1 1,1 0-1,-7-4 1,7 5 3,1 1 0,-1 0 0,0 1 0,0-1 0,1 0 0,-1 0 0,0 1 0,0-1 0,0 1 0,0-1 0,0 1 0,0 0 0,0 0 0,0 0 0,0 0 0,1 0 0,-1 0 0,0 1 0,-2 0 0,1 0 163,1 0 0,-1 0-1,1 0 1,0 0 0,0 1 0,0 0 0,-1-1-1,2 1 1,-1 0 0,0 0 0,0 0 0,0 0 0,1 0-1,-1 0 1,1 0 0,0 1 0,0-1 0,0 1-1,0-1 1,0 0 0,0 1 0,1 0 0,-2 4-1,1 4-36,0-1-1,0 0 0,1 1 1,2 17-1,3 9 52,2 0 0,17 51 1,32 70-123,-34-100-23,36 82 110,-46-116-116,1-1-1,1 1 0,27 32 1,-40-55-50,-1 0 0,1 0-1,0 0 1,0 0 0,-1 0 0,1 0 0,0 0 0,0 0 0,0 0 0,0-1-1,0 1 1,0 0 0,0-1 0,0 1 0,0-1 0,0 1 0,0-1 0,0 1-1,1-1 1,-1 0 0,0 1 0,0-1 0,0 0 0,1 0 0,-1 0 0,0 0-1,0 0 1,0 0 0,1-1 0,-1 1 0,0 0 0,0-1 0,0 1 0,0 0 0,1-1-1,-1 1 1,0-1 0,0 0 0,0 1 0,0-1 0,0 0 0,0 0 0,-1 0-1,1 1 1,0-1 0,0 0 0,0-2 0,5-6 52,0 0 1,-1-1-1,0 0 1,5-16-1,-2 7-64,4-7 24,1-4 25,26-41 0,-35 64-52,1-1 0,1 1 0,-1 0 0,1 1 1,0 0-1,1 0 0,-1 0 0,1 1 0,0-1 0,13-5 1,-18 10-3,1 0 1,0 0 0,0 0-1,0 0 1,0 1 0,0-1 0,0 1-1,0 0 1,0 0 0,0 0-1,0 0 1,0 1 0,0-1 0,-1 1-1,1 0 1,0 0 0,4 1-1,5 4-14,-1 0 0,21 14-1,-1 0 22,-1-6 12,1-1 0,-1-1-1,2-2 1,0-1 0,0-2-1,0-1 1,61 3 0,-85-8-4,0-1 0,1 0 0,-1 0 0,0-1 0,0 0 0,1-1 0,-1 0 0,0 0 0,0 0 0,10-6 0,-13 5-2,1 0 0,-1-1 0,0 1 0,0-1-1,0-1 1,0 1 0,-1-1 0,0 0 0,0 0 0,0 0 0,0 0 0,-1-1-1,5-10 1,-4 7-48,-1 0 0,0-1 0,0 1 0,-1-1 0,0 0 0,-1 1-1,0-1 1,-1 0 0,0 0 0,0 0 0,-3-11 0,3 15 13,-1 1 1,-1-1-1,1 1 0,-1-1 1,0 1-1,0 0 0,-1 0 1,1 0-1,-1 0 0,0 0 1,-1 0-1,1 1 0,-1 0 1,0-1-1,0 1 1,0 1-1,0-1 0,-1 1 1,0-1-1,-8-3 0,9 5 29,1 1-1,0 0 1,0 0-1,-1 0 1,1 1-1,0-1 1,-1 1-1,1 0 0,-1 0 1,1 0-1,-1 0 1,1 0-1,0 1 1,-6 1-1,3 0 10,0 1-1,0-1 0,1 1 1,0 0-1,-1 0 1,1 1-1,-9 7 0,8-5 18,0 0 0,0 0 0,1 0-1,0 1 1,0 0 0,0 0-1,1 0 1,0 0 0,0 1 0,1 0-1,0-1 1,-3 15 0,5-10 3,0 1 0,2 0 0,-1 0 0,1-1 0,1 1 0,0-1 0,1 1 0,0-1 0,1 0 0,1 0 0,-1 0 0,2-1 0,0 1 1,0-1-1,1-1 0,9 12 0,-2-4 3,1 0 0,1-1 1,1 0-1,0-1 0,2-1 0,-1-1 1,40 22-1,-43-29-23,1 0 0,0-2 0,0 0 0,0-1-1,0 0 1,1-1 0,-1-1 0,1-1 0,0 0 0,0-1 0,-1-1 0,1 0 0,0-1-1,-1-1 1,0-1 0,29-10 0,-26 7-4,-1 0 0,0-1-1,-1-1 1,0-1 0,0 0 0,-1-1-1,0-1 1,-1 0 0,-1-2 0,0 1 0,0-2-1,-2 1 1,0-2 0,12-18 0,-17 19-27,0 0 1,0 0-1,-2-1 1,0 1-1,5-29 1,-8 33 9,0 0 0,-1 1 0,-1-1 0,0 0 0,0 0 0,-1 0 0,-1 0 0,1 0 1,-6-15-1,4 20 9,0 0 0,0 1 0,-1-1 1,0 1-1,0-1 0,0 1 0,-1 0 1,0 1-1,0-1 0,0 1 0,0 0 1,-1 0-1,1 1 0,-1 0 0,0 0 1,0 0-1,-1 0 0,1 1 0,0 0 1,-14-2-1,15 3 7,0 0 0,0 0 0,0 0 0,-1 1 0,1 0 0,0 0 0,0 0 0,-1 1 0,1 0 0,0 0 1,0 0-1,0 1 0,0-1 0,0 1 0,0 0 0,0 1 0,1-1 0,-1 1 0,1 0 0,0 0 0,-1 0 0,1 1 0,1-1 0,-1 1 0,1 0 1,-1 0-1,-2 5 0,5-8-7,1 0 0,-1 0 1,1 0-1,-1 0 1,0 0-1,1 1 0,0-1 1,-1 0-1,1 0 1,0 1-1,0-1 1,0 0-1,-1 0 0,1 1 1,0-1-1,1 0 1,-1 1-1,0-1 0,0 0 1,1 0-1,-1 0 1,0 1-1,1-1 0,-1 0 1,1 0-1,0 0 1,-1 0-1,1 0 0,0 0 1,0 0-1,-1 0 1,1 0-1,0 0 1,0 0-1,0 0 0,0-1 1,0 1-1,1 0 1,-1-1-1,0 1 0,0-1 1,0 1-1,0-1 1,3 1-1,4 2 2,0-1 1,0 0-1,0-1 1,1 0-1,12 0 1,4-2 19,0-1 0,0-1 0,-1-2 0,1 0 1,38-15-1,21-5 24,-75 23-41,0 1 0,0 0 0,0 0 0,1 0 0,-1 1 0,0 1-1,0 0 1,0 0 0,0 1 0,0 0 0,17 6 0,-19-6-7,-1 1 1,0 0 0,0 1-1,0-1 1,0 1-1,0 0 1,-1 1 0,0-1-1,0 1 1,0 0 0,0 1-1,-1-1 1,0 1-1,0 0 1,-1 0 0,5 8-1,0 11-124,0 0 0,-2 1 0,0 0 0,1 31 0,-3-24-3864,16 60-1,-18-88 3919,-1-1 0,1 1 0,0-1 0,0 0 0,0 0 0,1 0 0,5 7 0,7 2-47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5:05.5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11 301 1128,'0'-2'344,"-3"10"-208,1 12 24,1 5 24,1 12-80,4 3-32,2 6-48,4 2-16,4-4-40,1 1-104,2-7-8,-2-4 48</inkml:trace>
  <inkml:trace contextRef="#ctx0" brushRef="#br0" timeOffset="1">17 11 632,'-8'-4'176,"1"-1"376,5 4-536,7 2-40,5 4-48,10 1 56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5:06.4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90 352,'0'0'22,"0"0"0,-1 0 0,1 0 0,0 0 0,-1 0 0,1 0-1,0 0 1,-1 0 0,1 0 0,0 0 0,0 0 0,-1 0 0,1-1 0,0 1 0,-1 0 0,1 0-1,0 0 1,0 0 0,-1 0 0,1-1 0,0 1 0,0 0 0,0 0 0,-1 0 0,1-1 0,0 1 0,0 0-1,0 0 1,0-1 0,-1 1 0,1 0 0,0 0 0,0-1 0,5 12 400,0 47-94,-2-5-236,1-28-75,1 0 0,1-1-1,1 0 1,0 0 0,2 0 0,17 30 0,-21-45-13,0 0 1,0-1-1,1 1 1,0-1-1,1 0 1,0-1-1,0 0 1,1 0-1,-1 0 0,2-1 1,-1 0-1,1-1 1,-1 0-1,1 0 1,1-1-1,-1 0 1,1 0-1,15 3 1,-19-6-3,0-1-1,0 1 1,0-1 0,0-1 0,0 1 0,0-1-1,0 0 1,0 0 0,-1 0 0,1-1 0,0 0-1,-1 0 1,1-1 0,-1 0 0,0 1-1,1-2 1,-1 1 0,-1-1 0,1 1 0,-1-1-1,1-1 1,-1 1 0,0 0 0,5-8 0,2-5 1,-1 0 0,0-1 1,-1 0-1,-1 0 1,12-38-1,-11 25-10,-2 0 0,-1-1 0,-1 0 0,-2 0 0,-1-1-1,-2 1 1,0 0 0,-8-41 0,34 109-1210,-13-19 1059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5:07.0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1 431 392,'9'77'1335,"-9"-68"-1283,0 1 0,1 0 0,0-1 0,0 1 0,6 18 0,-6-27-41,-1-15 19,2-39-9,16-84-1,-10 89-14,-3 10-5,19-61 0,-20 86 0,0 0-1,1 1 1,1 0 0,0 0 0,1 0 0,0 1 0,1 0 0,11-14-1,-18 24 1,0 0 0,-1 0 0,1 1 0,0-1-1,0 0 1,0 0 0,0 0 0,0 1 0,0-1-1,0 1 1,0-1 0,0 0 0,0 1-1,0 0 1,1-1 0,-1 1 0,0 0 0,0 0-1,0-1 1,1 1 0,-1 0 0,0 0-1,0 0 1,0 0 0,1 1 0,-1-1 0,0 0-1,0 0 1,0 1 0,0-1 0,1 1 0,-1-1-1,0 1 1,0-1 0,0 1 0,0 0-1,0 0 1,0-1 0,0 1 0,-1 0 0,3 2-1,3 4 19,-1 1 0,0 0-1,0 0 1,6 14-1,-1-2 24,6 5 11,1 0-1,2-1 1,0 0-1,2-2 0,0 0 1,2-2-1,0 0 0,1-2 1,1 0-1,32 17 1,-53-33-47,-1 0 0,1 0 0,0 0 0,0-1 1,0 1-1,0-1 0,0 0 0,0 0 1,0 0-1,0 0 0,0-1 0,1 0 0,5 0 1,-7-1-2,0 1 0,-1-1 0,1 0 0,-1-1 0,1 1 0,-1 0 0,1-1 0,-1 1 0,0-1 0,0 0 0,1 0 0,-1 0 0,-1 0 1,1 0-1,0 0 0,0-1 0,-1 1 0,0 0 0,1-1 0,1-4 0,3-10 55,0 0 1,-1-1-1,0 1 1,3-37-1,-4 27-27,8-33 0,-9 52-41,0-1 1,0 1 0,0 0-1,1 1 1,0-1-1,1 0 1,-1 1 0,7-7-1,-3 5-19,0 0 0,1 1 0,-1 0 0,1 1-1,1 0 1,0 0 0,0 1 0,0 0 0,15-6 0,-19 10 21,0 0 0,0 1 1,0 0-1,0-1 1,0 2-1,0-1 1,0 1-1,0 0 1,0 0-1,0 1 1,0-1-1,0 1 0,0 1 1,0-1-1,0 1 1,0 0-1,-1 0 1,1 1-1,9 6 1,-7-4 0,0 1 0,0 0 1,0 1-1,-1 0 0,0 0 1,0 1-1,-1 0 1,0 0-1,0 0 0,-1 1 1,0 0-1,0 0 0,-1 0 1,4 17-1,0 6-28,-1 0 1,-2 1-1,1 39 0,-4-43-194,1 0-1,1 1 1,1-1-1,11 33 1,-3-30 108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5:08.1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231 327 904,'-2'-6'49,"-1"0"0,0 0 0,0-1 0,0 2-1,-1-1 1,1 0 0,-2 1 0,1-1 0,0 1 0,-9-7 0,11 10-41,-1 1 1,1-1 0,0 1 0,-1 0 0,1 0-1,-1 0 1,1 0 0,-1 0 0,0 0 0,1 1-1,-1-1 1,0 1 0,0 0 0,1 0 0,-1 0-1,0 0 1,1 0 0,-1 1 0,0-1 0,1 1-1,-1-1 1,0 1 0,1 0 0,-1 0 0,1 0-1,-1 1 1,1-1 0,0 1 0,-3 1 0,-3 4 9,-1 0 1,1 1-1,0 0 1,0 0-1,1 1 0,1-1 1,-1 2-1,1-1 1,1 1-1,0 0 1,0 0-1,1 0 1,0 1-1,-4 19 1,6-23-13,0 1 0,1-1 0,0 1 1,1 0-1,-1-1 0,1 1 1,1 0-1,0 0 0,0-1 0,0 1 1,1 0-1,0-1 0,0 0 1,1 1-1,0-1 0,0 0 0,1 0 1,0-1-1,0 1 0,1-1 1,0 0-1,5 6 0,-1-5-3,-1 0-1,1-1 1,0-1-1,1 1 0,-1-2 1,1 1-1,0-1 1,0 0-1,1-1 1,-1-1-1,1 1 1,-1-2-1,1 1 1,0-1-1,16-1 1,1-2 1,-1-1 1,-1-1-1,1-1 1,0-1-1,25-10 1,-29 9-2,-1-2 0,0-1 0,-1-1 1,0 0-1,-1-2 0,38-29 0,-46 31-7,1-1 0,-2 0-1,0-1 1,-1 0 0,0-1-1,-1 0 1,0 0 0,-1-1-1,-1 0 1,10-29-1,0-10-8,-3 0 0,-2-1-1,8-92 1,-20 146 14,1 0 0,-1 0-1,0 0 1,0 0 0,0 0 0,0 0-1,0 0 1,0 0 0,-1 0 0,1 0-1,0 0 1,0 0 0,-1 0 0,1 0 0,0 0-1,-1 0 1,0 0 0,1 1 0,-1 0-1,1-1 1,0 1 0,-1 0 0,1 0 0,-1 0-1,1 1 1,0-1 0,-1 0 0,1 0 0,0 0-1,-1 0 1,1 0 0,-1 0 0,1 0 0,0 1-1,-1-1 1,1 0 0,0 0 0,0 0 0,-1 1-1,1-1 1,0 0 0,-1 0 0,1 1 0,0-1-1,0 0 1,-1 1 0,-18 29 23,13-13-12,0 0-1,2 0 0,0 0 1,0 1-1,-1 32 0,5 90 41,20 245 65,-20-367-113,0-10 5,1 0-1,0 0 1,2 12-1,5-49 100,-3-2-98,1 1 0,2-1-1,1 1 1,24-54 0,-26 71-9,0 1 1,0 1-1,1-1 0,1 1 1,17-18-1,-20 23-2,1 0 0,0 1 0,1 0 0,-1 0 0,1 0 1,0 1-1,0 0 0,0 1 0,0 0 0,10-2 0,-10 3-3,0 1 0,1 0 0,-1 1 0,1 0 1,-1 0-1,1 1 0,-1 0 0,0 0 0,1 1 0,-1 0 0,0 0 1,0 1-1,0 0 0,0 1 0,-1 0 0,14 8 0,5 7 5,-1 0 0,-1 2 0,23 26 0,-46-46 0,10 11-2,0 1 0,16 28 0,-22-32-72,0 0-1,1 0 0,0-1 0,0 1 1,1-1-1,0-1 0,1 0 0,-1 0 1,1 0-1,13 7 0,-18-13 26,0 1 1,0-1-1,1-1 0,-1 1 1,1 0-1,-1-1 0,0 0 1,1 0-1,-1 0 0,1 0 1,-1 0-1,1-1 0,-1 0 1,0 1-1,4-3 0,19-6-144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51.1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174 17 1416,'-2'-1'63,"0"0"1,0 0-1,-1 0 0,1 0 0,0 0 0,0-1 0,1 1 0,-1-1 1,-2-2-1,3 3 13,2 2-55,9 13-186,-1 0 155,2 0-1,0-1 1,1 0-1,18 15 1,59 42-28,-74-60 28,22 15-15,-28-20 16,0 0 0,0 1 0,-1 0 1,0 1-1,0 0 0,0 0 0,-1 0 0,10 13 0,-17-19 8,0 0 1,0 0-1,1 0 1,-1 0-1,0 0 0,0 0 1,0 0-1,0 0 0,0 0 1,0 0-1,0 0 1,0 0-1,0 0 0,-1 0 1,1 0-1,0 0 0,-1 0 1,1 0-1,-1 0 0,1 0 1,-1 0-1,1 0 1,-1-1-1,0 1 0,0 1 1,-18 18-15,-11 1 14,0-1 0,-2-1 0,0-1 0,-56 21 0,22-10-20,-48 16-481,72-31 326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5:08.6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458 163 416,'-2'-9'64,"-1"1"-1,0-1 1,0 1-1,0 0 1,-1 0 0,0 0-1,-1 0 1,0 1-1,0 0 1,-1 0 0,1 0-1,-2 1 1,1 0-1,-1 0 1,1 0 0,-2 1-1,1 0 1,0 1-1,-1-1 1,0 1-1,-13-4 1,11 5-28,0 0 1,0 1-1,0 0 0,0 0 0,-1 2 1,1-1-1,-1 1 0,1 0 0,0 1 1,-1 1-1,1-1 0,0 2 0,0-1 1,0 1-1,0 1 0,1 0 0,-1 0 1,1 1-1,-16 11 0,16-10 1,1 1 0,0 0 0,0 0 0,0 1 0,1 0 0,0 0 0,0 1 0,1 0 0,0 0 0,1 1 0,0-1 0,1 1 0,0 0 0,0 1 0,1-1 0,0 0 0,1 1 0,-2 18 0,4-16 74,0 0 0,0 0 0,1 0 0,1 0 0,0-1 0,1 1 0,1 0 0,4 12 0,-5-19 34,0 1-1,0-1 1,0 0-1,1 0 1,0 0-1,0 0 1,1-1-1,-1 1 1,1-1-1,0-1 1,1 1-1,-1-1 1,1 1-1,0-2 1,0 1-1,10 4 1,-7-5-99,0 0 0,0-1 0,0 0 0,1-1 0,-1 0 0,1 0 0,-1-1 0,0 0 0,1-1 0,-1 0 0,1 0 0,-1-1 0,0 0 0,0-1 0,0 0 0,0-1 0,-1 1 0,1-2 0,-1 1 0,0-1 0,0 0 0,0-1 0,-1 0 1,0 0-1,0-1 0,-1 0 0,0 0 0,0 0 0,0-1 0,5-10 0,3-5 28,19-48 0,-28 59-46,-1 1 0,-1-1 1,0 0-1,-1-1 0,0 1 0,0-16 0,-2 28-25,0 0 0,0 0 0,0 1 0,0-1 0,0 0 0,-1 0 0,1 0 1,0 0-1,0 0 0,0 0 0,0 0 0,0 0 0,0 0 0,0 0 0,-1 0 0,1 0 0,0 0 0,0 0 0,0 0 0,0 0 0,0 0 0,0 0 0,0 0 0,-1 0 0,1 0 0,0 0 0,0 0 1,0 0-1,0 0 0,0 0 0,0 0 0,-1 0 0,1 0 0,0 0 0,0 0 0,0 0 0,0-1 0,0 1 0,0 0 0,0 0 0,0 0 0,0 0 0,0 0 0,0 0 0,-1 0 0,1 0 0,0-1 0,0 1 1,0 0-1,0 0 0,0 0 0,0 0 0,0 0 0,0-1 0,-6 12 116,4 1-99,0 0 0,1-1 1,0 1-1,0 0 0,2 0 0,1 18 0,1-9 35,2 0-1,10 36 0,-1-23 883,-9-21-1971,1-1 0,13 19 1,-17-27 770,1 0 1,0 0 0,-1-1 0,1 1 0,0-1 0,1 0-1,-1 0 1,0 0 0,1 0 0,0-1 0,0 1 0,0-1 0,0 0-1,0 0 1,0-1 0,0 1 0,0-1 0,1 0 0,-1 0-1,6 0 1,3-3-30,1-6 120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5:09.0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29 247 1136,'-5'0'120,"-3"6"56,1 6-24,2 11 24,2 5-8,4 6-80,6 1-24,5 2-24,5 0-8,4 2-16,2-4-56,4-1-168,-3-6-88,-2-13-464,-1-9 536</inkml:trace>
  <inkml:trace contextRef="#ctx0" brushRef="#br0" timeOffset="1">121 2 824,'-8'-2'48,"2"5"-40,1 10-8,4 8-200,2 5-240,4 4 256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5:09.3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1 314 832,'27'62'475,"-9"-20"-292,2-1-1,26 41 1,-46-81-180,0-1 0,0 0 0,0 1 0,0-1 0,0 0 0,1 1 0,-1-1 0,0 0 0,0 1 0,0-1 0,1 0 0,-1 0 0,0 1 0,1-1 0,-1 0 0,0 0 0,0 1 0,1-1 0,-1 0 0,0 0 0,1 0 0,-1 1 0,0-1 0,1 0 0,-1 0 0,0 0 0,1 0 0,-1 0 0,1 0 0,-1 0 0,0 0 0,1 0 0,-1 0 0,1 0 0,4-13 57,-4-25-5,-7-60-36,2 50-18,2-72 1,3 106-4,0 1 0,1-1 1,1 0-1,0 1 1,1 0-1,0 0 0,1 0 1,1 0-1,12-21 0,-14 28 1,0 0 0,0 1 0,1 0 0,0-1 0,0 2 0,0-1 0,0 1-1,1-1 1,0 2 0,-1-1 0,2 0 0,11-4 0,-9 5 0,0 1 1,0 0 0,0 0 0,0 1 0,1 0-1,-1 1 1,0 0 0,17 2 0,-2 2-1,0 2 0,0 0 0,0 2 0,-1 1 0,0 0 1,30 19-1,-40-21 6,0 1 1,-1 1 0,0 0 0,-1 0-1,0 1 1,0 1 0,-1 0-1,0 1 1,-1-1 0,-1 2-1,0-1 1,0 1 0,-1 0-1,-1 1 1,0 0 0,-1 0-1,-1 0 1,5 23 0,0 25-17,-5-29-121,13 53 0,-10-67 169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5:11.7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202 168 1480,'1'0'11,"0"-1"-1,0 1 1,0-1-1,0 1 0,0-1 1,0 1-1,0-1 1,0 1-1,0 0 0,0 0 1,0-1-1,0 1 1,0 0-1,0 0 0,0 0 1,0 0-1,0 0 1,0 0-1,0 1 0,0-1 1,2 1-1,5-1 29,0-1-32,0 0-1,0-1 1,-1 0-1,1-1 0,0 1 1,-1-2-1,1 1 1,-1-1-1,0 0 0,10-8 1,-13 10-9,-1-1 0,0 0 0,0 0 0,0-1 0,0 1 0,0 0 0,0-1 0,-1 0 0,3-5 1,-4 7-3,0-1 1,0 1 0,-1 0-1,1 0 1,-1-1 0,0 1-1,1 0 1,-1-1 0,0 1-1,0 0 1,-1-1 0,1 1-1,0 0 1,-1-1 0,1 1-1,-1 0 1,0 0 0,-1-4-1,0 3 1,0 0 0,0 0 0,0 1 0,0-1 0,-1 0 0,1 1 0,-1 0 0,1-1 0,-1 1 0,0 0 0,0 0 0,0 0 0,0 1 0,0-1 0,-1 1 0,1 0 0,0 0 0,-1 0 0,1 0-1,-1 0 1,1 1 0,-1 0 0,-3 0 0,-2-1 3,0 2-1,0-1 0,-1 1 0,2 1 1,-1 0-1,0 0 0,-16 6 1,12-2 11,1 1 0,0-1 0,0 2 0,1 0 0,0 0 0,0 1 0,1 0 0,0 1 0,1 0 0,0 1 0,1 0 0,0 0 0,0 1 0,1 0 0,1 0 1,0 0-1,-7 23 0,8-18 2,0 0 1,2 0-1,0 0 1,1 1-1,0-1 1,2 1-1,0-1 1,1 1-1,0-1 1,2 1-1,0-1 1,1 0-1,10 27 1,-11-36-19,1 1 0,0-1 0,1 1 1,0-1-1,0-1 0,1 1 0,0-1 1,0 0-1,1 0 0,-1-1 0,2 1 1,-1-2-1,1 1 0,-1-1 0,2 0 1,-1-1-1,0 0 0,1 0 0,0-1 1,0 0-1,0 0 0,0-1 0,0 0 0,0-1 1,1 0-1,-1 0 0,12-2 0,11 0-94,0-2 0,-1-2 0,50-13 0,89-40-573,-106 29 452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5:12.1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258 0 1008,'-9'3'112,"-2"13"32,-1 10 0,2 21 0,3 9-8,4 15-48,1 6-40,0 3-40,2 1-8,5-11-112,0-10-40,4-12-368,-4-16 336</inkml:trace>
  <inkml:trace contextRef="#ctx0" brushRef="#br0" timeOffset="1">4 402 1000,'-3'-14'72,"6"2"-24,11 3-16,18 1-24,13-1 8,21 2 0,14 1-16,26 3-8,8 3-24,-3 0-96,-5 2-8,-16 1 64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5:12.5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542 3 768,'-20'-2'72,"0"1"0,0 1 0,-1 1 0,1 1 0,0 1 0,0 1 0,1 0 0,-1 1 0,1 2 0,0 0 0,1 0 0,-1 2 0,-23 15 0,20-10-18,0 2 1,1 0-1,1 2 1,0 0-1,1 1 1,2 1-1,0 1 1,1 0-1,-22 38 0,33-50-43,0 0 0,1 1-1,0-1 1,0 1 0,1 0-1,0 0 1,-1 13-1,4-19-8,-1 0-1,1-1 0,0 1 0,1 0 0,-1 0 0,1 0 0,-1 0 0,1-1 1,0 1-1,0 0 0,1-1 0,-1 1 0,1-1 0,0 1 0,0-1 0,0 0 0,0 1 1,1-1-1,-1 0 0,1-1 0,0 1 0,4 3 0,2 0-17,1 0-1,0-1 1,0 0-1,1-1 1,-1 0-1,1 0 1,0-1-1,0-1 1,0 0-1,1 0 1,-1-1-1,17 0 1,12-2-198,1-2 1,44-8-1,11-6-212,5-5 188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5:12.8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224 0 816,'0'0'0,"-198"23"408,172-16-302,26-7-104,0 0 0,1 0 0,-1 0 1,0 0-1,0 0 0,0 0 0,0 0 1,1 0-1,-1 0 0,0 0 1,0 0-1,0 0 0,0 1 0,0-1 1,0 0-1,1 0 0,-1 0 0,0 0 1,0 0-1,0 0 0,0 1 0,0-1 1,0 0-1,0 0 0,0 0 0,0 0 1,0 0-1,0 1 0,1-1 1,-1 0-1,0 0 0,0 0 0,0 0 1,0 1-1,0-1 0,0 0 0,0 0 1,-1 0-1,1 0 0,0 1 0,0-1 1,0 0-1,0 0 0,0 0 0,0 0 1,0 1-1,0-1 0,0 0 1,0 0-1,0 0 0,-1 0 0,1 0 1,0 0-1,0 0 0,0 1 0,0-1 1,0 0-1,-1 0 0,1 0 0,0 0 1,0 0-1,17 3 55,457 11 525,-255-14-493,177 13-45,194 1-820,-469-18 232,-18-10 278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5:53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13 1328,'-4'-10'232,"-1"7"-520,4 8 104,-3 7-360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00.3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0 0,'-6'130'0,"0"-30"0,10 268 0,1-104 0,-6-102-7,4 227 295,-1-367-250,-1-14-22,0-11-63,1-4 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01.1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0 166 744,'20'-17'8,"0"2"1,1 0-1,0 2 0,1 0 1,1 1-1,0 2 1,47-16-1,-35 15 15,1 2 1,0 1-1,1 1 1,0 3-1,72-1 0,-95 5-25,1 2-1,-1-1 0,0 2 0,1 0 0,-2 0 0,1 1 0,0 1 0,-1 1 0,0 0 0,0 0 0,0 1 1,-1 1-1,0 0 0,0 1 0,-1 0 0,-1 1 0,1 0 0,11 15 0,-15-16 2,-1 0 1,0 0-1,-1 1 0,1-1 0,-2 1 0,0 1 1,0-1-1,0 1 0,-2-1 0,1 1 0,-1 0 1,1 20-1,-4-17 9,0 0 0,0-1 0,-1 1 0,-1-1 0,0 0 0,-1 0 1,0 0-1,-1 0 0,0-1 0,-8 14 0,-19 23 34,-2 0 0,-2-3 0,-44 45 0,10-9 14,25-38-31,34-34-15,0 0 0,1 1-1,-13 17 1,18-16-3,26-1-59,-6-6 42,0-1 1,28 3 0,3 2 18,44 18 10,168 75 1,-200-76-18,-51-23-5,0 0 0,0 0 0,0 1-1,-1 0 1,0 1 0,1-1 0,-1 1-1,-1 0 1,9 10 0,-12-12 1,0 0 1,0 0 0,0 1-1,0-1 1,-1 1-1,1-1 1,-1 1-1,0 0 1,0-1-1,0 1 1,-1 0 0,1 0-1,-1 0 1,0 0-1,0-1 1,-1 1-1,1 0 1,-1 0-1,1 0 1,-3 5 0,-2 4 7,0-1 1,0 0-1,-1 0 1,-1 0-1,0-1 1,-1 0-1,-15 17 1,1-5 15,-1 0 1,-28 20 0,39-34-11,-1-1 1,0-1 0,0 0 0,0-1 0,-1 0 0,0-1 0,0-1 0,0 0-1,-1-1 1,1 0 0,-28 1 0,1-3-67,1-2 1,-1-1-1,-45-10 1,50 6-60,1-1 1,0-2-1,1-2 1,0 0-1,-47-25 1,35 10-51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52.3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25 1072,'-1'0'19,"1"0"-1,-1 0 1,1 0-1,0 0 1,-1 0-1,1 0 1,0 0-1,-1-1 1,1 1 0,0 0-1,-1 0 1,1 0-1,0-1 1,0 1-1,-1 0 1,1 0-1,0-1 1,0 1-1,-1 0 1,1 0-1,0-1 1,0 1-1,0 0 1,-1-1 0,1 1-1,0 0 1,0-1-1,0 1 1,0-1-1,0 1 1,0 0-1,0-1 1,0 1-1,0 0 1,0-1-1,0 1 1,0-1-1,13-7 23,21 2-178,-28 6 136,1 0 0,-1 0-1,0 1 1,1 0 0,-1 0-1,0 0 1,0 1 0,1 0-1,-1 0 1,-1 1 0,1-1-1,0 1 1,-1 1 0,1-1-1,-1 1 1,0 0-1,0 0 1,0 0 0,-1 1-1,0 0 1,0 0 0,0 0-1,5 9 1,-5-8 5,-1 1 0,0 0 0,-1-1-1,0 1 1,0 1 0,0-1 0,0 0 0,-1 0-1,-1 1 1,1-1 0,-1 0 0,0 1 0,-1-1 0,0 0-1,0 1 1,-1-1 0,0 0 0,0 0 0,0 0 0,-5 8-1,-3 4 10,0-1 0,-2-1-1,0 0 1,-1-1-1,-1 0 1,0-1 0,-1-1-1,-20 16 1,35-30-14,0 0 1,0 0-1,0 0 0,-1 0 1,1 0-1,0 0 0,0 0 1,0 0-1,0 0 1,0 0-1,-1 0 0,1 1 1,0-1-1,0 0 1,0 0-1,0 0 0,0 0 1,0 0-1,0 0 0,0 1 1,-1-1-1,1 0 1,0 0-1,0 0 0,0 0 1,0 0-1,0 1 1,0-1-1,0 0 0,0 0 1,0 0-1,0 0 1,0 1-1,0-1 0,0 0 1,0 0-1,0 0 0,0 0 1,0 1-1,0-1 1,0 0-1,1 0 0,-1 0 1,0 0-1,0 0 1,0 1-1,0-1 0,0 0 1,0 0-1,0 0 1,0 0-1,1 0 0,-1 0 1,0 1-1,14 1-64,24-4-16,-34 2 93,2-1-14,96-6-66,1-4-1,116-29 1,-179 29 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02.6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1927 271 696,'0'-5'35,"-1"0"0,0 0-1,0 0 1,0 1 0,-1-1 0,0 1-1,0-1 1,0 1 0,0-1 0,-1 1-1,1 0 1,-1 0 0,0 1 0,-1-1-1,1 0 1,-1 1 0,1 0-1,-5-4 1,-6-3-12,0 1 0,-1 0-1,-29-14 1,-45-14 5,-105-28 0,152 55-28,0 1 0,-1 3 1,0 1-1,0 2 0,0 2 0,-71 7 1,36 4-1,2 3-1,-135 41 1,181-43-4,2 0 0,0 2-1,0 1 1,1 1 0,-29 22-1,7 0-10,-69 69 0,94-82 13,2 2-1,0 0 1,-31 51-1,21-21 0,-25 62 0,-7 4-1,46-92 2,1 0 0,2 1 0,1 1 0,-15 52 0,15-21-5,2 0 0,4 0 0,-1 77 0,9-92 7,2 1 0,3-1 0,1 0 1,24 88-1,3-44 3,3-2 0,68 121 0,-93-191-4,1-1-1,1-1 0,1 0 0,0 0 1,1-2-1,24 21 0,-5-9-2,1-1 0,50 28 0,-43-32 13,1-2-1,52 18 1,95 23 22,-170-56-30,4 0 0,1 0 1,0-1-1,0-2 1,1-1-1,-1 0 1,1-2-1,-1-1 1,0-1-1,1-2 1,-1 0-1,-1-1 1,1-2-1,28-11 1,237-86 15,-228 81-14,-14 5 5,0-1-1,74-42 1,-97 45-1,-1-2 1,-1 0-1,38-40 1,51-72 13,-31 34 16,-53 62 72,-2-2 0,33-56 0,-42 64-63,-3 2-12,-2 0-1,10-28 0,3-5-21,-16 35 60,-1 1 1,-1-1-1,0-1 0,-2 1 1,-1-1-1,-1 0 0,-1 0 1,-3-49-1,0 5 75,1 49 777,0 0 0,-1-1 0,-1 1 0,-8-39-1,1 24-659,8 26-205,-1 0 0,-1 0-1,1 0 1,-2 0 0,-6-14-1,-2 0 77,-12-30-1,0-2 47,-25-59-676,40 87-266,-1 1 1,-1 0-1,-2 0 1,-1 1-1,0 1 1,-21-25-1,0 8 690,-2 2 0,-2 1 0,-48-36 0,70 61 50,-11-9-118,-2 1 1,0 1-1,-47-21 0,18 17-109,-11 0 125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5:55.7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544 6 328,'-8'17'456,"-7"27"-415,-79 271 132,-159 546-121,159-641-43,14-39 96,95-241 131,16-35-224,53-199 16,-54 126-6,19-85 14,-26 150-20,52-187 8,-63 255-20,1 0-1,2 1 1,2 1-1,0 1 1,45-60-1,-49 77 1,1 1 0,0 1-1,1 1 1,26-17 0,-6 4 1,-33 23-7,0 1-1,1 0 1,-1-1-1,0 1 1,1 0-1,-1 1 1,1-1 0,-1 0-1,1 1 1,-1-1-1,1 1 1,0 0-1,-1 0 1,1 0-1,0 0 1,-1 0 0,1 0-1,-1 1 1,1-1-1,-1 1 1,1 0-1,-1 0 1,1 0 0,-1 0-1,0 0 1,1 1-1,-1-1 1,3 3-1,7 5-18,-2 0 0,1 1 0,18 22 0,-21-23 17,16 21-1,-1 1-1,-2 1 0,-1 1 0,-1 0 1,18 48-1,55 187 18,-55-152-14,80 316 17,-112-411-15,104 490 48,-107-505-50,-2-3-9,1 0 0,0 0 1,0 0-1,0 0 0,0 0 0,0 0 1,4 5-1,-5-8-1,0 1-1,0-1 1,0 0-1,0 0 1,1 0 0,-1 0-1,0 0 1,0 0-1,1 1 1,-1-1 0,0 0-1,0 0 1,0 0 0,1 0-1,-1 0 1,0 0-1,0 0 1,1 0 0,-1 0-1,0 0 1,0 0-1,0 0 1,1 0 0,-1 0-1,0 0 1,0 0 0,1 0-1,-1 0 1,0-1-1,0 1 1,0 0 0,1 0-1,-1 0 1,0 0-1,0 0 1,0 0 0,1-1-1,-1 1 1,0 0 0,0 0-1,7-9-387,-7 9 388,8-13-267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5:56.1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97 424,'5'0'104,"2"0"128,7 0-216,8-1-40,6-1-8,12-1 0,3 0 8,8-2 0,2-1 0,11 0 16,6-2-8,18 1 16,5-3 8,-1 0 0,-6-4-56,-10-8 32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5:58.7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1958 279 568,'-2'-4'62,"0"0"0,-1-1 1,1 1-1,-1 0 0,0 0 0,0 0 0,0 1 1,-1-1-1,-4-3 0,-37-27 66,24 21-115,0 1 0,-1 1 1,-1 1-1,0 1 0,0 1 1,-26-5-1,-148-22 79,180 32-91,-18 0 5,0 2 0,0 1 0,0 1 0,-1 2 0,1 1 0,1 3 0,-55 15 0,-116 46 2,175-60-8,1 1 0,-1 2 0,2 1 0,0 1 0,1 2 0,0 0 0,1 2 0,-26 21 0,42-27-1,0 0-1,1 0 1,-13 20-1,2-2 0,8-12 2,-15 31 0,19-32 0,-1-1 0,0 0 0,-14 16 0,-13 17 0,26-33 0,-1-1 0,0 0 0,-15 14 0,-15 12-12,-52 65 0,78-83 10,1 0 0,-21 41 0,5-7 0,0-5 4,2 2 0,3 0-1,-20 60 1,30-66-6,5-23-3,2 1 0,1 0 0,1 1 1,1-1-1,-2 46 0,7-26-6,6 198 12,-2-205 3,1-1 1,1 1-1,3-1 1,17 48-1,-8-45 2,2-2-1,2-1 0,1 0 0,39 47 0,-40-56-1,83 104-7,-80-103-2,2-2 0,41 34 0,26 1 12,-18-13-2,-46-30-3,0-2 0,63 25 0,-56-26 0,289 110-8,-306-119 8,12 5-1,-9-3-2,0-1 0,1-1 0,0-1 0,28 4 0,4-7 8,1-3 0,0-2 0,-1-2 0,62-13-1,-64 6 1,-1-3 0,0-1 1,-1-3-1,73-37 0,-84 35-1,230-124 70,-253 132-73,-1-1 0,-1 0 0,0-1 0,-1-1 0,-1 0 0,0-1 0,21-31 0,-4-2 4,37-82 0,-23 28 14,25-48 16,-54 121-30,-2-1-1,21-64 1,8-69 16,10-32-8,-23 96 17,-28 88-23,0 0 1,0 0-1,-1 0 1,-1-1-1,0 1 0,-3-19 1,-45-217-13,35 200 851,-20-49 0,-10 6 3901,-26-21-3117,51 80-1509,2-1-1,-18-55 1,25 58-38,-2 0 0,-1 1 1,-1 0-1,-34-53 1,40 73-128,-1 0-1,1 1 1,-1 1-1,-1-1 1,1 1 0,-1 0-1,0 1 1,-1 0-1,-12-5 1,-16-6 116,-46-14-1,38 15 53,-78-27-519,-132-27 0,121 40 739,-178-52-8140,259 67 7842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04.3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10 166 800,'-1'1'6,"1"1"1,-1-1-1,1 1 0,-1-1 0,1 1 0,0-1 0,0 1 1,0-1-1,0 1 0,0 0 0,0 2 0,0-3 0,1 167 315,-5 300-3,1-386-281,3 371 102,4-416-138,-4-37 0,0 0-1,0 1 0,0-1 0,0 0 1,0 0-1,0 1 0,0-1 0,0 0 1,0 0-1,0 1 0,0-1 0,0 0 1,0 0-1,0 1 0,0-1 0,0 0 1,0 0-1,0 1 0,0-1 0,0 0 1,0 0-1,1 1 0,-1-1 0,0 0 1,0 0-1,0 0 0,0 1 0,1-1 1,-1 0-1,0 0 0,0 0 0,0 0 1,1 0-1,-1 1 0,0-1 0,0 0 1,1 0-1,3-11 9,1-21 6,5-476 59,1-10-23,-10 502-46,29-242 87,-28 255-83,2 8 7,6 22 30,8 36 42,-3-8-27,44 107-1,-45-133-53,1 0 0,2-2 0,0 0 0,2 0 0,24 26 0,17 10 0,2-1 0,94 70 0,-143-122-6,0-1 0,1 0-1,0-1 1,24 10 0,-33-16 0,-1-1 0,0 1 1,1-1-1,-1 0 0,1 0 0,-1-1 1,1 1-1,0-1 0,-1 0 0,1 0 0,0-1 1,-1 1-1,1-1 0,-1 0 0,1 0 0,-1-1 1,0 1-1,1-1 0,-1 0 0,7-4 0,-2-1 10,-1 0-1,0-1 0,0 0 0,0 0 0,-1-1 0,-1 0 0,7-10 0,36-73 44,-31 55-48,135-239-30,-44 83 264,-78 125-63,-23 49-136,0 0 0,1 1 0,1 0 0,12-16 0,-21 33-42,0 0 0,-1 0 0,1 0-1,0 0 1,-1 0 0,1 0 0,0 0 0,0 0-1,0 1 1,0-1 0,-1 0 0,1 1-1,0-1 1,0 0 0,1 1 0,-1 0 0,0-1-1,0 1 1,0-1 0,0 1 0,0 0-1,0 0 1,2 0 0,-2 0 1,-1 1 0,1-1 0,0 1-1,0-1 1,0 1 0,-1 0 0,1 0 0,0-1 0,-1 1-1,1 0 1,0 0 0,-1 0 0,1-1 0,-1 1 0,0 0 0,1 0-1,-1 0 1,0 0 0,1 0 0,-1 1 0,2 10 9,0 0 0,-1 0 0,0 14 1,-1-21-4,-2 160 308,-2-39-87,32 343-711,-8-218-1263,-18-223 1611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06.2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1209 190 0,'-22'-41'-40,"13"23"111,-1 0 1,0 1 1,-18-21-1,24 33-39,0 0-1,-1 1 1,0-1-1,0 1 1,0 0-1,-1 0 1,1 1-1,-1 0 1,0 0-1,0 0 1,0 1 0,0-1-1,-1 2 1,-8-3-1,-5 2 0,0 0 0,0 2 1,0 0-1,0 1 0,0 1 0,0 1 0,0 1 0,-19 6 0,-151 60 52,171-62-71,-17 7 8,1 2 0,1 1 1,0 1-1,1 2 0,2 1 1,0 2-1,1 1 0,2 1 1,-35 41-1,36-29 1,2 1 0,-37 75 0,29-49-7,15-25-1,2 1 0,2 0 0,1 2 0,-8 51 0,4-19 6,6-19-6,2 2 0,3-1 0,2 114 0,7-133-13,2 0 1,2-1-1,13 47 1,-2-12 0,-9-36 25,2 0 1,2-1-1,1 0 1,1-1 0,2-1-1,1-1 1,2 0-1,33 40 1,-16-29 16,2-1 0,1-2 0,2-2 0,86 59 0,-69-56-33,211 149 20,-241-169-29,117 82 49,-121-87-35,1-2 1,0-1-1,1-1 1,32 9-1,6-4-7,0-3 1,1-3-1,1-3 0,-1-3 1,129-6-1,-154-1-8,4 0-3,53-9 0,-82 8 2,-1 0-1,1-2 1,-1 0-1,-1 0 1,1-2-1,-1 1 1,17-12-1,17-17 9,66-61 0,26-21 8,-119 102-15,56-38-9,76-71 0,-131 103 6,0-1 0,-2 0 0,-1-2 0,0 0 0,-2-1 0,-1-1 0,20-42-1,-8 0 38,-2-1 0,-3-2 0,-3 0 0,16-115 0,3-34-99,3-23 144,-37 201-57,-3-1-1,-4-77 1,0 102-21,0 0 1,-2 1-1,0-1 1,-1 0-1,0 1 0,-2 0 1,0 1-1,-1-1 1,-12-18-1,-111-145 364,100 139-366,18 25-4,0 1 0,-1 1 0,-1 0 1,-1 1-1,0 0 0,0 2 0,-28-16 1,-134-54-11,122 58-21,-123-46 42,138 56-7,-1 2 0,-61-9 0,-237 6-62,264 19-107,0 3-1,-136 31 1,128-21 68,-207 51-463,147-34 392,13-5 98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08.2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2178 0,'139'-58'136,"-70"30"23,96-52 1,-17 2-29,163-61 0,-222 102 56,-5-3-64,95-63 0,61-29-62,-42 50-5,-13 6-11,157-59-35,-14 5-4,-100 40-3,-113 47 0,149-79-1,89-52-2,-249 128 8,154-93-1,-189 101-2,137-54-1,-86 41 3,99-63-2,33-14-1,-241 123-16,0 1 1,1 1-1,-1 0 0,0 1 0,1 0 0,0 0 0,15 1 1,-27 1-18,1 1 0,-1-1 0,0 1 0,0-1 0,0 0 0,0 1 0,0-1 0,0 1 0,0-1 0,0 1 0,0-1 0,0 1 0,0-1 0,0 0 0,0 1 0,0-1 0,-1 1-1,1-1 1,0 1 0,0-1 0,0 0 0,-1 1 0,1-1 0,0 0 0,0 1 0,-1-1 0,0 1 0,0 1-160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08.6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38 160,'-11'-10'458,"10"5"-101,21 1-76,-12 3-321,268-10 307,-170 9-215,-65 1-33,-23-1-13,-1 1 1,1 1 0,0 0 0,-1 2 0,1 0 0,-1 0-1,20 7 1,-35-8-4,0 0 0,0-1 0,0 1 0,0 0 0,-1 0 0,1 1 0,0-1 0,-1 0 0,1 0 0,-1 1 0,0-1 0,1 1 0,-1 0 0,0-1 0,0 1 0,0 0 0,0-1 0,2 5 0,-3-3 5,1 1 0,0-1 0,-1 1 1,1-1-1,-1 1 0,0-1 0,0 1 0,-1 0 1,0 6-1,-3 4 13,0-1 1,-1 0-1,-1 0 0,-8 16 1,-12 19 3,-2 0 0,-57 71 0,62-91-54,-2-1 1,-1-1-1,-2-1 0,-57 41 1,0-13-326,45-27 242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09.7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2127 176,'11'-12'99,"0"0"0,1 1 0,1 0 0,-1 1 0,2 1 0,21-12 0,92-39-23,-95 46-29,175-80 54,187-75 16,-300 136-107,-4 3-4,151-74-1,67-78 8,-224 129-6,218-154 73,-177 117-43,75-33-6,4-3-30,-97 44 6,-59 44-1,1 2 0,1 1 0,57-26 0,162-75 3,-243 120-8,0-1 0,-1-2 0,-1 0 0,-1-1 0,30-35-1,40-33 1,-68 66-213,0-1 0,42-51 1,-57 59 72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10.2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3 137 448,'0'0'6,"0"0"-1,0 0 1,0 0-1,0 0 1,-1 0 0,1 0-1,0-1 1,0 1-1,0 0 1,0 0-1,0 0 1,0 0-1,0 0 1,-1 0 0,1 0-1,0-1 1,0 1-1,0 0 1,0 0-1,0 0 1,0 0 0,0-1-1,0 1 1,0 0-1,0 0 1,0 0-1,0 0 1,0-1 0,0 1-1,0 0 1,0 0-1,0 0 1,0 0-1,0 0 1,0-1 0,0 1-1,0 0 1,0 0-1,0 0 1,0 0-1,0-1 1,0 1 0,1 0-1,-1 0 1,0 0-1,0 0 1,0 0-1,0 0 1,0 0 0,0-1-1,1 1 1,-1 0-1,0 0 1,0 0-1,0 0 1,0 0-1,0 0 1,1 0 0,-1 0-1,12-6 8,-10 5 2,48-20 70,1 3 1,0 2 0,82-15 0,163-2 328,-279 32-399,-3-1 13,0 1 0,0 1 0,0 1 0,15 2 0,-26-3-22,-1 0 1,1 1-1,-1 0 1,1-1-1,0 1 1,-1 0-1,0 0 1,1 0-1,-1 1 1,0-1-1,1 0 1,-1 1-1,0 0 1,0-1-1,0 1 1,0 0 0,-1 0-1,1 0 1,0 0-1,-1 1 1,1-1-1,-1 0 1,0 1-1,0-1 1,0 0-1,0 1 1,1 4-1,0 8 7,-1-1-1,-1 0 1,0 0-1,-1 0 1,-1 0-1,-3 16 1,-26 87-114,16-69-32,5-13 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52.7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1 1472,'0'0'12,"-1"0"0,1 0 0,-1 1 0,1-1 0,0 0 0,-1 0 0,1 1 0,0-1 0,0 0 0,-1 1 0,1-1 0,0 0 0,0 1 0,-1-1 0,1 1 0,0-1 0,0 0 0,0 1 0,0-1-1,-1 1 1,1-1 0,0 1 0,0-1 0,0 0 0,0 1 0,0-1 0,0 1 0,0 16-73,0-14 75,1 15-18,1 0-1,1 0 1,0-1-1,2 1 1,0-1-1,1 0 1,0 0-1,1 0 1,1-1 0,20 29-1,-10-26-44,-17-19 43,-1 0 0,0 1 1,0-1-1,1 0 0,-1 1 1,0-1-1,1 0 0,-1 0 1,0 1-1,1-1 0,-1 0 0,0 0 1,1 0-1,-1 0 0,0 0 1,1 1-1,-1-1 0,1 0 1,-1 0-1,0 0 0,1 0 1,-1 0-1,1 0 0,-1 0 1,0 0-1,1 0 0,-1-1 1,1 1-1,-1 0 0,0 0 0,1 0 1,-1 0-1,0 0 0,1-1 1,-1 1-1,0 0 0,1 0 1,-1-1-1,0 1 0,0 0 1,1 0-1,-1-1 0,0 1 1,0 0-1,1-1 0,-1 1 1,0 0-1,0-1 0,0 1 1,0-1-1,1 1 0,-1 0 0,0-1 1,0 1-1,0 0 0,0-1 1,0 1-1,0-1 0,0 1 1,0 0-1,0-1 0,0 1 1,0-1-1,-1 1 0,-1-23-168,-7-7 72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12.7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560 1 0,'4'22'952,"-31"84"-640,7-18-253,-5 0 0,-35 84 0,-23 80 20,-20 197 71,25-97-101,41-191-39,-26 99-11,57-242 2,0 0-1,-20 33 1,6-10-37,19-40-42,0 0 17,1 0 1,-1 0-1,1 0 0,-1 0 0,1 1 0,-1-1 0,1 0 0,-1 0 0,1 0 0,0 0 0,0 1 0,0-1 0,0 2 0,-3-5-142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13.2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1 190 552,'3'-3'43,"0"1"-1,-1 0 1,2 0 0,-1 1 0,0-1-1,0 1 1,0-1 0,5 0-1,13-7 61,62-47 131,5-2-71,-75 51-149,0 0 0,1 1 0,0 1-1,0 0 1,18-4 0,-15 6-9,1 0-1,0 1 1,0 0 0,0 2 0,0 0-1,0 1 1,0 1 0,24 5 0,-33-4-4,0 0 1,0 0 0,0 1-1,0 0 1,-1 0-1,0 1 1,0 0 0,0 0-1,0 1 1,-1 0 0,0 1-1,0-1 1,-1 1-1,1 1 1,-2-1 0,1 1-1,6 11 1,1 9-95,-1 1 1,-1 0-1,13 59 0,-14-49-55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13.8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14 640,'-13'-12'489,"22"11"-259,28 13-163,65 42 47,15 6 76,19-2-134,211 100 17,-212-87-63,99 52 25,318 166 29,-417-212-60,220 133 0,156 60-4,-376-205 0,-25-15-70,-53-26-29,-2 3 0,51 33 1,-101-57-17,0 0 1,0 1 0,-1-1 0,0 1-1,7 8 1,-5-2-130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14.6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648 29 312,'0'-1'33,"0"0"-1,0-1 1,-1 1-1,1 0 1,0 0 0,0-1-1,-1 1 1,1 0-1,-1 0 1,1 0-1,-1-1 1,0 1 0,1 0-1,-1 0 1,0 0-1,0 0 1,0 0 0,0 0-1,0 1 1,0-1-1,0 0 1,0 0-1,0 1 1,0-1 0,0 0-1,0 1 1,-2-1-1,0 1-23,0-1 0,-1 1-1,1 1 1,0-1-1,0 0 1,0 1 0,0 0-1,0 0 1,0 0-1,-6 2 1,-242 109 195,179-82-173,21-10-20,0 2-1,-80 48 1,108-51-11,15-12 42,12-8 121,-3 0-161,0 1-1,-1 0 1,1 0 0,0-1 0,-1 1-1,1 0 1,0 0 0,0 0-1,-1 0 1,1 0 0,0 0 0,0 0-1,-1 1 1,1-1 0,0 0-1,0 0 1,-1 0 0,1 1-1,0-1 1,-1 0 0,1 1 0,0-1-1,-1 1 1,1-1 0,-1 1-1,1-1 1,-1 1 0,1-1 0,-1 1-1,1-1 1,-1 1 0,1 0-1,-1-1 1,0 1 0,1 0-1,-1-1 1,0 2 0,17 34 13,-12-23-6,9 13-1,2 0 0,1-1-1,0 0 1,2-2 0,1 0 0,24 22-1,4-4-451,96 66 0,-109-83 198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15.2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1 832,'0'0'38,"13"8"44,37 11 9,0-2-1,1-2 0,66 11 0,-43-11-33,390 99 22,468 180 0,-327-80-85,353 138-10,-778-274 11,39 16 16,176 52-8,-300-111-68,-76-28-198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16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481 1 664,'0'0'11,"0"0"-1,-1 0 1,1 0-1,0 1 1,0-1-1,0 0 1,-1 0-1,1 1 1,0-1-1,0 0 1,0 0-1,-1 1 1,1-1-1,0 0 1,0 1-1,0-1 1,0 0-1,0 1 1,0-1-1,0 0 1,0 1 0,0-1-1,0 0 1,0 1-1,0-1 1,0 0-1,0 1 1,0-1-1,0 0 1,0 0-1,0 1 1,1-1-1,-1 0 1,0 1-1,0-1 1,0 0-1,0 0 1,1 1-1,-1-1 1,0 0-1,0 0 1,1 1-1,-1-1 1,0 0-1,0 0 1,1 0-1,-1 0 1,0 1-1,0-1 1,1 0-1,-1 0 1,0 0 0,1 0-1,-1 0 1,0 0-1,1 0 1,-1 0-1,0 0 1,1 0-1,-1 0 1,0 0-1,1 0 1,-1 0-1,0 0 1,1 0-1,-1 0 1,0 0-1,0 0 1,1-1-1,-18 17 60,0-1 0,-2-1 0,-29 18 0,-67 30-22,68-38-14,-45 22 40,-39 21 44,129-66-81,25-4 68,-8 4-96,1 0 0,-1 1 0,0 1 0,0 0 0,0 1 0,0 0 0,-1 1 0,16 8 0,1-1-3,221 86-9,-213-83-277,-1 2-1,61 37 0,-58-29 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17.8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5 243 656,'-1'-1'9,"1"0"-1,-1 0 1,1-1-1,-1 1 1,1 0-1,-1 0 1,1 0-1,0 0 1,0 0-1,0 0 1,-1-1-1,1 1 1,0 0-1,0 0 1,1 0-1,-1 0 1,0 0-1,0-1 1,0 1-1,1 0 0,-1 0 1,1 0-1,-1 0 1,1 0-1,-1 0 1,1 0-1,0 0 1,-1 0-1,1 0 1,0 0-1,0 0 1,0 1-1,-1-1 1,1 0-1,0 1 1,0-1-1,2 0 1,11-8 50,0 0 0,0 2 1,1 0-1,23-8 0,-4 2-23,6-2-30,1 1 0,0 3 1,52-8-1,130-8 24,-47 8-20,298-19-10,-432 37 1,363 14 14,-48 19-23,0 1 2,241 51 6,-9 50-2,-404-83 4,188 63 4,-177-41-6,30 11 0,-173-61 0,-1 3 0,58 37 0,-49-22 1,168 99 13,146 62 3,-72-33 109,14 8 27,54 37-61,-281-164-79,92 64 7,-111-67-13,129 65 0,-76-62 4,16 7-8,-117-46-35,-37-16-16,7 2-43,1-1-1,0 0 1,0 0-1,0-1 1,0 0-1,0 0 0,1 0 1,-8-11-1,6 10-76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18.3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566 6 648,'-10'-6'570,"8"6"-301,5 6-172,4 4-51,0 0 0,-1 1 0,0 0 0,-1 0 0,5 14 0,5 12 14,25 42 20,19 43-41,-58-120-38,0-1 0,-1 0 0,1 1 1,0-1-1,-1 0 0,0 1 0,1-1 0,-1 1 0,0-1 0,0 1 0,0-1 1,0 1-1,0-1 0,0 1 0,0-1 0,0 1 0,-1-1 0,1 1 0,-1-1 1,0 3-1,-1-1 4,-1-1 0,1 1 0,-1-1 0,1 0-1,-1 0 1,0 0 0,-5 3 0,6-3-4,-77 44 33,-2-3 1,-1-4-1,-108 35 0,138-54-191,1 2-1,-83 50 0,121-66-570,9-5 489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20.6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2303 176,'21'-12'193,"36"-27"1,8-5-45,-59 40-132,33-16 53,-2-3 0,0-1 0,-2-1 0,43-40 0,-60 49-26,1 1 0,40-25 1,-6 5-25,6-4 10,118-57 0,30-17-11,-145 76-17,2 3 0,1 3 0,2 3-1,87-25 1,-92 29-11,-2-2 0,80-47 0,-7 3-4,129-50 5,-94 34 21,-33 15 6,179-53-46,-24 10 32,-202 79 5,118-30-1,-45 16-6,-116 31-4,-1-2-1,70-42 0,-62 32 5,60-26-1,131-23 13,-7 3-6,-112 33 1,208-43-1,-133 39-4,-130 29-2,1 4 0,75-7-1,136-14 6,123-5-8,-149 33 0,-56 11 7,-146-2-6,144 6-1,-55 0 16,-40-3 12,51 2 14,-152-7-49,-2-2-51,0 1 21,0 0 0,0 0 0,0 0 1,0 0-1,0 0 0,0 0 0,-1 0 0,1 0 1,0 0-1,-3 0 0,-3-4-291,-1-2 144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21.0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221 1 496,'1'4'27,"0"0"-1,0 0 1,1 0 0,-1 0-1,1 0 1,0-1 0,0 1-1,0-1 1,6 7 0,4 8-2,2 5 51,1 0-1,1-1 1,1-1 0,29 27-1,86 69 101,-117-104-175,16 10 19,-20-15 2,-1-1 0,0 1 0,-1 1 0,10 10 1,-19-18-17,1-1 0,-1 1 0,0-1 0,1 1 0,-1-1 0,0 1 0,1 0 0,-1-1 0,0 1 0,0 0 0,0-1 0,1 1 0,-1 0 0,0-1 0,0 1 0,0 0 0,0-1 0,0 1 0,0 0 0,-1-1 0,1 1 0,0 0 0,0-1 0,0 1 0,-1 1 0,-15 14 60,-23 6-26,-49 10-70,-181 40 0,157-45-391,35-9 230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53.1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44 160 752,'-4'-6'46,"-2"0"44,1-1 0,0 0 0,1 0 0,0 0 0,0-1 1,0 0-1,-4-15 0,8 21-89,0 1 1,0-1-1,1 1 1,-1-1-1,0 1 1,1-1-1,-1 1 1,1-1-1,-1 1 0,1 0 1,0-1-1,-1 1 1,1 0-1,0-1 1,0 1-1,0 0 1,0 0-1,0 0 1,0 0-1,1 0 0,-1 0 1,0 0-1,0 0 1,2 0-1,35-17-3,-37 17 3,17-5 9,1 0 1,0 1 0,0 1-1,0 1 1,1 0 0,-1 2-1,1 0 1,-1 1 0,1 1-1,-1 1 1,1 0 0,-1 2-1,22 6 1,-38-9-9,-1 0 1,1 0-1,0 0 0,-1 0 1,1 0-1,-1 1 0,1-1 1,-1 1-1,0 0 0,0-1 0,0 1 1,1 0-1,-2 0 0,1 1 1,0-1-1,0 0 0,-1 1 1,1-1-1,-1 1 0,1 2 1,-1-2-1,0 1 0,-1-1 0,1 1 1,-1 0-1,0-1 0,0 1 1,-1-1-1,1 1 0,-1-1 0,0 1 1,0-1-1,0 1 0,-2 5 0,-5 7 3,-1-1-1,0 0 1,-1 0-1,0-1 0,-14 14 1,1-3 12,-1-2 0,-1-1 1,-49 33-1,74-55-21,0 0 0,0 0 0,0 1 0,0-1 0,0 0 0,0 0 0,0 1-1,1-1 1,-1 0 0,0 0 0,0 1 0,0-1 0,0 0 0,1 0 0,-1 0 0,0 1 0,0-1 0,0 0 0,1 0 0,-1 0 0,0 0 0,0 0-1,0 0 1,1 1 0,-1-1 0,0 0 0,0 0 0,1 0 0,-1 0 0,0 0 0,0 0 0,1 0 0,-1 0 0,0 0 0,0 0 0,1 0-1,-1 0 1,0 0 0,0 0 0,1 0 0,-1-1 0,15 3-81,93-5 44,30 1 59,-129 2-7,0 1-1,-1 0 1,1 0-1,0 1 1,-1 0-1,0 0 1,1 1-1,11 6 1,-17-8-6,-1 0-1,0 1 1,1-1-1,-1 1 1,0 0-1,0-1 1,0 1-1,0 0 1,-1 0-1,1 0 1,0 1 0,-1-1-1,0 0 1,1 1-1,-1-1 1,0 1-1,0-1 1,0 1-1,-1-1 1,1 1-1,0 0 1,-1-1 0,0 1-1,0 0 1,0-1-1,0 1 1,0 0-1,0-1 1,-1 1-1,1 0 1,-2 3-1,0-1 6,1 1 0,-1 0-1,-1 0 1,1-1 0,-1 1-1,0-1 1,0 0-1,0 0 1,-1 0 0,0 0-1,0-1 1,0 0 0,-1 1-1,-7 4 1,5-4 0,-1-1 0,0 0 0,0 0 0,0-1 0,0 0 0,-1 0 0,1-1 0,-1 0 0,-9 0 0,-15 0-59,1-2 1,-1-1 0,1-2-1,-42-9 1,64 11 3,-12-3-58,9 3-36,0-1 0,0-1 0,1 0 0,-23-9 0,25 5-301,3-1 168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24.9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43 1056,'-16'0'445,"32"-1"-266,21-1 45,48-17 88,56 11-365,-13 2 0,-105 2-92,-15 2-116,-10 1 117,4 1 144,-3 0 0,-8 0-941,11 0 714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27.4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1 832,'-1'0'24,"0"1"0,1-1-1,-1 0 1,1 1 0,-1-1-1,1 0 1,-1 1 0,1-1-1,-1 1 1,1-1 0,0 1-1,-1-1 1,1 1 0,0 0 0,-1-1-1,1 1 1,0-1 0,0 1-1,-1 0 1,1-1 0,0 1-1,0-1 1,0 1 0,0 0-1,0-1 1,0 1 0,0 0 0,0 0-1,0 29-116,0-22 146,0 27-49,2 0-1,7 46 1,-7-69-3,1 0-1,0-1 0,1 1 1,0-1-1,0 0 1,1 0-1,1 0 1,0-1-1,0 0 1,13 15-1,-17-22-4,1 0-1,0 0 1,0 0-1,0-1 1,1 0-1,-1 1 1,0-1 0,1 0-1,0-1 1,-1 1-1,1-1 1,0 1 0,0-1-1,0 0 1,0-1-1,0 1 1,0-1 0,6 1-1,-5-2-30,0 0 0,0 1 0,0-2 0,-1 1 0,1 0 0,0-1 0,-1 0 0,1 0 0,-1-1 0,1 1 0,-1-1 0,0 0 0,0 0 0,5-5 0,10-13-115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27.9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0 115 976,'11'1'43,"0"0"-1,0-1 0,0-1 1,-1 1-1,13-4 1,76-14-74,21-18 42,28-7 20,-133 39-24,-11 3-7,0-1 0,-1 1 0,1 0 0,0 0 0,0 1 0,0-1 0,-1 1 0,1 0 0,0 0 0,0 0 0,0 0 1,7 2-1,-9-1 0,-1 0 0,0 1 0,0-1 0,0 0 0,0 1 1,0-1-1,0 1 0,0-1 0,-1 1 0,1-1 0,-1 1 0,1 0 1,-1-1-1,1 3 0,5 30 14,-4-21-9,0-5-4,-1 1 0,1-1-1,1 1 1,-1-1 0,1 0 0,1 0 0,0-1 0,0 1 0,0-1-1,1 0 1,0 0 0,0 0 0,1 0 0,0-1 0,0 0-1,0 0 1,1-1 0,13 9 0,-10-8-1,4 3-1,0 0 0,1-1 0,0-1 1,0-1-1,17 6 0,-28-11 2,-1 0 1,1-1 0,0 1 0,-1-1 0,1 1 0,0-1 0,0 0 0,-1-1 0,1 1-1,0-1 1,-1 1 0,1-1 0,-1 0 0,1-1 0,-1 1 0,1-1 0,-1 1 0,0-1-1,0 0 1,1 0 0,-1 0 0,-1-1 0,1 1 0,0-1 0,-1 1 0,1-1 0,-1 0-1,4-5 1,0-3 8,-1 1 0,0-1 1,0 0-1,-1-1 0,0 1 0,-1-1 0,-1 1 0,2-17 0,0-13-113,-2-42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28.6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12 397 488,'5'17'446,"2"5"-38,-10-39-55,-5-22-319,2 1 0,2-1 0,2 0 0,3-55-1,-1 90-32,0 0-1,0-1 0,0 1 0,1 0 0,0-1 0,0 1 0,0 0 0,0 0-1,3-6 1,-4 10-1,0-1 0,1 1 0,-1-1 0,1 1 0,-1 0 0,1-1 0,-1 1-1,1 0 1,-1 0 0,1-1 0,-1 1 0,1 0 0,-1 0 0,1 0 0,0-1 0,-1 1-1,1 0 1,-1 0 0,1 0 0,0 0 0,-1 0 0,1 0 0,-1 0 0,1 1 0,0-1-1,-1 0 1,1 0 0,-1 0 0,1 0 0,-1 1 0,2-1 0,19 12-4,-16-9 7,55 27 4,60 35 10,-108-55-15,-10-8 1,-1-1 1,1 1-1,0 0 0,0-1 0,-1 0 1,1 1-1,0-1 0,0 0 0,1 0 0,-1 0 1,0 0-1,0 0 0,0-1 0,1 1 1,-1-1-1,3 1 0,-4-1 0,0-1 0,0 0 1,0 1-1,0-1 0,0 0 0,0 0 0,0 0 0,-1 0 0,1 0 1,0 0-1,0 0 0,-1 0 0,1 0 0,-1 0 0,1 0 0,-1 0 1,0 0-1,1-2 0,7-28 5,-6 21-4,0 3 0,6-26 16,15-34-1,-20 57-19,1 1 0,1 1 0,0-1 0,0 1 0,0-1 0,1 2 0,1-1 0,10-10-1,-16 17 2,0 1-1,-1-1 0,1 1 0,0-1 0,0 1 0,-1 0 0,1-1 1,0 1-1,0 0 0,0 0 0,0-1 0,0 1 0,-1 0 0,1 0 1,0 0-1,0 0 0,0 0 0,0 0 0,0 1 0,0-1 0,-1 0 1,1 0-1,0 1 0,0-1 0,0 0 0,0 1 0,-1-1 0,1 1 1,0-1-1,0 1 0,-1-1 0,1 1 0,-1-1 0,1 1 0,0 0 0,0 0 1,23 34 14,-17-25-13,12 20-25,24 56-1,2 2-787,-38-75 625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29.1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1128,'0'1'12,"0"-1"-1,0 0 1,0 0 0,1 0-1,-1 0 1,0 0-1,0 0 1,0 0 0,0 0-1,0 0 1,0 0-1,0 0 1,0 0 0,0 1-1,1-1 1,-1 0-1,0 0 1,0 0 0,0 0-1,0 0 1,0 0-1,0 0 1,0 0-1,0 0 1,1 0 0,-1 0-1,0 0 1,0 0-1,0 0 1,0 0 0,0 0-1,0 0 1,0 0-1,1-1 1,-1 1 0,0 0-1,0 0 1,0 0-1,0 0 1,0 0 0,0 0-1,0 0 1,0 0-1,0 0 1,0 0 0,0 0-1,1 0 1,-1-1-1,0 1 1,0 0-1,0 0 1,0 0 0,0 0-1,0 0 1,0 0-1,0 0 1,0 0 0,0-1-1,0 1 1,11 16 111,9 23-158,4 12 61,-2 2 0,27 98 0,-49-150-26,0-1 0,0 0 0,0 1-1,0-1 1,0 0 0,0 1 0,1-1 0,-1 0 0,0 1 0,0-1 0,0 0 0,0 1 0,0-1 0,1 0 0,-1 1 0,0-1 0,0 0-1,1 0 1,-1 1 0,0-1 0,0 0 0,1 0 0,-1 1 0,0-1 0,1 0 0,-1 0 0,0 0 0,1 0 0,-1 0 0,0 1 0,1-1 0,-1 0-1,0 0 1,1 0 0,-1 0 0,0 0 0,1 0 0,-1 0 0,0 0 0,1 0 0,-1 0 0,1 0 0,-1-1 0,0 1 0,1 0 0,-1 0-1,0 0 1,1 0 0,-1 0 0,0-1 0,0 1 0,1 0 0,-1 0 0,0-1 0,1 1 0,-1-1 0,21-21-12,-11 11 9,8-6-3,1 1-1,1 0 1,1 2 0,28-17-1,-38 26 4,0-1-1,0 1 1,0 1 0,1 0-1,0 1 1,-1 0-1,1 0 1,0 1-1,1 1 1,-1 0-1,13 1 1,-21 1 1,-1-1 0,0 1 1,0-1-1,0 1 0,1 0 1,-1 1-1,0-1 0,0 0 1,0 1-1,-1 0 0,1-1 1,0 1-1,-1 0 0,1 0 1,-1 1-1,1-1 0,-1 1 0,0-1 1,0 1-1,3 5 0,-4-6 3,0 0 1,0 1-1,0 0 0,0-1 0,-1 1 0,1-1 0,-1 1 0,0 0 0,1-1 0,-1 1 0,0 0 0,-1 0 0,1-1 0,0 1 0,-1 0 0,1-1 0,-1 1 0,0-1 0,0 1 0,0-1 0,0 1 1,-1-1-1,1 1 0,-1-1 0,-2 3 0,-2 1 0,0 0 1,0 0-1,-1-1 1,1 0-1,-1 0 1,-1-1-1,1 0 1,-1 0-1,1-1 1,-1 1-1,0-2 1,0 1 0,-1-1-1,1-1 1,0 1-1,-1-1 1,-15-1-1,7 0-45,0-1 0,1 0 0,-1-1 0,0-2 0,0 1 0,1-2 1,0 0-1,-17-8 0,1-5-456,22 7 326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29.5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1 576,'5'7'128,"1"6"80,2 10-64,1 5-16,5 12-48,0 1-16,3 7-32,-2 0 0,2-5-16,0 0-8,0-6 0,0 0-32,0-8-296,1-4 232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30.0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0 292 944,'26'-2'298,"-18"1"-292,0-1 1,0 0 0,-1-1-1,1 1 1,0-2-1,-1 1 1,0-1 0,0 0-1,0 0 1,0-1 0,9-8-1,-14 11-2,1 0 0,-1-1 0,1 1 0,-1-1-1,0 1 1,0-1 0,0 0 0,0 1 0,-1-1 0,1 0 0,-1 0-1,0-1 1,0 1 0,0 0 0,0 0 0,0 0 0,-1-1-1,1 1 1,-1 0 0,0-1 0,0 1 0,0 0 0,-1-1-1,1 1 1,-1 0 0,0 0 0,0-1 0,0 1 0,0 0-1,-3-5 1,4 6-2,-1 1 0,0-1-1,0 1 1,0-1 0,0 1-1,0-1 1,0 1 0,0 0-1,0-1 1,0 1 0,-1 0-1,1 0 1,0 0 0,-1 0-1,1 0 1,-1 0 0,0 0-1,1 1 1,-1-1 0,1 0 0,-1 1-1,0-1 1,0 1 0,1 0-1,-1 0 1,0 0 0,0-1-1,1 2 1,-1-1 0,0 0-1,0 0 1,1 0 0,-1 1-1,0-1 1,1 1 0,-1 0-1,0-1 1,1 1 0,-1 0-1,1 0 1,-1 0 0,-2 2-1,0 0-3,-1 1-1,0 1 1,1-1-1,0 1 1,0-1-1,0 1 0,1 0 1,0 1-1,0-1 1,0 0-1,-2 7 1,1-1 1,0 0 1,1 0 0,-2 20-1,4-25 1,1 0 0,1 0 0,-1-1 0,1 1 0,0 0 0,0 0-1,0-1 1,1 1 0,2 6 0,0-3-2,0 1 0,0-1 0,1-1 0,1 1 1,-1-1-1,1 0 0,11 12 0,-12-16-2,0 0 0,0 0-1,0 0 1,1-1 0,-1 1 0,1-1 0,0-1 0,0 1-1,0-1 1,0 0 0,0 0 0,12 1 0,-9-3 0,-1 1 1,1-1-1,0-1 1,0 0-1,0 0 1,-1-1-1,1 0 1,-1 0-1,1-1 1,-1 0 0,9-5-1,-4 2-4,0-1 0,0-1 0,-1 0 0,0-1 0,19-18 0,-27 23 4,0-1 0,0 0-1,0 0 1,0-1 0,-1 1-1,0-1 1,0 0 0,-1 0 0,1 0-1,-1 0 1,-1 0 0,1 0-1,-1 0 1,1-11 0,-2 7 28,0 1 1,0-1 0,-1 0-1,-1 1 1,1 0-1,-2-1 1,1 1-1,-1 0 1,-5-9 0,0 5 49,1 1 137,7 12-209,0 0 0,0 0 1,0-1-1,0 1 1,0 0-1,0 0 1,-1 0-1,1 0 0,0 0 1,0-1-1,0 1 1,0 0-1,0 0 1,0 0-1,0 0 0,0-1 1,0 1-1,0 0 1,0 0-1,0 0 1,0 0-1,0-1 0,0 1 1,0 0-1,0 0 1,0 0-1,0 0 1,0-1-1,1 1 0,-1 0 1,0 0-1,0 0 1,0 0-1,0 0 1,0-1-1,0 1 0,0 0 1,1 0-1,-1 0 1,0 0-1,0 0 1,0 0-1,11-4-5,-1-1 1,0 0-1,16-10 1,3-2 8,14-6-1,-21 10-3,44-18 0,-60 29-8,0 0-1,1 0 0,-1 0 0,1 1 1,-1 0-1,1 0 0,0 1 0,-1-1 0,1 2 1,0-1-1,12 3 0,-16-2 2,0 0 0,0 0 0,0 0 1,0 0-1,0 1 0,-1-1 0,1 1 0,-1 0 0,1 0 0,-1 0 1,0 0-1,1 0 0,-1 0 0,0 1 0,0-1 0,-1 1 0,1-1 0,-1 1 1,1 0-1,-1 0 0,0-1 0,0 1 0,0 0 0,1 5 0,0 7 10,0-1-1,-1 0 0,-1 1 0,-1 17 0,0 11-7,5 12-6,1 48-619,-7-76 402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30.7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0 138 1232,'0'2'9,"1"0"1,-1 0-1,1-1 0,-1 1 0,1 0 1,-1 0-1,1 0 0,0-1 0,0 1 1,0 0-1,2 2 0,55 90 2,-24-37 24,52 66-1,-82-118-30,-1 0 7,1 0 0,0 0 0,0 0 0,0 0 0,1-1 0,0 0 0,0 0 0,0 0 0,0-1 0,1 1 0,-1-1 0,11 4 0,-14-7-3,-1 0 1,0 0-1,0 0 1,0 0-1,0 0 1,0-1-1,0 1 1,0 0-1,-1-1 1,1 1-1,0 0 1,0-1-1,0 1 1,0-1-1,0 0 1,0 1-1,-1-1 1,1 0-1,0 1 1,0-1-1,-1 0 1,1 0-1,-1 1 1,1-1-1,-1 0 1,1 0-1,-1 0 1,1 0-1,-1-1 1,13-35 70,-10 28-72,35-124 43,32-96-291,-68 222 210,1 0-30,-1 0 0,1 0 0,1 0 0,-1 1 0,1-1 0,0 1-1,7-9 1,-4 11-332,1 4 170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31.2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247 136 1248,'-1'-3'-83,"-3"-11"519,-1 1 1,0-1 0,-1 1 0,0 0 0,-10-13 0,14 22-269,-1 1-1,1 0 1,-1 1-1,0-1 1,0 0-1,1 1 1,-2 0 0,1-1-1,0 1 1,0 0-1,-1 1 1,1-1-1,-1 1 1,0-1-1,1 1 1,-1 0 0,0 1-1,0-1 1,1 0-1,-1 1 1,0 0-1,0 0 1,0 0-1,-6 2 1,4-1-332,1 0 0,-1 1 0,1-1 0,0 2 0,0-1 0,-1 0 0,1 1 0,1 0 0,-1 0 0,0 1 0,1-1-1,0 1 1,0 0 0,0 0 0,0 0 0,0 1 0,1-1 0,0 1 0,0 0 0,0 0 0,1 0 0,-1 0 0,1 0 0,0 1 0,-1 8 0,0-4 101,1 0 0,1 0 1,0 0-1,0 0 0,1 1 0,0-1 1,1 0-1,0 0 0,0 0 0,1 0 1,1 0-1,0 0 0,6 14 0,-6-18 11,0 0 1,0-1-1,1 1 0,0-1 0,0 0 0,1 0 0,-1 0 0,1 0 1,5 3-1,-8-7 39,-1 0 1,1 1 0,0-2-1,-1 1 1,1 0 0,0 0 0,-1 0-1,1-1 1,0 1 0,0-1-1,0 1 1,0-1 0,-1 0-1,1 0 1,0 0 0,0 0 0,0 0-1,0 0 1,0 0 0,0-1-1,0 1 1,-1-1 0,1 1-1,0-1 1,0 0 0,-1 0-1,1 1 1,0-1 0,-1-1 0,1 1-1,-1 0 1,1 0 0,-1 0-1,0-1 1,2-1 0,14-17 6,-2-2 1,0 0-1,-1-1 1,-1 0-1,-1-1 1,-1 0-1,10-34 1,-19 60 17,1 1 1,-1-1-1,0 1 1,1 0-1,-1 0 1,0 0-1,-1 0 1,4 6-1,20 30-28,-21-34-50,1 0 1,0 1 0,0-1-1,1-1 1,-1 1 0,1-1-1,0 0 1,1-1 0,-1 1-1,0-1 1,1 0 0,9 2-1,-1-3-150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31.6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0 720,'25'85'1328,"-7"-39"-1334,3 10-12,2 0-1,3-2 1,37 58-1,-59-105-34,-2-4 14,-1-1 0,1 0 1,-1 1-1,1-1 0,0 0 0,0 0 0,0 0 1,0 0-1,4 2 0,6-2-96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53.4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1 792,'3'6'264,"3"1"424,-1 7-392,0 3-40,-1 8 105,1 4-97,3 8-120,-1 2 104,6 1-64,-1-2-128,0-4-536,-1-6 176,0-7-321,-2-5 177,-3-9 280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32.0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59 1352,'0'0'19,"0"1"0,-1-1 1,1 1-1,0-1 0,0 1 0,0 0 0,-1-1 0,1 1 0,0-1 0,0 1 0,0-1 0,0 1 0,0 0 0,0-1 0,0 1 0,0-1 1,0 1-1,0 0 0,0-1 0,1 1 0,-1-1 0,0 1 0,0-1 0,1 1 0,-1-1 0,0 1 0,1 0 0,7 19-65,2 0 42,2 0 0,0-1 0,0 0 0,30 31-1,-35-43 4,1 1 0,-1-1-1,1-1 1,1 0-1,-1 0 1,1 0-1,0-1 1,0-1-1,0 1 1,1-2-1,0 1 1,-1-1 0,13 2-1,-18-5 0,-1 1 0,1-1 0,0 0 0,0 0 0,0 0-1,0-1 1,-1 1 0,1-1 0,0 0 0,0 0 0,-1 0 0,1-1 0,-1 1 0,1-1 0,-1 0 0,5-3-1,-3 1 3,-1 0 0,0 0 0,0-1-1,0 1 1,0-1 0,-1 0-1,1 0 1,-1 0 0,4-9-1,-2-2 5,1 1-1,-2-1 0,0 0 0,-1 0 1,0-1-1,0-26 0,-3 37-10,0-2-9,1 1-1,-1 0 1,-1 0 0,1 0-1,-1 0 1,0 0-1,-1 0 1,0 0 0,-3-9-1,4 14-136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32.3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0 216 728,'7'1'29,"-1"1"-1,1-1 1,-1 0-1,1 0 1,-1-1-1,1 0 1,-1 0 0,1-1-1,0 0 1,-1 0-1,1 0 1,-1-1-1,0 0 1,0 0-1,1 0 1,-1-1 0,-1 0-1,1 0 1,0-1-1,5-4 1,-4 3-29,-1 0-1,0-1 1,0 1 0,0-1 0,-1 0-1,0-1 1,0 1 0,-1-1 0,0 0 0,0 0-1,0-1 1,-1 1 0,0-1 0,-1 0 0,3-12-1,-4 16 8,-1 0-1,0 0 0,0 0 0,0 0 1,0 1-1,0-1 0,-1 0 1,0 0-1,0 1 0,0-1 1,-2-6-1,2 9-2,0 0 0,0-1 0,0 1 0,1 0 0,-1 0-1,0 0 1,0 0 0,-1 0 0,1 0 0,0 0 0,0 0 0,0 0 0,-1 1 0,1-1 0,0 0 0,-1 1 0,1-1 0,-1 1 0,1 0 0,0-1-1,-1 1 1,1 0 0,-1 0 0,1 0 0,-1 0 0,1 0 0,-1 0 0,1 0 0,-1 0 0,1 1 0,0-1 0,-3 1 0,-2 2 5,0 0 1,0 0 0,0 0 0,0 1-1,0-1 1,1 2 0,-1-1 0,1 0-1,0 1 1,1 0 0,-1 0 0,1 1-1,0-1 1,0 1 0,-4 9 0,-1 2 3,1 0 0,0 1 0,2 0 0,-7 26 0,11-33-5,-1 0 0,2 0 0,0 0 0,0 0 0,1 0-1,0 0 1,3 19 0,-2-25-7,0-1-1,0 1 0,1-1 1,-1 1-1,1-1 0,0 0 1,0 0-1,1 0 0,-1 0 1,1 0-1,0 0 1,0 0-1,0-1 0,1 0 1,-1 0-1,1 0 0,0 0 1,-1 0-1,1-1 0,8 4 1,-1-2-29,-1 0 0,1-1 0,-1-1 1,1 0-1,0 0 0,0-1 0,0 0 0,0-1 1,13-2-1,3-1-235,-1-1 0,42-12 0,-13-2 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34.3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249 56 128,'-1'-4'63,"1"1"1,-1-1-1,0 1 1,0 0-1,0 0 1,0-1-1,-1 1 0,1 0 1,-1 0-1,0 0 1,0 0-1,0 1 1,-3-4-1,4 5-55,0 0-1,-1 0 1,1 0 0,0 0-1,-1 1 1,1-1 0,-1 0-1,1 1 1,-1-1 0,1 1-1,-1 0 1,1-1 0,-1 1-1,0 0 1,1 0 0,-1 0-1,1 0 1,-1 0 0,0 0-1,1 1 1,-1-1 0,1 1-1,-1-1 1,1 1 0,-1-1-1,1 1 1,-1 0 0,1-1-1,0 1 1,-3 2 0,-4 3-7,-1 1 0,1 1 0,0-1 0,0 1 1,1 0-1,0 1 0,1 0 0,0 0 1,0 0-1,1 1 0,0 0 0,-7 20 0,6-12 1,1 1 0,1 0-1,0-1 1,2 1-1,0 0 1,1 31-1,1-44 1,0 0-1,1 0 0,0-1 0,0 1 1,0-1-1,1 1 0,0-1 0,0 0 1,0 1-1,1-1 0,0 0 0,0 0 1,0-1-1,7 8 0,-3-5 1,0-1 0,0 0 0,1 0-1,0-1 1,0 0 0,1 0 0,17 6 0,39 13 3,-44-17-6,0 0 0,0 2 0,-1 0 0,0 1 0,0 1 0,28 22 0,-45-31 0,0 1 0,0 0 0,0 0 0,-1 0-1,1 0 1,-1 0 0,0 1 0,1-1 0,-2 1 0,1 0 0,0-1-1,1 9 1,-2-10 2,-1 0 0,0 0 0,0 0 0,0 1 0,0-1 0,0 0-1,-1 0 1,1 0 0,-1 1 0,0-1 0,1 0 0,-1 0 0,0 0 0,0 0 0,0 0-1,0 0 1,-1 0 0,1-1 0,0 1 0,-1 0 0,1-1 0,-1 1 0,0-1 0,1 1-1,-4 0 1,-14 11 10,0-1 0,-1-1 0,-1-1 0,0 0 0,-23 6 0,6-4-6,-1-2-1,-43 5 0,60-12-274,0-2-1,-39-1 1,52-1 26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35.1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1 134 800,'0'43'270,"8"60"0,-6-89-268,0 0 0,2-1 0,-1 1 0,2-1 0,0 0 1,0 0-1,1 0 0,11 15 0,-15-24 0,0-1 1,1 1-1,0-1 1,0 0-1,0 0 1,0 0-1,1 0 0,-1-1 1,1 1-1,-1-1 1,1 0-1,0 0 1,7 3-1,-8-5 0,0 1 0,-1-1-1,1 1 1,0-1 0,0 0 0,-1 0-1,1-1 1,0 1 0,-1 0 0,1-1-1,0 0 1,-1 0 0,1 1 0,-1-1 0,1-1-1,-1 1 1,1 0 0,-1-1 0,0 1-1,0-1 1,1 0 0,2-3 0,4-4 1,-1-1 1,-1 0 0,1-1 0,-2 0-1,1 0 1,-2 0 0,1-1 0,-1 1 0,-1-1-1,3-15 1,0-4 9,-1-1 1,4-57-1,-10 81 2,0 5-1,1-1 1,-1 1-1,0-1 0,0 1 0,0 0 1,-1-1-1,1 1 0,-1-1 1,0 1-1,-2-6 0,3 9-11,0 0 0,0 0 0,0 0 0,0 0-1,0-1 1,0 1 0,0 0 0,0 0 0,0 0 0,0 0 0,0 0 0,0-1-1,0 1 1,0 0 0,-1 0 0,1 0 0,0 0 0,0 0 0,0 0 0,0-1 0,0 1-1,0 0 1,0 0 0,-1 0 0,1 0 0,0 0 0,0 0 0,0 0 0,0 0-1,0 0 1,-1 0 0,1 0 0,0 0 0,0 0 0,0 0 0,0 0 0,-1 0 0,1 0-1,0 0 1,0 0 0,0 0 0,0 0 0,-1 0 0,1 0 0,0 0 0,0 0-1,0 0 1,0 0 0,-5 10 6,2 13-68,2-3 58,0 0 0,2-1-1,0 1 1,2-1 0,0 0 0,1 1 0,1-1 0,10 26 0,-12-38 2,0 0-1,1 0 1,0-1-1,0 1 1,0-1 0,1 1-1,0-1 1,0-1-1,1 1 1,0-1 0,0 0-1,0 0 1,0-1-1,1 0 1,-1 0 0,1 0-1,0-1 1,1 0-1,-1 0 1,0-1 0,1 0-1,-1 0 1,1-1-1,8 1 1,-8-2 1,-1 1 0,1-1 1,0-1-1,-1 1 0,1-1 0,-1-1 0,1 1 0,-1-1 0,1-1 1,-1 1-1,0-1 0,10-6 0,-9 4 1,1-1 1,-1-1-1,-1 0 0,1 0 0,-1 0 1,0-1-1,-1 0 0,11-16 0,-7 7 5,-2 0-1,1 0 1,-2-1-1,-1 0 1,0 0-1,-1-1 0,-1 1 1,-1-1-1,0 0 1,-2 0-1,0 0 1,-1 0-1,-3-25 0,2 41-2,1 0 0,-1-1 0,0 1 0,-1 0 0,1-1 0,0 1 0,-1 0-1,0 0 1,0 0 0,0 0 0,0 0 0,0 1 0,0-1 0,-1 1 0,-4-4-1,6 5-6,0 0 0,0 0-1,-1 0 1,1 0 0,0 1-1,-1-1 1,1 0 0,0 1-1,-1-1 1,1 1 0,-1 0-1,1-1 1,-1 1 0,0 0 0,1 0-1,-1 0 1,1 0 0,-1 0-1,1 0 1,-1 0 0,1 1-1,-1-1 1,1 0 0,-1 1-1,1-1 1,-1 1 0,1 0-1,0-1 1,-1 1 0,1 0-1,0 0 1,0 0 0,-1 0-1,1 0 1,0 0 0,-1 2-1,-3 3 0,-1 1-1,1 0 0,1 0 1,0 1-1,0 0 0,0-1 1,1 1-1,0 0 0,0 1 0,1-1 1,-2 15-1,3-19 4,1 0 0,0 0 0,0 0 0,1 0-1,-1 1 1,1-1 0,-1-1 0,1 1 0,1 0 0,-1 0 0,0 0-1,1 0 1,0-1 0,0 1 0,0-1 0,0 1 0,1-1 0,-1 0 0,1 0-1,0 0 1,0 0 0,0-1 0,0 1 0,0-1 0,0 0 0,1 0 0,4 2-1,39 19-7,41 22 37,-77-38-46,1 1 0,-1 0 1,0 1-1,-1 1 0,12 12 0,-19-18-72,0-1 0,0 1 0,1-1 0,-1 0 0,1-1 0,0 1 0,0-1 0,0 1 0,0-1 0,6 2 1,1-2-94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35.5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2 1096,'-9'-2'1485,"13"12"-1277,0-3-354,105 204-124,-23-48-332,-68-131 334,-7-11 125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35.9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24 864,'13'-8'40,"9"0"-32,7 2 0,13 5 16,6 2 0,1 13 0,-1 5-16,-15 4-8,-5 6-8,-14 2 0,-6 3 0,-16 4 24,-10 2 0,-18 3-48,-10 4-152,-3-11 120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36.2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 94 880,'0'1'5,"0"-1"0,0 1 0,1-1 0,-1 1 0,0-1 1,0 1-1,1-1 0,-1 1 0,0-1 0,1 0 0,-1 1 0,1-1 0,-1 1 0,0-1 0,1 0 0,-1 1 0,1-1 0,-1 0 0,1 0 0,-1 1 0,1-1 1,-1 0-1,1 0 0,-1 0 0,1 0 0,-1 0 0,1 0 0,-1 0 0,1 0 0,-1 0 0,1 0 0,0 0 0,-1 0 0,1 0 0,-1 0 0,1 0 0,1 0-6,0-1 0,-1 1-1,1 0 1,0-1 0,-1 1-1,1-1 1,-1 1-1,1-1 1,-1 0 0,1 1-1,-1-1 1,2-1 0,-1 0 0,-1-1 0,1 1 0,-1-1 0,0 1 0,0-1 1,0 1-1,0-1 0,-1 1 0,1-1 0,-1 0 1,1 1-1,-1-1 0,0 0 0,0 0 0,0 1 0,0-1 1,-1 0-1,1 1 0,-1-1 0,0 0 0,0-2 0,0 3 5,0 0 0,1 0 1,-1 0-1,0 1 0,0-1 0,0 0 0,0 0 0,0 1 0,0-1 0,0 1 0,-1-1 0,1 1 0,0 0 0,-1-1 0,1 1 0,-1 0 0,0 0 0,1 0 0,-1 0 0,0 0 0,0 0 0,0 1 0,1-1 0,-1 1 0,0-1 0,0 1 0,0 0 0,0-1 0,0 1 0,-2 0 0,2 1-1,-1-1 0,1 1 0,0 0 0,0 0-1,0 0 1,0 0 0,1 0 0,-1 0 0,0 0-1,0 1 1,1-1 0,-1 1 0,1-1 0,-1 1 0,1 0-1,0-1 1,-1 1 0,1 0 0,0 0 0,0 0-1,0 0 1,0 0 0,0 2 0,-3 7 5,1 0 1,1 0-1,-2 12 0,4-23-7,-3 18 4,2 0 1,0 0 0,1 0 0,0 0 0,2 0 0,0 0 0,6 23 0,-5-30-5,1 0 1,0 0 0,0-1 0,1 1 0,0-1 0,1 0 0,0 0 0,1 0 0,0-1 0,0 0 0,1-1 0,13 12 0,-17-17-23,-1 0 0,2 0 0,-1-1 0,0 1 1,0-1-1,1 0 0,-1 0 0,1-1 1,0 1-1,-1-1 0,1 0 0,0 0 0,0-1 1,0 1-1,0-1 0,-1 0 0,1-1 0,0 1 1,0-1-1,0 0 0,0 0 0,-1 0 1,1-1-1,-1 1 0,1-1 0,-1-1 0,1 1 1,6-5-1,16-15-178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36.6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160 67 1272,'-6'0'43,"0"1"0,-1 0 0,1 0-1,0 1 1,0 0 0,1 0 0,-1 0 0,0 1 0,1 0-1,-1 0 1,1 0 0,0 1 0,0-1 0,0 1-1,0 0 1,1 1 0,0-1 0,0 1 0,0 0-1,0 0 1,1 0 0,-5 10 0,2-4-36,0 1 1,1 1 0,0-1 0,1 1-1,1-1 1,0 1 0,0 0-1,1 1 1,0 23 0,3-29-32,0-1 1,0 1-1,0-1 1,1 1-1,0-1 0,1 0 1,0 1-1,0-1 1,0-1-1,1 1 1,0 0-1,0-1 1,1 0-1,0 0 0,0 0 1,0-1-1,1 1 1,0-1-1,0 0 1,0-1-1,0 0 0,1 0 1,0 0-1,-1-1 1,1 0-1,1 0 1,-1-1-1,0 1 1,1-2-1,-1 1 0,1-1 1,0 0-1,-1-1 1,1 0-1,0 0 1,-1 0-1,1-1 1,-1-1-1,1 1 0,-1-1 1,1 0-1,-1-1 1,0 0-1,11-5 1,-10 3-84,0 0 0,-1 0 1,13-12-1,20-28-116</inkml:trace>
  <inkml:trace contextRef="#ctx0" brushRef="#br0" timeOffset="1">476 36 304,'-3'-35'10789,"2"35"-10739,0 1-1,1 0 1,-1 0-1,0-1 1,1 1 0,-1 0-1,1 0 1,-1 0 0,1 0-1,-1 0 1,1-1-1,0 1 1,-1 0 0,1 0-1,0 0 1,0 0-1,0 2 1,-2 23-128,2-16 113,-4 45-55,4 61 1,2-85-424,1-1 1,2 1-1,13 46 1,-17-73-137,1 0-1,-1 0 1,1 0-1,0 0 1,0 0-1,0 0 1,1-1-1,-1 1 1,1-1-1,0 1 1,0-1-1,4 3 1,-6-5 542,1 0 1,-1 0-1,1 0 1,0 0-1,-1-1 1,1 1-1,0-1 1,0 1-1,-1-1 1,1 1-1,0-1 1,0 0 0,-1 0-1,1 0 1,0 0-1,0 0 1,0 0-1,-1-1 1,1 1-1,0-1 1,0 1-1,-1-1 1,1 1-1,0-1 1,-1 0-1,1 0 1,-1 0 0,1 0-1,-1 0 1,1 0-1,0-2 1,5-4-65,0 1 1,0-2-1,-1 1 0,9-14 1,-3 0-47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37.0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80 1440,'0'0'128,"0"1"128,2-1-216,1 0-72,8 0-8,2-1 8,11-1 8,-1-3 16,6-4 8,3 1 0,4-4-8,4 0-80,3-2-72,5-3 96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37.3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1 600,'-5'0'1356,"52"232"-1463,-20-93 88,-10-45-351,-11-48 246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53.8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65 1584,'0'-8'112,"6"1"-8,5-3-104,13 3 0,9-2-8,11 2-56,10 3-48,11 1-24,6 0-136,10-4 160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38.8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280 35 632,'0'-2'30,"0"1"0,-1-1 0,1 1 0,0-1 0,0 1 0,-1-1 0,1 1-1,-1 0 1,1-1 0,-1 1 0,0 0 0,1-1 0,-1 1 0,0 0 0,0 0 0,0 0 0,0 0 0,0 0 0,0 0-1,0 0 1,0 0 0,0 0 0,-1 0 0,1 0 0,0 1 0,-1-1 0,1 0 0,0 1 0,-1 0 0,1-1 0,-1 1-1,1 0 1,-1-1 0,1 1 0,0 0 0,-1 0 0,1 0 0,-3 1 0,-3-1-17,1 0 0,-1 1 0,0 0 1,0 1-1,0 0 0,1 0 0,-8 3 0,4-1-3,0 1-1,1 1 0,0 0 0,0 0 1,0 1-1,1 0 0,0 0 1,0 1-1,1 0 0,-9 11 0,14-15-9,-1-1-1,1 0 0,0 1 1,0 0-1,1 0 0,-1-1 0,1 1 1,-1 0-1,1 0 0,1 0 1,-1 0-1,0 0 0,1 0 0,0 1 1,0-1-1,0 0 0,1 0 1,-1 0-1,1 0 0,0 0 1,0 0-1,0 0 0,1 0 0,-1-1 1,1 1-1,0 0 0,0-1 1,0 1-1,1-1 0,2 4 0,9 6 0,0 0 0,0-1 1,1-1-1,0 0 0,1-1 0,21 10 0,-12-6 0,32 23 0,-55-35 1,7 3-2,-2 2 0,1-1 0,-1 1 0,0 0 0,6 9 0,-12-15 1,0 0 1,0 1 0,0-1 0,0 0-1,0 1 1,-1-1 0,1 1 0,0-1-1,-1 1 1,1 0 0,-1-1 0,0 1-1,1 0 1,-1-1 0,0 1 0,0 0-1,0-1 1,0 1 0,-1 0 0,1-1-1,0 1 1,-1-1 0,1 1 0,-1 0-1,1-1 1,-1 1 0,0-1 0,0 1-1,0-1 1,1 0 0,-2 1 0,1-1-1,0 0 1,0 0 0,0 0 0,0 1-1,-1-1 1,-1 1 0,-5 3 1,1-1 1,-1 0-1,0 0 1,-1-1-1,1 0 1,0 0-1,-1-1 1,0 0-1,0 0 1,1-1-1,-1 0 1,0-1-1,0 0 1,0 0-1,0-1 0,-16-4 1,11 3-66,1-2 1,0 1-1,0-2 1,0 0-1,1-1 1,0 0-1,0 0 1,0-1-1,1-1 1,-15-13-1,16 9-197,2-1 106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39.6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92 472,'-1'2'66,"0"0"0,0 0 1,0 0-1,0 0 0,1 0 0,-1 0 0,0 0 0,1 0 0,-1 0 0,1 0 1,0 0-1,0 5 0,-1-3 0,0 12-62,0 1 1,1-1 0,1 1 0,0-1-1,1 1 1,1-1 0,0 0 0,1 0-1,1 0 1,1-1 0,0 1 0,1-1-1,0-1 1,2 1 0,16 22 0,-23-34-2,0 0 1,0-1 0,1 1 0,-1-1-1,1 0 1,-1 1 0,1-1-1,0 0 1,-1 0 0,1-1 0,0 1-1,1-1 1,-1 1 0,0-1-1,0 0 1,0 0 0,1-1 0,-1 1-1,1-1 1,-1 1 0,0-1-1,1 0 1,-1 0 0,1 0 0,-1-1-1,0 0 1,1 1 0,-1-1-1,0 0 1,0 0 0,1-1 0,-1 1-1,0-1 1,0 1 0,0-1-1,-1 0 1,1 0 0,0 0 0,-1-1-1,1 1 1,3-6 0,4-3 20,-1-1 0,-1 0 0,0-1 0,-1 0 0,0 0 0,-1-1 1,-1 0-1,7-25 0,-5 13 42,-2 0 1,-1-1-1,0-53 0,-4 79-64,1 1-1,-1-1 1,0 1 0,0-1-1,0 0 1,0 1-1,0-1 1,0 1-1,0-1 1,0 1-1,0-1 1,-1 0-1,1 1 1,0-1-1,0 1 1,0-1-1,-1 1 1,1-1-1,0 1 1,-1-1-1,1 1 1,0-1-1,-1 1 1,1 0 0,0-1-1,-1 1 1,1-1-1,-1 1 1,1 0-1,-1-1 1,1 1-1,-2 0 1,2 0-5,-1 0 1,0 0-1,1 0 1,-1 1-1,1-1 1,-1 0-1,0 1 1,1-1-1,-1 1 1,1-1-1,-1 1 1,1-1-1,-1 1 1,1-1-1,-1 1 1,1-1-1,-1 1 1,1-1-1,0 1 1,0 0-1,-1-1 1,1 1-1,0 0 1,0-1-1,-1 2 1,-1 5-2,0 1 0,1 0 1,0-1-1,0 1 1,1 0-1,0 0 0,0 0 1,1 0-1,0-1 0,0 1 1,1 0-1,0-1 0,0 1 1,1-1-1,0 0 0,0 1 1,1-1-1,-1-1 0,2 1 1,6 8-1,-2-3 1,1-1-1,0 0 1,1 0-1,0-1 0,1-1 1,0 0-1,1 0 1,-1-1-1,25 10 1,-24-12 5,1-1 1,-1 0-1,0-2 0,1 1 1,0-2-1,0 1 1,0-2-1,16 0 0,-23-1 2,0-1 0,1 0 1,-1 0-1,0-1 0,0 0 0,1 0 0,-1-1 0,-1 0 0,1 0 0,0 0 0,-1-1 0,0 0 0,0-1 0,0 1 0,0-1 0,-1 0 0,6-7 0,3-4 8,0-1-1,-2-1 0,0 0 0,-1-1 0,11-26 0,-17 35-3,-2 0 0,1 0 1,-1 0-1,-1 0 0,0-1 0,0 1 0,-1-1 1,0 0-1,-1 1 0,0-1 0,-1 0 1,-4-19-1,4 27-7,0 0 0,0 0 1,0 0-1,0 0 0,-1 0 1,1 0-1,-1 1 0,0-1 0,0 0 1,0 1-1,0-1 0,0 1 1,0 0-1,-1 0 0,1 0 1,-1 0-1,0 0 0,1 0 0,-1 1 1,0-1-1,0 1 0,-5-2 1,5 2-5,0 1 0,0 0 0,1 0 1,-1-1-1,0 2 0,0-1 0,1 0 1,-1 0-1,0 1 0,1 0 1,-1-1-1,0 1 0,1 0 0,-1 0 1,1 1-1,-1-1 0,1 0 0,0 1 1,0-1-1,-1 1 0,1 0 1,0 0-1,0 0 0,1 0 0,-1 0 1,0 0-1,-1 3 0,0 0 0,0 0 0,0-1 0,1 1 0,-1 0-1,1 1 1,1-1 0,-1 0 0,1 0 0,-2 7 0,3-9 0,0 0 1,0 0-1,0 0 1,0 0 0,1 0-1,-1 0 1,1 0-1,0 0 1,0 0-1,0-1 1,0 1 0,0 0-1,1-1 1,-1 1-1,1 0 1,-1-1 0,1 0-1,3 3 1,104 94 0,-12-14 2,-91-79-15,0-1-78,0 1 0,-1-1 0,0 1 0,0 0 0,0 0 0,-1 0 0,0 1 0,0-1 0,0 1 0,-1 0 0,4 14 1,-5-14-146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39.9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0 840,'0'0'223,"1"15"362,61 284-607,-30-135-320,-21-120-91,1-7 174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40.3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64 1368,'-3'-12'111,"-3"-15"214,6 26-318,0 0 0,0 1 0,0-1 0,0 0 0,0 0 0,0 0 0,0 1 0,0-1 0,1 0 0,-1 0 0,0 1 0,1-1 0,-1 0 0,0 1 0,1-1 0,-1 0 0,1 1 1,-1-1-1,1 1 0,-1-1 0,1 0 0,-1 1 0,1 0 0,0-1 0,-1 1 0,1-1 0,0 1 0,0 0 0,1-1 0,9-1-22,1 0 0,0 1 0,0 1 0,0 0 0,-1 0 0,1 2 0,0-1 0,-1 1 0,1 1 0,14 5 0,-19-6 10,-1 0 1,1 1-1,0 0 1,-1 1-1,0-1 1,0 1-1,0 1 1,0-1-1,-1 1 1,0 0-1,0 0 1,0 0-1,6 9 1,-9-10 2,1 0 1,-1 0-1,-1 0 1,1 0-1,-1 1 1,1-1-1,-1 0 1,0 1-1,-1-1 1,1 1-1,-1-1 1,0 1-1,0-1 1,0 1-1,-1-1 1,1 1-1,-1-1 1,0 0-1,0 1 1,-1-1-1,1 0 1,-4 5-1,3-3-59,-1-1-1,-1 0 0,1 0 1,-1 0-1,1-1 0,-1 1 1,-1-1-1,1 0 0,-1 0 1,1 0-1,-1 0 0,0-1 1,0 0-1,-1 0 0,1-1 1,-9 4-1,-8-2-242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40.7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1 135 1240,'20'3'77,"1"0"0,0-1 0,23-1 0,-36-1-71,0 0-1,0-1 1,0 0 0,0 0-1,0-1 1,0 0-1,0-1 1,0 0 0,-1 0-1,14-7 1,-19 8-7,1 0 0,-1 0 0,0 1 1,0-1-1,0-1 0,0 1 0,0 0 0,0 0 1,-1-1-1,1 1 0,-1-1 0,1 0 0,-1 1 1,0-1-1,0 0 0,0 1 0,-1-1 0,1 0 1,-1 0-1,1 0 0,-1 0 0,0 0 0,0 0 1,0 0-1,0 0 0,-1 1 0,1-1 0,-2-4 1,1 4-1,-1 1-1,1-1 1,0 1 0,0 0 0,-1 0 0,1 0 0,-1 0 0,0 0 0,0 0-1,0 0 1,0 0 0,0 1 0,0-1 0,0 1 0,0-1 0,-1 1 0,1 0-1,-1 0 1,1 0 0,-1 0 0,1 1 0,-1-1 0,1 1 0,-1-1 0,1 1 0,-1 0-1,0 0 1,1 0 0,-1 0 0,0 0 0,1 1 0,-3 0 0,-3 1 2,0 0 1,1 1 0,-1 0 0,1 0 0,0 0-1,0 1 1,0 0 0,1 1 0,-1-1-1,1 1 1,0 0 0,0 1 0,1 0-1,0 0 1,0 0 0,0 0 0,1 1 0,-6 9-1,5-5 2,0 0 0,0 0-1,1 1 1,0-1 0,1 1-1,1 0 1,0 0-1,0 0 1,1 0 0,1 0-1,1 18 1,0-23-4,0-1 0,1 1-1,-1-1 1,1 0 0,1 1 0,-1-1 0,1 0-1,0 0 1,1-1 0,-1 1 0,1 0-1,0-1 1,0 0 0,1 0 0,0-1 0,0 1-1,0-1 1,0 0 0,1 0 0,-1 0 0,1-1-1,0 0 1,0 0 0,7 2 0,-2-1-60,1-1 1,0 0 0,0 0-1,0-1 1,1 0 0,-1-1-1,1-1 1,-1 0 0,0-1-1,1 0 1,-1-1 0,13-3-1,13-7-123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41.0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157 0 968,'-10'3'59,"0"-1"0,0 2 0,0-1 0,1 1 0,0 1 0,0 0 0,0 0 0,-11 9 0,15-9-54,0 0-1,0 0 1,0 0-1,1 1 1,0-1 0,0 1-1,0 0 1,1 1 0,-1-1-1,2 0 1,-1 1-1,-3 13 1,4-9-5,0 0 1,1-1-1,0 1 1,1 0-1,0 0 0,0 0 1,1-1-1,1 1 0,0 0 1,0-1-1,8 21 1,-8-26-10,0-1 0,0 1 0,0-1 0,1 0 0,0 1 0,0-1 0,0-1 0,0 1 1,0 0-1,1-1 0,0 1 0,-1-1 0,1 0 0,0 0 0,1-1 0,-1 1 0,0-1 0,1 0 1,0 0-1,-1-1 0,1 1 0,0-1 0,0 0 0,0 0 0,0 0 0,0-1 0,0 0 1,5 0-1,31-7-370,4-8 180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41.4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184 3 1176,'0'0'25,"0"-1"-1,-1 1 0,1 0 0,0 0 1,-1-1-1,1 1 0,0 0 0,0 0 1,-1 0-1,1 0 0,0 0 0,-1-1 1,1 1-1,0 0 0,-1 0 0,1 0 1,0 0-1,-1 0 0,1 0 0,0 0 1,-1 0-1,1 0 0,-1 0 0,1 0 1,0 1-1,-1-1 0,1 0 0,0 0 1,0 0-1,-1 0 0,1 0 0,-1 1 1,-10 12 153,-8 24-385,16-31 271,-7 16-66,1 1 0,1 0-1,1 1 1,1 0-1,1 0 1,1 0-1,2 0 1,0 1 0,1-1-1,4 32 1,-3-51-2,1-1 1,0 0-1,0 1 1,0-1-1,0 0 1,1 0-1,0 0 1,0 0-1,0 0 1,0 0-1,1-1 1,-1 1-1,1-1 1,0 0-1,3 4 1,-3-5-24,1 0 0,-1 0 1,1 0-1,-1 0 0,1-1 0,0 1 1,-1-1-1,1 0 0,0 0 0,0 0 1,0-1-1,0 1 0,0-1 0,0 0 1,0 0-1,5-1 0,22-5-96</inkml:trace>
  <inkml:trace contextRef="#ctx0" brushRef="#br0" timeOffset="1">13 225 1056,'-6'0'168,"0"-2"168,12 2-272,5 0-88,4 2-24,11-1 24,4-1 8,5 0 32,5-5-8,2-4-24,-1-3-40,13-7-152,5 1-400,7-7 400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41.9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62 1192,'-28'2'360,"21"-1"-312,-1-1 0,1 1 1,-1-1-1,1-1 0,-10-1 1,16 2-49,1 0 0,-1 0 0,0 0 0,1 0 0,-1 0 0,0-1 0,1 1 0,-1 0 0,0-1 0,1 1 0,-1 0 0,0-1 0,1 1-1,-1-1 1,1 1 0,-1-1 0,1 1 0,-1-1 0,1 1 0,-1-1 0,1 1 0,0-1 0,-1 0 0,1 1 0,0-1 0,-1 0 0,1 1 0,0-1 0,0 0 0,0 1 0,0-1 0,-1 0 0,1 0 0,0 1 0,0-1 0,0 0 0,1 1 0,-1-1 0,0 0 0,0 1 0,0-1 0,0 0 0,1 0 0,-1 1 0,0-1 0,1-1 0,1 0-13,-1-1 0,1 1 0,-1 0 0,1-1 0,0 1 0,0 0 0,0 0 0,0 0 0,1 0 0,2-2 0,-3 3 12,1-1 0,-1 1 1,1 0-1,0 0 0,-1 0 1,1 0-1,0 0 0,0 1 1,0-1-1,0 1 0,-1 0 1,1 0-1,0 0 0,0 0 1,0 0-1,0 1 0,0-1 1,-1 1-1,1 0 0,0-1 1,0 1-1,3 2 0,0 1-2,0 0-1,-1 0 0,1 1 1,-1 0-1,0 0 1,0 0-1,-1 0 0,5 7 1,-5-6 0,0 0 0,0 0 0,-1 0 1,0 1-1,0-1 0,-1 1 0,1-1 0,-2 1 1,1 0-1,-1 0 0,1 12 0,-2-8 3,0 0 0,-1 0 0,0 0-1,-1-1 1,0 1 0,-8 19 0,-4 3 8,-1-1 1,-2 0-1,-33 44 0,45-67-6,-87 136 30,92-145-33,0 0 1,-1 1-1,1-1 1,0 0-1,0 1 1,0-1-1,0 1 1,-1-1-1,1 0 1,0 1-1,0-1 1,0 1-1,0-1 1,0 0-1,0 1 1,0-1-1,0 1 1,0-1-1,0 1 1,0-1-1,0 0 1,0 1-1,1-1 1,-1 1-1,0-1 1,0 0-1,0 1 1,1-1-1,-1 0 1,0 1-1,0-1 1,1 0-1,-1 1 1,0-1-1,1 0 1,-1 0-1,0 1 1,1-1-1,-1 0 1,0 0-1,1 1 1,-1-1-1,0 0 1,1 0-1,-1 0 1,1 0-1,-1 0 1,1 0-1,-1 0 1,0 0-1,1 0 1,-1 0-1,1 0 1,-1 0-1,1 0 1,34 0-25,-22-1 38,8-1-1,0-1 0,0-1 0,0 0 0,0-2 0,26-10 1,10-3-8,124-27-235,-105 28-201,-47 11 308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44.9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0 141 528,'1'9'30,"0"0"0,1 0 0,-1 0 0,2-1 0,-1 1 0,2 0 0,-1-1 0,1 0 0,0 0 0,0 0-1,7 8 1,3 3-25,1 0-1,0-1 0,20 18 0,-19-22 6,0 0 0,1-1 0,0-1 0,32 17 0,-41-25-4,-1-1 0,1 1-1,0-2 1,0 1 0,0-1 0,1 0 0,-1 0 0,0-1-1,1 0 1,-1-1 0,0 0 0,1 0 0,-1-1 0,14-2 0,-17 1 2,0 0 1,1-1 0,-1 1-1,-1-1 1,1 0 0,0-1-1,-1 1 1,1-1 0,-1 0-1,0 0 1,0 0 0,-1 0-1,1-1 1,-1 0 0,0 1 0,3-7-1,2-6 23,-1 1 0,0-2 0,7-28-1,-7 13 9,-2-1-1,-1 1 0,-1-1 0,-2 0 0,-6-56 1,3 76-2,1 5-245,12 13-452,-2 1 413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45.6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0 197 1296,'35'26'40,"-2"2"0,52 55 0,-38-35-6,98 117 44,-139-158-71,-2 0-3,1-1-1,0 0 0,1 0 1,10 8-1,-15-13 3,0 0-1,1 0 1,-1-1 0,0 1-1,0 0 1,1-1 0,-1 1-1,0-1 1,1 1-1,-1-1 1,0 1 0,1-1-1,-1 0 1,1 0 0,-1 0-1,0 0 1,1 0 0,-1 0-1,1 0 1,-1 0 0,0-1-1,1 1 1,-1-1 0,1 1-1,-1-1 1,0 1 0,0-1-1,1 0 1,-1 1 0,0-1-1,0 0 1,0 0 0,1-1-1,9-10 27,-2-1-1,0 0 0,0-1 1,-2 0-1,1 0 1,-2-1-1,6-16 0,-4 12-19,20-49-15,7-21-278,92-163 1,-112 229-249,-2 9 247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54.2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364 1 1592,'-14'0'1358,"0"1"0,0 1-1,0 0 1,0 0 0,-21 8 0,21-5-1135,1 0 1,0 2 0,1-1 0,0 1 0,-14 11 0,11-6-344,1 0 0,1 1 0,0 1 0,1 0 0,0 1 0,1 0 0,0 1 0,2 0 0,-9 20 0,10-22 24,1 1 1,1 1-1,1 0 1,0-1-1,-3 22 0,8-32 37,-1 0-1,1-1 0,0 1 1,0 0-1,0 0 1,1-1-1,-1 1 1,1 0-1,1-1 0,-1 1 1,0-1-1,1 1 1,0-1-1,0 0 0,1 1 1,-1-1-1,1 0 1,0-1-1,0 1 0,0 0 1,0-1-1,7 6 1,-1-3-86,-1-1 1,1 1 0,1-2-1,-1 1 1,1-1 0,0-1-1,0 0 1,0 0 0,15 2-1,3-2-944,2 0-1,32-3 1,-32-1 714,1-2 1,-1-1-1,-1-1 0,33-10 0,34-16-1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46.3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0 1200,'-7'40'81,"2"1"-1,1 75 1,5-95-75,0-1-1,2 0 1,0 0 0,1-1 0,1 1 0,1-1-1,14 32 1,-19-48-3,1 0-1,0 0 1,0 0-1,0 0 1,0 0-1,0 0 1,0-1-1,1 1 1,4 3-1,-6-5 0,1-1 0,-1 1 0,1 0 0,0 0 0,-1-1 0,1 1 0,0-1 0,-1 0-1,1 1 1,0-1 0,0 0 0,-1 0 0,1 0 0,0 0 0,0 0 0,-1-1 0,1 1 0,0 0 0,-1-1 0,1 1 0,0-1 0,2-1 0,16-10 8,0 0 0,0-1-1,-2-2 1,32-30 0,2 0 11,-48 41-19,10-7 14,-1 1 1,1 0-1,20-10 1,-31 18-14,1 1 1,-1-1-1,1 1 1,0-1-1,0 1 1,-1 0-1,1 0 0,0 1 1,0-1-1,0 1 1,0 0-1,0 0 1,0 0-1,0 1 1,0-1-1,0 1 1,-1 0-1,1 0 0,0 0 1,4 3-1,8 6 1,0 1-1,-1 1 0,-1 0 1,23 25-1,12 10 3,-36-36-5,0 0 1,1-1-1,0-1 0,1-1 1,0 0-1,20 8 0,-25-13 0,0 0 0,1 0-1,-1-1 1,1-1 0,-1 0-1,1 0 1,-1-1 0,1 0-1,0-1 1,-1 0 0,12-3-1,-12 1 3,0 0-1,1 0 0,-1-1 0,-1 0 0,1-1 0,-1 0 1,1-1-1,-1 1 0,-1-2 0,1 1 0,-1-2 0,0 1 0,-1-1 1,12-15-1,-14 17-5,-1-1 1,0 0-1,0 0 1,-1 0-1,0-1 1,0 1-1,0-1 1,-1 0-1,0 0 1,-1 0-1,0 1 1,0-1-1,-1 0 1,0-1-1,0 1 1,-1 0-1,0 0 1,0 1-1,-1-1 1,-2-8-1,0 6-45,1 0-1,-2 0 0,0 1 1,0-1-1,0 1 0,-1 0 1,-1 1-1,1-1 0,-14-12 1,-14-5-78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46.9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1264,'18'13'90,"10"11"-33,2-2 0,44 26 0,69 27 63,14 9-54,-132-68-66,-2-1-48,1 0 0,1-2 1,0 0-1,1-2 0,44 13 0,-64-23-6,0 0 0,0 0 0,0 0 0,10-1 0,14-9-116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47.2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550 0 992,'0'5'64,"0"7"16,0 6-8,-1 13 24,-4 2 0,-4 7-8,-5 1-8,-9 4-8,-3 0 32,-14 2-40,-5 1-24,-9 3-24,-6 0-24,-11-1-120,0 1-24,11-1-48,13-6-344,24-11 384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47.8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6 816,'0'-3'64,"0"1"16,4 2 0,6 3 24,7 5-16,6 6-40,6 3 0,9 4-16,4 2-8,7 2-16,2 1 0,1-1-8,-5-1 16,-4-4-48,-6-1-56,-8-8-464,0-5 376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6:48.1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527 1 728,'-45'139'1095,"-174"350"-954,204-459-137,-78 142-16,79-149-102,-1-1-1,0-1 1,-2-1-1,-1 0 1,-25 22 0,11-21-92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04.5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215 18 728,'-3'-2'24,"1"0"0,-1 0-1,0 0 1,0 1 0,0-1-1,0 1 1,0 0 0,0-1 0,0 2-1,0-1 1,-1 0 0,1 1-1,0-1 1,-1 1 0,1 0 0,0 0-1,-1 0 1,1 1 0,0-1-1,0 1 1,-1 0 0,1 0-1,0 0 1,0 0 0,-3 2 0,-4 1-14,0 1 0,0 0 1,0 1-1,1 0 1,0 0-1,-10 10 1,14-11-5,0 0-1,0 1 1,0 0 0,1 0 0,0 0 0,0 0 0,1 0 0,-1 1-1,2 0 1,-1 0 0,1-1 0,0 2 0,0-1 0,-1 10 0,2-12-4,1 0 1,0-1-1,0 1 1,1-1-1,-1 1 1,1-1-1,0 1 1,0-1-1,0 1 1,1-1-1,0 0 1,0 0-1,0 0 1,0 0-1,0 0 1,1 0-1,0 0 1,0-1-1,0 1 1,0-1-1,0 0 1,1 0-1,-1 0 1,5 2-1,24 13 3,0-2 0,45 16 0,41 22 8,-105-47-11,-1 1-1,1 0 1,-1 1-1,-1 0 1,0 1 0,17 19-1,-26-27 0,1 1-1,-1-1 1,0 1 0,-1-1 0,1 1-1,0 0 1,-1 0 0,1 0-1,-1 0 1,0 0 0,0 0-1,0 0 1,-1 0 0,1 0 0,-1 1-1,1-1 1,-1 0 0,0 0-1,0 1 1,-1-1 0,1 0-1,-1 0 1,1 0 0,-1 1 0,0-1-1,0 0 1,-1 0 0,1 0-1,0-1 1,-1 1 0,0 0-1,0 0 1,0-1 0,0 1 0,0-1-1,0 0 1,-3 3 0,-7 6 7,1-1 1,-1 0 0,-1-1 0,0 0-1,0-1 1,-1 0 0,0-1-1,0 0 1,-1-2 0,-27 8 0,34-11-44,-1 0 0,-1 0 0,1-1 1,0 0-1,0-1 0,0 0 0,-1 0 1,1-1-1,0 0 0,0-1 0,0 0 1,0 0-1,0-1 0,1 0 1,-1-1-1,1 1 0,0-2 0,0 1 1,-12-10-1,-10-14-168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04.9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39 792,'2'0'48,"7"-2"-24,6-1-24,16-2-16,9-1 8,9-1 0,-1-1 16,-3 3 8,-2 2 0,-5 3-160,1 2-248,-5 1 224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05.3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104 100 1304,'-4'1'26,"1"1"-1,-1-1 1,1 1-1,0 0 1,0 0-1,0 1 1,0-1-1,0 0 0,0 1 1,1 0-1,-1 0 1,-2 4-1,-25 41-20,25-39-3,0 0 0,1 0 0,1 1 0,-1 0 0,2-1-1,-1 1 1,1 0 0,1 1 0,0-1 0,0 0 0,1 0 0,2 18-1,0-15 0,0-1 0,1 1 0,1-1 0,0 0-1,1 0 1,0 0 0,1 0 0,1-1 0,12 18-1,-6-12-3,1 0-1,1-1 0,0-1 1,1 0-1,34 24 0,-43-34 2,1 0 0,1 0 0,-1-1 0,0 0 0,1 0 0,0-1 0,0 0 0,0 0 0,0-1 0,1-1 0,-1 1 0,1-2 0,-1 1 0,0-1 0,19-2 0,-23 0 5,0 0 0,0 1 0,0-1 0,0-1 0,-1 1 0,1-1 0,-1 0 0,0 0 0,0 0 0,0-1 0,0 1 0,-1-1 0,1 0 0,-1 0 0,0 0 1,4-7-1,2-6 12,0 0 0,-1 0 0,7-21 0,-9 18-9,-1 0 1,-1 0 0,0 0 0,-2 0-1,0 0 1,-1-1 0,-2 1 0,0 0-1,-4-28 1,1 29 0,0 1-1,0-1 1,-2 1-1,0 0 1,-2 1-1,0-1 0,0 1 1,-2 1-1,0 0 1,-14-18-1,21 31-14,0 0-1,0 0 0,0 0 0,-1 0 1,1 0-1,-1 1 0,0 0 0,0-1 1,0 2-1,0-1 0,0 0 0,0 1 1,0-1-1,-8 0 0,5 1 3,0 1 0,0 0-1,1 0 1,-1 0 0,0 1 0,0 0 0,0 0-1,-12 5 1,9-3-64,0 1 0,1 1 1,-1-1-1,1 2 0,0-1 0,0 1 0,1 1 1,0-1-1,0 1 0,0 1 0,1 0 0,-9 11 1,4 4-145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05.6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29 157 904,'-15'25'959,"12"-14"-962,0 0-1,1 1 1,0 0 0,0-1-1,1 1 1,1 0-1,0-1 1,1 1 0,0 0-1,4 19 1,4 5-10,27 69 0,-30-91 9,0 0-1,0-1 0,1 0 0,1-1 0,0 0 0,1 0 0,0 0 1,13 12-1,-19-22 6,0 1 1,0 0-1,0-1 0,0 0 1,0 1-1,1-1 1,-1-1-1,1 1 1,0 0-1,0-1 1,-1 0-1,1 0 0,0 0 1,0 0-1,0-1 1,0 1-1,0-1 1,0 0-1,0 0 0,0-1 1,0 1-1,0-1 1,0 0-1,0 0 1,-1 0-1,1 0 1,0-1-1,0 1 0,-1-1 1,1 0-1,-1 0 1,0-1-1,0 1 1,5-5-1,5-5 15,-1-1-1,0 0 1,-1 0-1,0-1 1,-1 0-1,-1-1 1,-1 0-1,0-1 1,0 1-1,-2-2 1,0 1-1,-1-1 1,0 1-1,-2-1 1,3-23-1,-4 22 2,-1 0 0,-1 0-1,0 0 1,-2 0-1,0 0 1,0 0 0,-2 0-1,0 1 1,-2-1-1,1 1 1,-2 0 0,0 1-1,-1-1 1,-18-25-1,23 38-15,1 0-1,-1 1 0,0 0 0,0-1 0,-1 1 0,1 0 1,-1 0-1,1 1 0,-1-1 0,0 1 0,0 0 0,0 0 1,0 0-1,-8-2 0,7 3-7,0 1 0,0-1 1,0 1-1,0 0 0,0 1 0,0-1 1,0 1-1,0 0 0,0 0 0,1 0 1,-1 1-1,0 0 0,-5 2 0,1 1-48,-1-1-1,1 2 1,0-1-1,1 1 1,-1 1-1,1-1 1,0 1-1,1 1 1,0-1-1,0 1 1,1 1-1,-1-1 1,2 1-1,-1 0 1,2 1-1,-1-1 1,1 1-1,-4 14 1,-1 11-119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06.0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12 1304,'2'-12'631,"-1"22"-188,-1 3-472,0 1-1,3 21 1,0 4 27,-12 458-232,8-454-724,3-32 662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57.5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1964 0,'54'-41'459,"-41"30"-435,1 0 0,0 1 1,1 0-1,23-11 0,21-5-18,-2-2 1,100-66-1,-94 48-8,3 3-1,98-48 1,-95 59 2,133-54 0,3 6 3,-116 43 0,114-31-1,236-66-2,-372 109 0,1 4 0,91-17 0,-82 21 0,-2-4 0,82-32 0,311-99 0,-389 131-1,69-18 6,194-25-1,159-13-4,-214 28 0,-76 12 0,84-12 0,108-23 0,-52 18 0,-162 31 8,-178 21-8,335-42 0,102-11 0,-71 6 0,-248 35 0,137-12 0,325-28 0,-312 35 0,-89 8 0,124 10-5,-79 3 2,-50-8 5,494 2-12,-286 13 10,13 0 0,-2 1 2,-57-2 4,586 105 10,-556-41-8,-130-27-6,271 41 5,-411-68-3,113 35 0,119 14 178,-54-13-45,-110-15-132,105 26 6,-192-37-11,96 45 0,-33-11 0,95 27-8,-138-39 8,4 1 0,83 16 0,144 57 7,-171-42 2,37 10 6,-150-70-6,46 26 9,-93-43-16,0 0 0,0 0 0,-1 1 0,1 0 0,-1 0 0,10 12 0,12 4 3,-9-8-2,38 45-3,-33-35 2,-12-11 0,1 0 0,17 12 0,-7-10 2,-18-12-2,-1 0 0,1 1 0,-1 0 1,6 6-1,-1-4-516,-15-6 309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06.4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95 1416,'1'-3'640,"5"3"-584,7-4-8,8 1-48,2 0-8,14-1 0,2-1 8,7 0 0,3-1 8,-1 0-8,3 0 0,0 0 0,3 0 0,3-4-144,4 0-136,-4-7 160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07.7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0 432,'-2'43'883,"1"12"-917,0-23 44,1 1 1,7 54-1,-6-82-6,0-1-1,0 1 0,0 0 1,0-1-1,1 0 0,0 1 0,0-1 1,0 0-1,0 0 0,1 0 1,3 4-1,-4-6 0,0 0 0,0-1 0,0 1-1,0-1 1,0 0 0,0 0 0,1 0 0,-1 0 0,0 0 0,1 0-1,-1 0 1,1-1 0,-1 1 0,1-1 0,-1 0 0,1 0 0,-1 0-1,1 0 1,-1 0 0,1 0 0,-1-1 0,4 0 0,12-5 18,-1 0 0,1-1 1,-1-1-1,-1 0 0,1-1 0,18-15 1,16-8 5,-41 25-22,-9 6-4,1 0-1,-1 0 1,0 0 0,1 0-1,-1 0 1,1 0-1,0 0 1,-1 0 0,1 1-1,-1-1 1,1 1-1,2-1 1,-3 29-96,-4 22 30,2-34 86,0 0 0,0-1 0,4 31 0,-2-42-56,0 1 0,0 0 0,1-1 1,-1 0-1,1 1 0,0-1 0,0 0 0,0 0 0,1 0 0,0 0 0,-1 0 0,1-1 0,0 1 0,1-1 1,-1 0-1,1 0 0,6 5 0,9 2-132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08.2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311 176 712,'-3'-13'138,"0"1"1,-1-1-1,-1 1 0,0 0 0,-1 1 1,0-1-1,0 1 0,-1 0 0,-12-13 1,15 20-139,0 0 1,0 0-1,0 0 0,0 1 1,-1 0-1,1 0 0,-1 0 1,0 0-1,0 1 1,0 0-1,0 0 0,0 0 1,-1 0-1,1 1 1,0 0-1,-1 0 0,1 1 1,-1-1-1,1 1 1,-1 0-1,1 1 0,-1-1 1,1 1-1,-9 3 0,8-2-3,0 0-1,0 1 1,0-1-1,1 1 1,-1 1-1,1-1 1,0 1-1,0 0 1,0 0-1,1 1 0,-1-1 1,1 1-1,0 0 1,1 0-1,-1 0 1,-5 11-1,5-7-1,0 0 0,0 0 0,1 0 0,0 1 0,1 0 0,0-1 1,0 1-1,1 0 0,1 0 0,0 12 0,0-19 1,0-1 1,0 1 0,0 0 0,1 0-1,0 0 1,-1-1 0,1 1-1,0 0 1,0-1 0,0 1-1,1-1 1,-1 1 0,1-1-1,-1 0 1,1 0 0,0 1-1,0-1 1,3 3 0,-2-4 4,0 1 0,0 0 0,0-1 1,1 1-1,-1-1 0,0 0 0,1 0 1,-1-1-1,1 1 0,-1 0 0,1-1 0,-1 0 1,4 0-1,6-1 11,0-1 1,0-1-1,-1 1 1,1-2-1,-1 0 1,23-11-1,96-60 33,-71 39-33,-44 29 3,-16 7-16,1-1 0,-1 1 0,1 0 0,-1 0 0,1-1 0,0 1 0,-1 0 0,1 0-1,-1 0 1,1-1 0,0 1 0,-1 0 0,1 0 0,0 0 0,-1 0 0,1 0 0,-1 0 0,1 1 0,0-1 0,-1 0 0,1 0 0,0 0 0,0 1 0,-8 29-208,3-15 174,-6 33-21,-19 110 63,28-141-15,0 1 0,1-1 0,1 0 0,0 0 1,1 0-1,1 0 0,6 21 0,-8-34-46,1 0 1,-1-1 0,1 1-1,-1 0 1,1-1 0,0 0-1,1 1 1,-1-1 0,0 0-1,1 0 1,0 0 0,0 0-1,0-1 1,0 1 0,0-1-1,0 1 1,0-1-1,1 0 1,4 1 0,8 1-202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08.6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 53 520,'-5'4'50,"1"0"1,-1 1-1,1 0 0,0 0 0,1 0 0,-1 0 1,1 0-1,0 1 0,0-1 0,0 1 0,1 0 1,0 0-1,-2 11 0,-1 8-55,1 1 1,1-1-1,1 1 1,3 39-1,0-51 2,0-1 0,2 0 1,-1 0-1,1 0 0,1-1 0,1 1 1,-1-1-1,2 0 0,0 0 0,12 18 1,-15-26 3,0 0 0,1 0 0,-1 0 0,1-1 0,-1 0 1,1 0-1,0 0 0,0 0 0,1 0 0,-1-1 1,1 0-1,-1 0 0,1 0 0,-1 0 0,8 1 0,-5-2 8,0-1-1,0 1 0,0-1 1,0 0-1,1-1 0,-1 1 0,0-2 1,0 1-1,13-5 0,-9 2 13,1-1-1,-1 0 0,0-1 0,-1 0 1,1-1-1,-1 0 0,0 0 1,-1-1-1,0-1 0,0 1 0,-1-2 1,10-12-1,-13 13-6,0-1 0,-1 0 0,0 0-1,0 0 1,-1-1 0,0 1 0,-1-1 0,0 1 0,-1-1 0,0 0 0,0 0-1,-2 0 1,-1-20 0,-2 9-14,0 0 0,-1 0 0,-2 1 0,0-1 0,-16-32-1,21 50-1,0-1-1,0 1 0,-1 0 0,1 0 1,-1 1-1,0-1 0,0 0 1,0 1-1,-1 0 0,1 0 0,-1 0 1,1 0-1,-1 0 0,0 1 0,0 0 1,-1 0-1,1 0 0,0 0 0,-1 0 1,1 1-1,-1 0 0,1 0 1,-1 0-1,0 1 0,1 0 0,-1-1 1,0 2-1,1-1 0,-1 0 0,0 1 1,-5 2-1,0-1-23,1 1 1,0 0-1,0 1 0,0 0 1,1 1-1,-1 0 0,1 0 1,0 1-1,1 0 0,-1 0 1,1 1-1,1 0 1,-1 0-1,-5 8 0,4-3-139,0 1-1,1 0 0,-7 18 0,1 3-59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09.0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 1 1224,'-1'0'16,"0"0"-1,1 1 0,-1-1 1,1 1-1,-1-1 1,1 1-1,-1-1 0,1 1 1,0-1-1,-1 1 1,1-1-1,0 1 0,-1 0 1,1-1-1,0 1 1,0 0-1,-1-1 0,1 1 1,0 0-1,0-1 1,0 2-1,-4 22-132,3-19 137,-25 354-22,26-358 2,-1 24-3,0 46 33,1-64-38,1 0-1,0 0 0,0 0 0,1 0 0,0 0 0,0 0 0,6 10 0,-7-15-3,0 0-1,0 0 1,0 0 0,1 0-1,-1 0 1,1-1-1,-1 1 1,4 2-1,17 6-63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09.4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35 1000,'1'0'120,"5"-3"32,3 1-80,15-2-40,8-1-16,14 0-16,10 2 0,16 2 0,6-1 0,12 2 8,2 0-8,-3 0-16,-2 0-168,-3-9 120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39.6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1 183 968,'0'0'94,"21"5"59,5 4-149,1 1 0,-1 1-1,37 23 1,-54-29 4,0 1 0,0 1 1,-1 0-1,0 0 0,0 0 0,-1 1 0,0 0 0,0 1 1,-1-1-1,0 1 0,0 1 0,6 13 0,-10-17-3,-1-1-1,1 0 0,-1 1 0,0-1 0,-1 1 1,1-1-1,-1 1 0,0-1 0,0 1 1,-1-1-1,0 1 0,0-1 0,0 0 0,0 1 1,-1-1-1,0 0 0,0 0 0,-1 0 1,1 0-1,-1 0 0,-4 5 0,1-1 9,-1-2 0,0 1 0,0-1 0,0 0 0,-1 0 0,0-1-1,0 0 1,-1 0 0,1-1 0,-17 7 0,3-8 175,22-4-175,-1 0 0,0 0 1,1 0-1,-1 0 0,1 0 0,-1 0 0,1-1 1,-1 1-1,0 0 0,1 0 0,-1-1 0,1 1 1,-1 0-1,1-1 0,0 1 0,-1 0 1,1-1-1,-1 1 0,1-1 0,-1 0 0,0-1-4,1 1 0,0 0 0,0-1 0,0 1 0,-1-1 0,1 1 0,1-1-1,-1 1 1,0-1 0,0 1 0,0-1 0,1 1 0,-1-1 0,1 1-1,-1 0 1,1-1 0,0 1 0,-1 0 0,1-1 0,0 1 0,0 0 0,1-1-1,7-10-7,1 1-1,0 0 0,0 1 0,21-16 0,53-30-1,-50 34 1,-23 15 0,187-133 2,-175 121 4,0-2-1,-1 0 0,-1-2 0,-1 0 1,31-49-1,-46 62 90,0 0-1,7-29 4990,-20 42-3682,-8 9-1677,-17 22 208,1 2 0,2 2 1,1 0-1,-40 72 0,63-99 6,0 0-1,1 1 0,0-1 0,1 1 0,0 0 1,1 0-1,0 0 0,-2 23 0,5-32-100,1 0 0,-1 0 0,1 0 0,0 0 0,0 0 1,0 0-1,0 0 0,1-1 0,-1 1 0,1 0 0,0-1 0,0 1 0,-1-1 0,2 0 0,-1 1 0,0-1 0,0 0 0,1 0 0,-1 0 0,1-1 0,-1 1 0,1-1 0,0 1 0,0-1 0,4 1 0,7 4 59,0-2 0,0 0 0,0-1 0,16 2 0,-14-3 41,1-1 1,0-1-1,0 0 0,0-2 1,0 1-1,0-2 1,20-5-1,-7-2-182,-1 0 0,0-2-1,29-16 1,-9 1 160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8:38.2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0 256 968,'0'0'68,"13"-5"774,-10 5-844,0 0 1,0 0 0,1 0 0,-1 1 0,0-1-1,0 1 1,0 0 0,0 0 0,0 0-1,0 0 1,0 1 0,-1-1 0,1 1-1,4 3 1,0 0-1,-1 0 0,1 1 0,-1-1 0,8 11-1,-9-9 8,-1 0 0,1 0 0,-2 0 0,1 0 0,-1 1 0,0 0 0,0-1 0,-1 1 0,0 0-1,-1 0 1,1 0 0,-2 0 0,1 1 0,-1-1 0,0 0 0,-1 0 0,0 0 0,0 0 0,-1 0-1,0 0 1,0 0 0,-1 0 0,0-1 0,0 1 0,-1-1 0,0 0 0,0 0 0,-1 0 0,1 0 0,-10 8-1,8-9 6,4-3-5,1-1-1,-1 0 0,0-1 1,0 1-1,0 0 1,0 0-1,0-1 1,0 1-1,0-1 0,-1 0 1,1 0-1,-1 0 1,1 0-1,0 0 1,-1 0-1,0 0 0,-3 0 1,6-2-5,-1 1 1,1 0 0,0 0-1,-1-1 1,1 1-1,0 0 1,0-1-1,0 1 1,-1 0 0,1-1-1,0 1 1,0 0-1,0-1 1,0 1 0,0 0-1,0-1 1,-1 1-1,1 0 1,0-1 0,0 1-1,0-1 1,0 1-1,0 0 1,1-1-1,-1 1 1,0 0 0,0-1-1,0 1 1,0-1-1,0 1 1,0 0 0,1-1-1,-1 1 1,0 0-1,0-1 1,0 1 0,1 0-1,-1 0 1,1-1-1,8-16 14,113-171 2,-29 50-7,-62 89-7,-4 4 3,2 2 0,37-43-1,-69 90-6,-6 5-17,1 0 1,-11 18 0,7-5 16,2 1-1,0 1 0,2 0 1,0 0-1,2 0 1,0 1-1,2 0 1,1 0-1,1 0 1,1 1-1,4 38 0,-3-55 1,1-1 0,1 1 0,-1-1 0,1 0 0,1 0 0,0 0 0,0 0 0,0 0 0,1 0-1,5 7 1,-6-11-9,1 0-1,0 0 1,-1 0-1,2 0 1,-1 0-1,0-1 1,1 0-1,-1 0 1,1 0-1,0 0 1,0-1-1,0 0 1,1 0-1,-1 0 1,0 0-1,8 0 1,6 1-85,0-2 1,1 0-1,-1 0 0,1-2 1,-1-1-1,0 0 1,0-2-1,30-8 1,8-9-91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8:43.1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0 228 896,'69'-27'1231,"-62"25"-1225,-1 0 1,0 1-1,1 0 0,-1 0 0,1 0 1,-1 1-1,1 0 0,-1 0 0,1 0 0,-1 1 1,0 0-1,9 3 0,-11-3-3,-1 0-1,1 1 1,-1 0-1,0 0 1,1 0 0,-1 0-1,0 1 1,0-1-1,0 1 1,-1 0-1,1 0 1,-1 0-1,1 0 1,-1 0 0,0 0-1,0 1 1,0-1-1,-1 1 1,1-1-1,-1 1 1,1 5-1,1 3 5,-1 0-1,0-1 1,-1 1-1,-1 0 0,0 0 1,0 0-1,-1 0 1,-1 0-1,0 0 1,-1 0-1,-7 21 0,4-18 13,0-1 0,-1 0 0,0 0 0,-1-1 0,-1 0 0,0 0 0,-1-1 1,-19 19-1,28-30-15,0 1-1,-1-1 1,1 0-1,0 0 0,0 0 1,0 0-1,-1 0 1,1 0-1,-1 0 0,1 0 1,-1 0-1,1-1 0,-1 1 1,1-1-1,-1 1 1,1-1-1,-1 0 0,0 1 1,1-1-1,-1 0 0,0 0 1,-2 0-1,3-1-2,1 1-1,0 0 1,-1-1-1,1 1 1,0-1 0,0 1-1,-1 0 1,1-1-1,0 1 1,0-1-1,0 1 1,0-1-1,0 1 1,-1-1-1,1 1 1,0-1 0,0 1-1,0 0 1,0-1-1,0 1 1,0-1-1,0 1 1,1-1-1,-1 1 1,0-1-1,0 1 1,0-1 0,0 1-1,1-1 1,-1 1-1,0 0 1,0-1-1,1 1 1,-1-1-1,10-16-15,56-64 31,7-9 20,-25 23-19,-6 12-5,-3-2-1,59-118 1,-97 174-10,0-1-1,-1 1 0,1 0 0,-1 0 1,1-1-1,-1 1 0,0 0 1,1-1-1,-1 1 0,0 0 0,0-1 1,0 1-1,0 0 0,-1-3 1,1 4-1,0-1 0,-1 1 0,1 0 1,-1 0-1,1 0 0,-1-1 0,1 1 0,-1 0 1,1 0-1,-1 0 0,0 0 0,1 0 1,-1 0-1,1 0 0,-1 0 0,1 0 1,-1 0-1,1 0 0,-1 0 0,1 0 1,-1 1-1,1-1 0,-1 0 0,1 0 1,-1 1-1,1-1 0,-1 0 0,1 0 1,-1 1-1,1-1 0,0 1 0,-1-1 1,1 0-1,0 1 0,-1 0 0,-12 9 9,0 0 0,1 1 0,0 1 0,1 0 0,1 1 0,0 0 0,-9 15 0,1 2 16,1 1 1,-15 42-1,24-54-21,1 0 0,1 1 1,1 0-1,1 0 0,0 0 0,2 0 0,0 0 0,2 34 1,0-51-15,0 1 0,1 0 0,-1-1 0,1 1 1,0-1-1,0 1 0,1-1 0,-1 1 0,1-1 1,-1 0-1,1 0 0,0 0 0,0 0 0,0 0 1,1 0-1,-1 0 0,1-1 0,0 1 0,-1-1 1,1 0-1,0 0 0,0 0 0,1 0 0,-1-1 1,6 3-1,-2-2-34,-1 0 0,1-1 1,-1 0-1,1-1 0,0 1 1,0-1-1,-1 0 0,1-1 0,0 0 1,-1 0-1,1 0 0,-1-1 1,9-3-1,8-5-51,0-1 1,-1-2-1,0 0 1,-1-1-1,0-1 1,-2 0-1,0-2 1,0-1-1,17-21 1,-12 11 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46.1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0 1264,'-1'12'439,"47"342"-426,-10-106-2,-29-183-10,10 72-157,-13-128-621,-1-10 478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30.7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5 408,'-5'-3'32,"2"1"-64,4 2-40,1 0-160,4 2 144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58.3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505 0 872,'33'58'1003,"11"8"-1006,23 39 21,-64-99-14,0-1 1,0 0-1,-1 1 0,1 0 1,-1-1-1,1 11 0,-5-14-2,0 0 0,0 0 0,-1 0 0,1 0-1,-1 0 1,1-1 0,-1 1 0,0-1 0,0 0-1,-4 2 1,2-1 1,-11 4 1,0 0 1,-1-2-1,1 0 0,-1-1 0,0-1 1,0 0-1,-19-2 0,-10 3 3,-112 13 29,-84 6-149,209-20 190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46.8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11 163 1120,'-1'-2'10,"0"1"0,-1-1 0,1 0-1,0-1 1,0 1 0,0 0 0,1 0 0,-1 0-1,1 0 1,-1-1 0,1 1 0,-1 0 0,1-1-1,0 1 1,0 0 0,0 0 0,1-1 0,-1 1-1,0 0 1,1-1 0,0 1 0,-1 0-1,1 0 1,0 0 0,0 0 0,0 0 0,0 0-1,1 0 1,-1 0 0,0 0 0,1 0 0,-1 1-1,1-1 1,2-1 0,5-6-9,1 0-1,0 1 1,0 0 0,1 1-1,0 0 1,0 1 0,1 0-1,-1 1 1,1 0 0,1 1-1,-1 0 1,0 1 0,1 0-1,0 1 1,0 1 0,-1 0-1,1 0 1,0 2 0,0-1-1,0 2 1,0 0 0,-1 0-1,16 5 1,0 2-2,-2 0 0,1 2 0,-1 1 0,-1 1 0,0 1 0,29 23 0,-50-34 3,-1 0-1,0 0 1,1 0-1,-1 1 0,0-1 1,0 1-1,-1 0 1,1 0-1,-1 0 0,0 0 1,0 1-1,0-1 1,-1 0-1,0 1 1,1-1-1,-1 1 0,-1 0 1,1-1-1,-1 1 1,0 0-1,0-1 0,0 1 1,-1 0-1,1-1 1,-1 1-1,0-1 0,-1 1 1,1-1-1,-1 1 1,-3 5-1,-1 3 8,-2 0 1,1-1-1,-2 0 0,0 0 0,0-1 0,-1 0 1,0-1-1,-17 13 0,-11 8 1,19-18-2,1 1 0,0 1 0,1 0 0,1 2 0,0 0-1,-19 28 1,35-45-8,-1 1 0,1-1 0,0 1-1,0-1 1,-1 1 0,1-1 0,0 1-1,0-1 1,0 1 0,0-1 0,-1 1 0,1-1-1,0 1 1,0-1 0,0 1 0,0-1-1,0 1 1,0-1 0,0 1 0,1-1-1,-1 1 1,0-1 0,0 1 0,0-1 0,0 1-1,1-1 1,-1 1 0,0-1 0,1 1-1,-1-1 1,0 1 0,1-1 0,-1 0-1,0 1 1,1-1 0,-1 0 0,1 1 0,-1-1-1,0 0 1,1 1 0,-1-1 0,1 0-1,-1 0 1,1 0 0,-1 0 0,1 1-1,-1-1 1,1 0 0,-1 0 0,1 0 0,-1 0-1,1 0 1,0 0 0,38 0-18,-31 0 16,104-8 9,-75 3 2,47 1-1,-71 5-9,0-1 1,-1 2-1,1 0 0,-1 0 0,1 1 0,-1 0 0,21 10 0,-28-11 0,0 1 0,0 0 0,0 0 1,0 1-1,-1-1 0,1 1 0,-1 0 0,0 1 0,0-1 0,-1 1 0,1-1 0,-1 1 0,0 0 0,0 0 1,-1 1-1,1-1 0,-1 0 0,0 1 0,1 5 0,-1 3 10,0 0 0,0 0 0,-2 0 0,0 0 1,0 0-1,-1 0 0,-1 0 0,0 0 0,-1 0 0,-1-1 0,0 1 0,-1-1 0,0 0 1,-1-1-1,0 1 0,-1-1 0,-1 0 0,0 0 0,0-1 0,-1 0 0,0-1 1,-1 0-1,-21 16 0,19-18 3,-1-2 1,1 1 0,-1-2 0,-1 0-1,1 0 1,-21 3 0,-87 11 67,102-17-68,-13 2-80,0-2-1,-1-1 1,1-2 0,0 0 0,0-3-1,0-1 1,0-1 0,-55-18-1,68 15-312,-1 0 170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48.9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1134 99 904,'-3'-1'84,"0"0"0,-1-1-1,1 1 1,0-1 0,0 0 0,0 0-1,-4-4 1,-4-1-14,-3-2 1,1 1-30,1 0-1,-1 1 1,-1 0-1,1 1 0,-1 0 1,-1 2-1,1-1 1,-25-3-1,-100 1 18,117 8-49,0 1 1,0 1-1,1 1 0,-29 8 0,-2 6-8,0 2 1,2 1-1,1 4 0,1 1 1,1 2-1,-82 65 0,117-81 1,0 1-1,0 0 0,2 1 0,-18 27 0,2-1 1,12-19-2,2 1 0,0 1 0,-12 37 0,6-17 0,6-9 0,-16 66 0,24-74-2,1 0 0,1 0 0,2 30-1,0-39 4,1 27-1,-1 31 0,0-30 1,2 0 0,2 0 0,2 0-1,13 45 1,-16-73 3,-1-8-5,-1 0-1,2 0 0,-1 0 1,1-1-1,0 0 0,1 1 1,0-1-1,0 0 0,1-1 0,0 1 1,1-1-1,-1 0 0,1 0 1,0-1-1,1 0 0,0 0 1,10 7-1,33 24 28,-29-20-21,1-2 0,0 0 0,25 12 0,38 18-4,9 5-10,-13-7-17,-62-31 30,0-1 0,1-2-1,0 0 1,32 10-1,-14-8 9,-26-7-11,1 0 0,-1-1-1,1-1 1,13 2 0,20-4-8,80-10-1,-6 0 1,-100 10 7,0-1 1,-1-1 0,1-1-1,-1 0 1,0-2-1,0 0 1,0-1 0,18-9-1,-8-2-3,-1 0-1,38-32 1,1-1 16,-20 18-13,-1-2 0,55-52 0,-95 80 2,3-3 0,1-1 0,-2 1-1,1-1 1,-1-1 0,-1 1 0,12-23-1,-1-3-4,-9 18-18,0-1-1,-1 0 1,-1-1-1,8-34 1,12-86-5,-26 122 26,0 1 0,-5-34 0,1 11 2,2 26-3,0 1 1,-2 0 0,1-1 0,-2 1-1,0 0 1,0 1 0,-1-1-1,-13-22 1,7 13-15,-15-47-1,17 44 16,-17-36 0,-11-24-6,31 67 1,-1 0 0,-1 0 0,0 0 1,-2 1-1,0 1 0,-19-25 0,-13-13 1,32 40 3,1 1 0,-2 0 0,-21-19 0,20 22 9,0 1-1,-1 1 0,-1 0 0,1 0 0,-21-7 0,-77-21 55,69 23-55,-12 0-176,-1 1 0,-78-5 0,123 16 159,-49-5-73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8:18.6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0 104 0,'0'-3'0,"0"0"0,0 0 0,1 0 0,-1 0 0,1 0 0,-1 0 0,1 0 0,0 1 0,0-1 0,1 0 0,-1 0 0,0 1 0,1-1 0,0 0 0,-1 1 0,1 0 0,0-1 0,0 1 0,1 0 0,-1 0 0,0 0 0,1 0 0,3-1 0,2-3 0,1 1 0,0 0 0,0 1 0,0 0 0,18-5 0,-22 7 0,1 0 0,0 1 0,-1 0 0,1 1 0,0-1 0,0 1 0,0 0 0,0 0 0,0 1 0,9 1 0,-13-1 0,1 0 0,0 1 0,-1-1 0,1 0 0,-1 1 0,0 0 0,1-1 0,-1 1 0,0 0 0,0 0 0,0 0 0,0 0 0,0 1 0,-1-1 0,1 1 0,-1-1 0,0 1 0,1-1 0,-1 1 0,0 0 0,0-1 0,-1 1 0,1 0 0,0 3 0,1 9 0,0 0 0,-2 0 0,1 0 0,-2 0 0,0 0 0,-1 0 0,-5 19 0,-34 107 0,28-101 1,-59 159 226,47-134 17,23-59-59,4-5-73,8-10-40,14-20-65,-6 5-1,1 0 1,2 2-1,0 0 0,1 1 1,1 2-1,50-33 0,13 0-470,-53 33 308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8:20.7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14 745 0,'-5'38'0,"-3"64"0,8-92 0,0 1 0,1-1 0,0 0 0,1 0 0,0 1 0,1-1 0,5 14 0,-7-22 3,-1-1 0,1 1 0,0-1 1,-1 0-1,1 1 0,0-1 0,0 0 0,0 0 0,0 0 0,0 0 0,0 0 1,1 0-1,-1 0 0,0 0 0,0 0 0,1 0 0,-1-1 0,0 1 1,1-1-1,-1 1 0,1-1 0,-1 1 0,1-1 0,-1 0 0,1 0 0,-1 1 1,1-1-1,-1 0 0,1-1 0,-1 1 0,1 0 0,-1 0 0,1-1 1,-1 1-1,1 0 0,-1-1 0,0 0 0,3 0 0,5-4 54,1 0 0,-1-1 0,0 1 0,11-12 0,-9 9-52,8-6 16,0 0 0,23-11 0,-34 21-22,1 1-1,0-1 1,-1 1-1,1 1 1,0-1-1,0 2 1,1-1-1,11 0 0,-4 3-11,1 1-1,-1 0 0,1 1 0,-1 1 0,32 11 0,3 1 77,-48-15-57,0 0 0,-1 0 0,1 0 0,0-1 0,0 1 0,1-1 0,-1 0 0,0 0 0,0 0 0,0-1 0,0 0 0,0 1 0,0-1 0,-1-1 0,1 1 0,0 0 0,0-1-1,-1 0 1,1 0 0,-1 0 0,1 0 0,-1-1 0,0 1 0,0-1 0,0 0 0,0 0 0,-1 0 0,1 0 0,-1 0 0,4-6 0,-2 0 16,0 1 1,-1-1-1,0 1 1,-1-1 0,1 0-1,-2 0 1,1 0-1,-1 0 1,-1-1-1,0 1 1,0 0-1,-2-14 1,1 15-10,-1-6 16,0 0 0,-1 1 0,0-1 0,-10-24 0,12 35-28,-1 0 1,0 0 0,0 0-1,0 0 1,0 0 0,0 0-1,0 0 1,-1 0 0,0 1 0,1 0-1,-1-1 1,0 1 0,0 0-1,0 0 1,0 0 0,-1 1-1,1-1 1,0 1 0,-1 0-1,1 0 1,-1 0 0,0 0 0,1 1-1,-5-1 1,3 1-1,-20-3-1,24 3 0,0 0 0,0 0 0,0 0 0,0 0 0,0 0 0,0 0 0,0 0 0,0 0 0,0 1 0,0-1 0,0 0 0,0 0 0,1 1 0,-1-1 0,0 1 0,0-1 0,-1 1 0,2 0-6,0-1 1,0 1-1,0-1 0,0 1 1,0-1-1,0 1 0,0-1 0,0 0 1,0 1-1,1-1 0,-1 1 0,0-1 1,0 0-1,0 1 0,1-1 0,-1 1 1,0-1-1,0 0 0,1 1 0,-1-1 1,0 0-1,1 1 0,-1-1 0,0 0 1,1 0-1,-1 1 0,1-1 1,-1 0-1,0 0 0,1 0 0,-1 0 1,1 1-1,-1-1 0,1 0 0,-1 0 1,0 0-1,1 0 0,-1 0 0,1 0 1,0 0-1,21 0-79,28-20 62,63-15-1,-51 21 15,64-19 4,-113 29 8,0-2 0,0 1 0,0-2 0,0 0 0,-1 0 0,21-17 0,-31 22 4,-1 1-1,1 0 1,0-1 0,-1 0-1,0 1 1,1-1 0,-1 1-1,0-1 1,0 0 0,0 0-1,0 0 1,0 0-1,0 0 1,-1 0 0,1 0-1,0 0 1,-1 0 0,0 0-1,0 0 1,1 0 0,-1-3-1,-1 3-1,0 1-1,1 0 1,-1-1 0,0 1-1,1 0 1,-1 0-1,0 0 1,0-1-1,0 1 1,0 0 0,0 0-1,-1 0 1,1 1-1,0-1 1,0 0 0,0 0-1,-1 0 1,1 1-1,-1-1 1,1 1-1,0-1 1,-1 1 0,1 0-1,-1-1 1,1 1-1,-1 0 1,1 0-1,-1 0 1,1 0 0,-3 1-1,-4-1-6,1 1 0,0 0 1,0 1-1,0-1 0,0 1 0,0 1 0,0-1 0,0 1 0,1 1 0,-1-1 0,1 1 1,0 0-1,0 0 0,0 1 0,1 0 0,-1 0 0,-6 9 0,2-2-3,0 2-1,0 0 1,1 0-1,1 0 1,0 1 0,-8 25-1,9-18-2,0-1-1,-5 35 1,11-46 4,0 0 0,0 1 1,1-1-1,0 0 0,1 1 1,0-1-1,5 19 1,-6-27 2,1 0 0,-1 1 0,1-1 0,0 0 0,0 0 0,0 0 0,0 0 0,0-1 0,0 1-1,1 0 1,-1 0 0,1-1 0,-1 1 0,1-1 0,0 1 0,-1-1 0,1 1 0,0-1 0,0 0 0,0 0 0,0 0 0,2 0 0,-1 0 1,1-1-1,-1 1 0,1-1 0,-1 0 0,1 0 0,-1-1 1,1 1-1,-1-1 0,1 0 0,-1 1 0,0-2 1,1 1-1,4-2 0,10-7 4,1-1 0,-1 0 0,18-15 0,23-15 2,-4 4-1,-40 26-2,0 0 0,1 1 0,0 1 0,0 1 0,20-8 0,-31 15-1,0-1-1,0 1 1,0-1-1,0 0 1,-1 0 0,1-1-1,-1 1 1,1-1-1,-1 0 1,0 0-1,0-1 1,0 1 0,3-5-1,37-35 8,-36 31 0,-1 1-1,0-1 0,0 0 1,-1 0-1,-1-1 1,0 0-1,-1 0 0,5-27 1,-9 40-6,0-1 0,0 1 0,0-1 1,0 1-1,0-1 0,0 1 0,0-1 0,0 1 1,0-1-1,0 1 0,0-1 0,0 1 1,-1-1-1,1 1 0,0 0 0,0-1 0,-1 1 1,1-1-1,0 1 0,0 0 0,-1-1 0,1 1 1,0 0-1,-1-1 0,1 1 0,-1 0 0,1 0 1,-1-1-1,-17-2 6,-16 10-27,26-3 15,0 0 0,1 0 1,-1 1-1,1 0 0,0 0 0,1 1 0,-1-1 0,1 1 0,0 1 0,1-1 0,-1 1 1,1 0-1,1 1 0,-1-1 0,1 1 0,1 0 0,-1 0 0,1 0 0,1 0 0,-1 0 1,1 1-1,1-1 0,0 1 0,0-1 0,1 1 0,-1 0 0,2-1 0,0 1 1,0 0-1,0-1 0,1 1 0,0-1 0,1 0 0,6 15 0,-7-19 2,-1-1-1,1 0 1,0 0 0,0 1-1,0-2 1,0 1-1,1 0 1,-1 0 0,1-1-1,0 1 1,0-1 0,0 0-1,0 0 1,0 0-1,0 0 1,0-1 0,1 1-1,-1-1 1,1 0-1,-1 0 1,1 0 0,-1 0-1,6 0 1,-4-1 2,1-1 0,-1 1 0,1-1 0,-1 0 0,0 0 0,1-1 0,-1 0 0,0 0 0,0 0 0,0 0 0,0-1 0,-1 0 0,1 0 0,-1 0 0,5-4 0,11-11-1,0-2 0,-2 0 0,30-41 0,35-76 37,-79 129-32,0-1 0,-1 1 0,0-1 0,0 0 0,2-14-1,-4 18 8,0 0-1,-1 0 1,0 1-1,0-1 1,0 0-1,0 0 1,-1 0-1,0 1 1,0-1-1,0 0 1,-1 1-1,-2-6 1,4 10-13,0 0 0,0 0 1,0 0-1,0-1 0,0 1 0,0 0 1,0 0-1,0 0 0,0-1 0,0 1 0,0 0 1,0 0-1,0 0 0,0 0 0,0-1 1,0 1-1,0 0 0,0 0 0,-1 0 1,1 0-1,0-1 0,0 1 0,0 0 1,0 0-1,0 0 0,-1 0 0,1 0 0,0 0 1,0-1-1,0 1 0,-1 0 0,1 0 1,0 0-1,0 0 0,0 0 0,0 0 1,-1 0-1,1 0 0,0 0 0,0 0 1,0 0-1,-1 0 0,1 0 0,0 0 0,0 0 1,0 0-1,-1 0 0,1 0 0,0 1 1,0-1-1,0 0 0,-1 0 0,1 0 1,-5 15-77,2 21 36,3-35 45,0 11-1,0 1 1,0 0 0,2-1-1,4 21 1,-6-29-28,1 0 0,0-1 0,0 1 0,1-1 0,-1 1 0,1-1 0,-1 0 0,1 1 0,0-1 1,0 0-1,1 0 0,-1 0 0,1-1 0,-1 1 0,1 0 0,0-1 0,0 0 0,0 0 0,0 0 0,4 2 0,-5-3 9,1-1 0,0 0-1,-1 1 1,1-1 0,-1 0 0,1 0-1,-1-1 1,1 1 0,0 0 0,-1-1-1,1 0 1,-1 1 0,0-1 0,1 0-1,-1 0 1,4-2 0,37-26 71,-35 22-70,22-14 61,-2-1-1,0-2 1,25-29 0,-52 53-43,-1 0 0,0 0 0,1 0 1,-1-1-1,0 1 0,0 0 0,1 0 1,-1-1-1,0 1 0,0 0 0,0-1 0,1 1 1,-1 0-1,0-1 0,0 1 0,0 0 1,0-1-1,0 1 0,0 0 0,0-1 0,0 1 1,0-1-1,0 1 0,0 0 0,0-1 1,0 1-1,0 0 0,0-1 0,0 1 0,0 0 1,0-1-1,0 1 0,0-1 0,-1 1 1,-12-4 168,-18 9 56,19-1-232,7-2 1,1-1-1,-1 1 0,1 0 1,0 0-1,0 1 1,0-1-1,0 1 0,0 0 1,-4 4-1,7-7 4,1 0 1,0 1-1,-1-1 0,1 0 0,0 1 1,-1-1-1,1 1 0,0-1 0,-1 0 1,1 1-1,0-1 0,0 1 1,0-1-1,-1 1 0,1-1 0,0 1 1,0-1-1,0 1 0,0-1 0,0 1 1,0-1-1,0 1 0,0-1 0,0 1 1,0-1-1,0 1 0,1-1 0,-1 1 1,0-1-1,0 1 0,0-1 0,1 1 1,-1-1-1,0 1 0,0-1 1,1 1-1,-1-1 0,0 0 0,1 1 1,-1-1-1,1 0 0,-1 1 0,0-1 1,1 0-1,-1 1 0,1-1 0,-1 0 1,1 0-1,-1 0 0,1 0 0,-1 1 1,1-1-1,-1 0 0,1 0 0,-1 0 1,2 0-1,32 3-13,-33-3 12,35-3 11,-1-1 0,62-15 0,-90 17-9,9-2 0,-1 0 0,0 0 1,-1-2-1,1 0 0,-1-1 0,0 0 0,-1-1 0,20-15 0,-26 18 5,-1-1 0,1-1 1,-1 1-1,0-1 0,-1 0 0,0 0 0,0-1 0,0 0 0,-1 0 0,0 0 0,-1 0 0,0 0 0,0-1 0,-1 0 0,0 1 0,2-12 1,-4 14 1,3-42 93,-2 44-84,-1 0 0,-1 1 1,1-1-1,0 1 1,-1-1-1,0 1 0,0-1 1,0 1-1,0-1 0,-4-5 1,5 8-18,0 1 0,-1-1 1,1 1-1,0-1 1,-1 1-1,1 0 0,-1-1 1,1 1-1,-1-1 0,1 1 1,-1 0-1,1-1 1,-1 1-1,1 0 0,-1 0 1,1 0-1,-1-1 0,0 1 1,1 0-1,-1 0 1,1 0-1,-1 0 0,0 0 1,1 0-1,-1 0 1,1 0-1,-1 0 0,0 0 1,0 0-1,-1 1 0,1 0-1,-1 0 1,1 0-1,-1 0 1,0 0 0,1 0-1,0 0 1,-1 0-1,-1 3 1,-22 33-11,21-29 6,0-1 0,1 1 1,0 0-1,0 1 1,1-1-1,0 0 1,1 1-1,-1-1 0,1 12 1,1-15 2,1 0-1,-1-1 1,1 1 0,0 0-1,0-1 1,0 1 0,1-1 0,0 0-1,0 1 1,0-1 0,0 0-1,0 0 1,1 0 0,0 0-1,0-1 1,0 1 0,0-1 0,7 6-1,3 1-124,0 1 1,-1 0-1,11 14 0,-19-21 80,-1 1 1,1 0-1,-1 0 0,-1 0 0,1 1 1,-1-1-1,0 1 0,0-1 0,0 1 1,-1 0-1,2 11 0,-3 0 11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8:21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93 216,'0'1'168,"-4"-2"64,1-7-32,-2-23-256,3-23 48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8:22.1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8 120 664,'-7'-12'18,"14"16"-175,17 7 72,-19-10 82,0 1 1,0-2-1,0 1 0,0-1 1,0 1-1,0-1 0,0-1 1,0 1-1,0-1 0,9-2 1,-13 2 17,-1 1-1,1-1 1,-1 1 0,0-1 0,1 0 0,-1 1 0,0-1-1,1 0 1,-1 1 0,0-1 0,0 0 0,0 1 0,0-1-1,0 0 1,0 1 0,0-1 0,0 0 0,0 0-1,0 1 1,0-1 0,0 0 0,0 1 0,-1-2 0,-4-22 128,3 17-141,-3-64 22,5 71-27,0 0-1,0 0 1,0 0-1,0 0 1,0 1-1,-1-1 1,1 0-1,0 0 0,0 0 1,0 0-1,0 0 1,-1 0-1,1 0 1,0 0-1,0 1 1,0-1-1,0 0 1,-1 0-1,1 0 1,0 0-1,0 0 1,0 0-1,-1 0 1,1 0-1,0 0 1,0 0-1,0 0 0,-1 0 1,1 0-1,0 0 1,0-1-1,0 1 1,-1 0-1,1 0 1,0 0-1,0 0 1,0 0-1,0 0 1,0 0-1,-1 0 1,1-1-1,0 1 1,0 0-1,0 0 1,0 0-1,0 0 0,0-1 1,-1 1-1,1 0 1,0 0-1,0 0 1,0 0-1,0-1 1,0 1-1,0 0 1,0 0-1,0 0 1,0-1-1,0 1 1,0 0-1,-6 11-76,3 0 70,0 1-1,1-1 0,0 0 1,-1 18-1,2-16 6,-20 341-162,27 225 159,-6-571 10,17 410 75,-26-243 206,4-96-235,2-61 1,3-17-34,0-1 0,0 1-1,0-1 1,0 1 0,0 0 0,-1-1 0,1 1 0,0 0 0,0-1-1,-1 1 1,1 0 0,0-1 0,-1 1 0,1-1 0,0 1-1,-1-1 1,1 1 0,-1-1 0,1 1 0,-1-1 0,1 0-1,-2 1 1,2-1-11,-2-10-653,1 2 486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8:23.1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1271 576,'4'1'-34,"1"-1"0,0 0 0,-1 0 1,1 0-1,0-1 0,-1 0 0,7-1 0,52-13-51,483-192 57,-251 86 28,163-41-6,-13 6 11,-216 67-4,276-100 0,-136 83 8,-3 24-3,-353 79-6,388-83 32,-393 84 0,1 0 0,0 0 0,-1-1-1,0 0 1,1-1 0,-1 1 0,11-9 0,-14 10-30,0-1 0,0 1 0,0 0 0,0 1 1,1-1-1,8 0 0,10-4 55,-24 6-50,1 0 0,0 0-1,0 0 1,0 0 0,-1 0 0,1 0 0,0 0 0,0 0 0,0 0-1,-1 1 1,1-1 0,0 0 0,0 0 0,-1 1 0,1-1 0,0 0-1,0 1 1,-1-1 0,1 1 0,0-1 0,-1 1 0,1-1 0,-1 1-1,2 1 1,15 25-176,-13-17 110,0 0 0,0 1 1,-1-1-1,2 15 0,18 316 26,-8-59 63,-13-259-39,1 0 0,1-1 0,1 1 0,1-1 0,1 0 0,1-1 1,1 0-1,0 0 0,21 31 0,-27-47-126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8:23.8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1165 0,'34'-16'0,"208"-87"0,-229 98 0,563-210 0,-418 147 0,262-104 0,36 12 0,209-81 0,-435 139 0,-101 43 0,-79 36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8:24.4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1158 536,'-13'1'232,"17"-1"-206,23-1-128,6-3 76,-1 0 1,57-17-1,62-30-8,-139 46 30,125-51-12,176-102-1,2 14 19,14 26 3,-322 115-5,230-60 6,-154 44 7,108-39 1,-177 52-7,4-1 16,1 0-1,22-14 1,-41 21-9,0 0 0,1 0 0,-1-1 0,0 1 0,1 0 0,-1 0 0,0 0 0,1-1 0,-1 1 0,0 0 0,1 0 0,-1-1 0,0 1 0,1 0 0,-1-1 0,0 1 1,0 0-1,0-1 0,1 1 0,-1 0 0,0-1 0,0 1 0,0-1 0,0 1 0,0 0 0,0-1 0,0 1 0,1 0 0,-1-1 0,0 1 0,0-1 0,-1 1 0,1 0 0,0-1 0,0 1 0,0-1 0,0 1 0,0 0 0,0-1 1,0 1-1,-1 0 0,1-1 0,0 1 0,0-1 0,-1 1 0,1 0 0,0 0 0,0-1 0,-1 1 0,1 0 0,0 0 0,-1-1 0,1 1 0,0 0 0,-1 0 0,1 0 0,-1-1 0,-8-12 27,-2-28-44,3 0 1,1 0-1,-2-70 1,7 87-26,-1-35 39,0-6-18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8:53.8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1732 400,'1'-9'491,"5"-1"-484,0-1-1,0 1 1,1 1 0,0 0 0,1 0 0,0 0 0,0 1-1,11-9 1,14-14 1,477-523 58,-386 421-59,7 6 1,5 6 0,5 6-1,279-173 1,-341 241-8,3 5 0,106-40 0,-133 62 0,0 3 0,2 2 0,-1 3 0,99-9 0,23 15 0,-142 7 0,0 1 0,69 14 0,-93-13-101,0-1-1,0-1 0,16 0 0,-24-1-43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59.5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48 1240,'-1'-1'27,"-1"0"1,0-1-1,1 1 0,-1-1 0,1 0 1,0 1-1,-1-1 0,1 0 0,0 0 1,0 0-1,0 1 0,-1-5 0,2 5-22,0 1-1,0-1 0,0 0 1,0 0-1,0 1 0,0-1 1,0 0-1,1 0 0,-1 1 1,0-1-1,0 0 0,1 0 0,-1 1 1,0-1-1,1 0 0,-1 1 1,1-1-1,-1 1 0,1-1 1,-1 1-1,1-1 0,-1 1 1,1-1-1,0 1 0,-1-1 1,1 1-1,0 0 0,-1-1 1,1 1-1,0 0 0,0-1 1,-1 1-1,1 0 0,0 0 1,0 0-1,-1 0 0,1 0 1,1 0-1,2-1 2,0 0 0,0 0 1,0 1-1,0-1 0,0 1 0,0 0 1,0 0-1,0 1 0,0-1 0,0 1 1,-1 0-1,1 0 0,0 0 0,0 0 0,0 1 1,-1-1-1,1 1 0,-1 0 0,1 0 1,-1 0-1,0 1 0,0-1 0,0 1 0,0 0 1,0 0-1,-1 0 0,1 0 0,-1 0 1,0 1-1,0-1 0,0 1 0,0-1 0,-1 1 1,1 0-1,-1 0 0,0-1 0,0 1 1,0 0-1,-1 0 0,1 0 0,-1 7 0,-1 0-1,1-1 0,-2-1 0,1 1 0,-1 0 0,-1 0 0,0 0-1,0-1 1,-1 0 0,0 1 0,0-1 0,-8 10 0,0-1 12,-1 0 0,-1-1-1,0 0 1,-19 15 0,23-25-7,-6 4 2,15-10-11,1-1 0,0 0-1,-1 0 1,1 1 0,0-1-1,0 0 1,-1 0 0,1 1-1,0-1 1,0 0 0,0 1-1,-1-1 1,1 0 0,0 1-1,0-1 1,0 0 0,0 1 0,0-1-1,0 0 1,0 1 0,0-1-1,0 0 1,0 1 0,0-1-1,0 1 1,0-1 0,0 0-1,0 1 1,0-1 0,0 0-1,0 1 1,0-1 0,1 0-1,-1 1 1,0-1 0,0 0-1,0 1 1,1-1 0,-1 1-1,3 0 3,0-1 0,1 1-1,-1 0 1,0-1 0,0 0-1,0 0 1,0 0 0,0 0-1,6-1 1,-3 0-6,83 0 20,-47 1-7,68-8-1,11-6-1333,-94 8 1044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8:54.3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21 592,'0'-1'11,"0"1"-1,-1-1 1,1 1 0,-1-1-1,1 1 1,0 0 0,-1-1-1,1 1 1,0-1 0,0 1-1,0-1 1,-1 0-1,1 1 1,0-1 0,0 1-1,0-1 1,0 1 0,0-1-1,0 1 1,0-1 0,0 0-1,0 1 1,0-1-1,0 1 1,0-1 0,0 1-1,1-1 1,-1 1 0,0-1-1,0 1 1,1-1 0,0 0-3,1 0 1,-1 1 0,0-1 0,1 1-1,-1 0 1,1 0 0,-1-1 0,1 1-1,-1 0 1,1 0 0,2 1 0,11 0 1,0 1 1,0 1-1,-1 1 1,1 0 0,-1 0-1,18 10 1,80 43 38,-111-56-48,273 180 25,-167-105-22,-95-69-3,-5-2 0,0-1 0,-1 1 0,1 1 0,-1-1 0,6 7 0,-10-10-1,-1 0 1,0-1-1,0 1 1,0 0-1,0-1 0,0 1 1,0 0-1,-1 0 1,1 0-1,0 0 0,-1 0 1,0 0-1,1 0 1,-1 0-1,0 0 0,0 0 1,0 0-1,0 0 0,0 0 1,-1 0-1,1 0 1,-1 0-1,1 0 0,-1 0 1,0 0-1,-1 2 1,-2 4 3,-1 0 1,-1-1 0,1 1 0,-1-1 0,0-1 0,-9 8-1,-49 37 18,32-26-16,-81 67-290,75-58 169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8:57.4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1 544,'4'54'309,"-3"70"-1,-1-108-270,-3 110 19,1 134-9,5-185-35,17 106 0,-19-177-14,5 23 10,-2-23-20,1-17-29,13-106-667,-15 95 562,5-40-122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8:58.0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5 255 640,'-3'-9'47,"1"1"263,11 10-171,10 3-120,0 0 0,0-1-1,1-1 1,20 1 0,-8-1 5,92 7 5,-1-6 0,222-20 1,243-69-21,-190 25 65,-205 33 21,-79 14-61,155 0-1,115 33-29,61-11 354,-116-7-259,-28 13-94,300 8 22,-193-36-18,-243 4-3,512-29-19,-393 28-7,309-25-736,-472 17-83,-65 9 548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8:59.1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1 122 0,'7'3'11,"-1"-1"0,1 0-1,0 0 1,0 0 0,0-1 0,0 1 0,14-1 0,54-5 327,-34 1-179,54-2 36,414-3 66,-222 25-228,193 8-18,-398-23-15,1069 19 8,-991-21-7,810-23 6,-247-32 1,-467 42-13,-31 3-4,78-9 16,132-10 8,-343 25-10,135 10 0,9 0 1,-223-6-23,0-1 1,-1-1-1,1 0 0,-1 0 0,0-1 0,0-1 0,14-6 1,-26 10 13,1 0-14,0-1 1,-1 1-1,1 0 1,-1 0-1,1-1 0,-1 1 1,1 0-1,-1-1 1,0 1-1,1 0 1,-1-1-1,1 1 0,-1-1 1,0 1-1,1 0 1,-1-1-1,0 1 0,1-1 1,-1 1-1,0-1 1,0 0-1,1 0 0,0-6-128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8:59.9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514 0 408,'3'70'332,"12"71"0,-1-19-228,23 378 160,-34-474 48,-26-30-88,11 4-222,1 1-1,0 0 0,0 0 0,-13 4 0,-7 1 1,-74 17 7,70-14-13,-42 6-1,23-10-278,-71-3 0,59-4 105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0.7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1 352,'0'0'495,"2"12"-246,0 141 4,-1-22-196,1-62-45,-1 10-9,4-1-1,22 114 1,-27-191-5,6 19-91,-6-19 75,0 0 0,0-1-1,1 1 1,-1 0-1,0-1 1,0 1 0,1-1-1,-1 1 1,0 0-1,1-1 1,-1 1 0,1-1-1,-1 1 1,0-1-1,1 1 1,-1-1 0,1 0-1,0 1 1,-1-1-1,1 1 1,-1-1 0,2 0-1,7-7-185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1.0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3 1200,'-4'-3'112,"-4"3"-56,0 0 40,5 9-8,3 7 8,5 10 8,3 9-48,-1 11-16,-4 7-8,0 12-24,-1 7-8,1 5 0,0 0 0,2-11-88,1-7-88,0-21-192,2-9 216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1.5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1 1112,'-8'0'80,"2"7"8,3 3-8,1 8 0,2 11-16,3 10-24,0 9-24,2 10 0,0 5-8,-2 13-8,1 5 8,-1 1-8,2 1 0,3-11-40,-1-7-40,4-14-280,1-14 224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1.8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31 592,'0'-4'61,"-1"3"-15,1-1 0,0 0 0,0 1 0,0-1 0,0 0 0,0 1 0,0-1 0,1 0 0,-1 1 0,1-1 0,-1 0 0,1 1 0,-1-1 0,2-2 0,-1 4-39,-1 0-1,1 1 1,-1-1 0,0 0 0,1 0-1,-1 0 1,1 1 0,-1-1 0,0 0-1,1 0 1,-1 1 0,0-1 0,0 0 0,1 1-1,-1-1 1,0 0 0,0 1 0,1-1-1,-1 0 1,0 1 0,0-1 0,0 0-1,0 1 1,1-1 0,-1 1 0,0-1-1,0 1 1,0-1 0,0 0 0,0 1-1,4 18 45,4 87 100,-8 137-1,-2-53-132,24 140-54,-21-324 21,0 1-45,-1 0 0,2 0 1,-1-1-1,5 13 0,-6-18 52,0-1 0,0 1 0,1-1-1,-1 1 1,0-1 0,0 0 0,0 1-1,1-1 1,-1 1 0,0-1 0,1 0-1,-1 1 1,0-1 0,1 0 0,-1 1-1,0-1 1,1 0 0,-1 0 0,1 1-1,-1-1 1,1 0 0,11-5-111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2.2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73 912,'7'-25'304,"-4"17"329,-1 30-384,9 218 306,4 54-447,24-6-86,-35-270-48,-3-9-38,0-1 0,1 1-1,1-1 1,-1 1-1,1-1 1,1 0 0,-1 0-1,6 9 1,-8-17 53,-1 0-1,0 0 1,0 1 0,0-1-1,0 0 1,0 0 0,1 0 0,-1 1-1,0-1 1,0 0 0,0 0-1,1 0 1,-1 0 0,0 1 0,0-1-1,0 0 1,1 0 0,-1 0-1,0 0 1,0 0 0,1 0 0,-1 0-1,0 0 1,0 0 0,1 0-1,-1 0 1,0 0 0,1 0 0,-1 0-1,0 0 1,0 0 0,1 0 0,-1 0-1,0 0 1,0 0 0,1 0-1,-1 0 1,0 0 0,0-1 0,1 1-1,-1 0 1,0 0 0,0 0-1,0 0 1,0-1 0,1 1 0,-1 0-1,8-14-395,-8 13 386,12-30-299</inkml:trace>
  <inkml:trace contextRef="#ctx0" brushRef="#br0" timeOffset="1">380 134 672,'17'-22'146,"0"0"-1,2 1 0,0 1 1,26-20-1,-45 39-141,1 1-1,0-1 1,-1 0-1,1 1 1,0-1-1,0 0 1,-1 1 0,1-1-1,0 1 1,0-1-1,0 1 1,0 0 0,0-1-1,0 1 1,-1 0-1,1 0 1,0-1-1,0 1 1,0 0 0,0 0-1,0 0 1,0 0-1,0 0 1,0 1 0,0-1-1,0 0 1,0 0-1,0 1 1,0-1-1,0 0 1,0 1 0,-1-1-1,1 1 1,0-1-1,0 1 1,0-1 0,-1 1-1,1 0 1,0-1-1,-1 1 1,1 0-1,0 0 1,-1-1 0,1 1-1,0 2 1,1 2 1,0 1 0,0 0 0,0-1 1,-1 1-1,0 0 0,1 8 0,1 58 28,-9 107 0,0-22-19,6-144-19,-1 82-48,4 0-1,19 118 0,-14-183-96,0-14 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00.2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69 147 1120,'-6'-1'93,"-17"4"341,22-2-430,1-1 0,-1 1 0,0-1 0,1 1 0,-1-1-1,1 1 1,-1 0 0,1-1 0,-1 1 0,1 0 0,-1 0 0,1-1 0,0 1 0,-1 0 0,1 0-1,0 0 1,-1-1 0,1 1 0,0 0 0,0 0 0,0 0 0,0 0 0,0-1 0,0 1 0,0 0-1,1 2 1,0 19-5,-1 0 11,2 0-1,0 0 1,2 0-1,0 0 1,12 35-1,-16-56-8,0 0 0,1-1 0,-1 1 0,0-1 0,0 1 0,0 0 0,0-1 0,1 1 0,-1-1 0,0 1 0,1-1-1,-1 1 1,0-1 0,1 1 0,-1-1 0,0 1 0,1-1 0,-1 1 0,1-1 0,-1 0 0,1 1 0,-1-1 0,1 0 0,0 1 0,-1-1-1,1 0 1,-1 0 0,1 1 0,0-1 0,-1 0 0,1 0 0,-1 0 0,1 0 0,1 0 0,-2-1 1,1 0 1,0 1-1,-1-1 0,1 0 1,-1 0-1,1 0 1,-1 0-1,1 0 1,-1 0-1,0 0 0,0 0 1,1 0-1,-1 0 1,0 0-1,0 0 0,0 0 1,0 0-1,0 0 1,0 0-1,0 0 1,-1-1-1,1 0 0,-6-24 32,-16-46 0,0 3-20,20 64-13,-2-7 8,1-1 1,0 1-1,1-1 1,0 0-1,1 0 1,0 0-1,1 0 1,2-15-1,-1 26-9,0-1 1,0 1-1,0-1 0,1 1 0,-1-1 0,1 1 0,0 0 0,-1 0 0,1-1 0,0 1 0,0 0 0,0 1 0,1-1 0,-1 0 0,0 1 0,1-1 0,-1 1 0,1 0 0,-1 0 0,1 0 0,-1 0 0,1 0 1,0 0-1,0 1 0,4-1 0,4-1 0,0 1 0,0 1 0,0-1 0,0 2 0,13 1 0,-17-1 7,-1 0 0,0 1 0,1 0 0,-1 0 0,0 0 0,0 1-1,0-1 1,-1 1 0,1 1 0,-1-1 0,9 8 0,-12-9-5,0 0-1,-1-1 1,1 1-1,-1 0 1,0 0 0,1 0-1,-1 1 1,0-1-1,0 0 1,0 0-1,-1 1 1,1-1-1,0 0 1,-1 1-1,0-1 1,1 1 0,-1-1-1,0 1 1,0-1-1,0 0 1,-1 1-1,1-1 1,-1 1-1,1-1 1,-1 0-1,0 1 1,0-1 0,0 0-1,0 0 1,0 0-1,0 0 1,-1 0-1,-2 3 1,-2 5 6,-1-2 0,0 1 0,-1-1 0,0 0 0,-1 0 0,1-1 0,-1 0 0,-15 8 0,23-14-9,0 0 0,0 0 1,0 0-1,0 0 0,0 0 0,0 0 1,0 0-1,1 0 0,-1 0 0,0 0 1,0 0-1,0 3 0,1-4 0,0 0-1,0 1 1,0-1-1,-1 0 1,1 1-1,0-1 1,0 0-1,0 1 1,0-1-1,0 0 1,0 1-1,0-1 1,0 0-1,0 1 1,0-1-1,0 0 1,1 1-1,-1-1 1,0 0-1,0 0 0,0 1 1,0-1-1,0 0 1,1 1-1,-1-1 1,0 0-1,0 0 1,0 1-1,1-1 1,-1 0-1,0 0 1,1 0-1,-1 1 1,0-1-1,0 0 1,1 0-1,-1 0 1,0 0-1,1 1 1,-1-1-1,0 0 1,1 0-1,-1 0 1,0 0-1,1 0 1,-1 0-1,0 0 1,1 0-1,-1 0 1,0 0-1,1 0 1,16 0-3,1 1 0,-1 0 0,0 2 0,0 0 0,23 7 0,-33-7 9,0-1 0,-1 1 0,1 0 0,-1 0 0,1 1-1,-1 0 1,0 0 0,0 0 0,-1 1 0,1 0 0,-1 0 0,0 0 0,0 1 0,-1 0 0,5 7-1,-8-11-1,0 0-1,0 0 0,0 0 0,-1 0 0,1 0 0,-1 0 0,1 0 0,-1 0 0,0 0 0,0 0 0,0 0 0,0 0 0,0 0 0,0 1 0,0-1 1,-1 0-1,1 0 0,-1 0 0,0 0 0,0 0 0,1-1 0,-1 1 0,0 0 0,0 0 0,-1 0 0,1-1 0,0 1 0,-1-1 0,1 1 0,-1-1 0,1 1 1,-1-1-1,0 0 0,-3 2 0,-2 2 18,0-1 0,-1 0 0,0 0 0,0-1 0,0 0 1,0-1-1,-10 3 0,1-3-63,-1-1 0,0 0 0,0-1 0,1-1 0,-1-1 0,1 0 1,-1-1-1,1-1 0,0-1 0,0 0 0,-17-9 0,29 12-66,0-1 0,1 1 1,-1-1-1,0 0 0,1-1 0,0 1 0,0-1 0,0 0 1,-3-4-1,3 0-146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2.6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48 264,'1'-8'57,"-1"5"31,0-1 0,1 1 0,-1 0-1,1-1 1,0 1 0,0-1 0,0 1-1,0 0 1,3-5 0,-4 8-83,1 0 0,-1 0-1,0 0 1,0-1 0,1 1 0,-1 0 0,0 0-1,0 0 1,1 0 0,-1 0 0,0 0 0,0 0-1,1 0 1,-1 0 0,0 0 0,1 0 0,-1 0-1,0 0 1,0 0 0,1 0 0,-1 0 0,0 0-1,0 1 1,1-1 0,-1 0 0,0 0 0,0 0-1,1 0 1,-1 0 0,0 1 0,0-1 0,0 0 0,1 0-1,-1 0 1,0 1 0,0-1 0,0 0 0,0 0-1,1 1 1,-1-1 0,0 0 0,0 0 0,0 1-1,0-1 1,0 0 0,0 1 0,7 14 32,-7-14-29,22 67 20,-3 1 1,14 99-1,-23-107-23,55 321-115,-64-376 87,-1-2-36,1-1 0,-1 0-1,1 0 1,0 1-1,0-1 1,0 0 0,4 6-1,0-9-108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3.0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6 704,'0'-1'6,"0"1"0,0 0 1,0 0-1,0 0 0,0-1 0,0 1 0,0 0 0,0 0 1,1-1-1,-1 1 0,0 0 0,0 0 0,0 0 0,0 0 0,0-1 1,1 1-1,-1 0 0,0 0 0,0 0 0,0 0 0,1 0 1,-1-1-1,0 1 0,0 0 0,0 0 0,1 0 0,-1 0 0,0 0 1,0 0-1,0 0 0,1 0 0,-1 0 0,0 0 0,0 0 0,1 0 1,-1 0-1,0 0 0,0 0 0,0 0 0,1 0 0,-1 0 1,0 0-1,0 0 0,1 0 0,-1 1 0,0-1 0,0 0 0,0 0 1,1 0-1,-1 0 0,0 0 0,0 1 0,0-1 0,0 0 1,0 0-1,1 0 0,-1 0 0,0 1 0,0-1 0,0 0 0,0 0 1,0 0-1,0 1 0,0-1 0,0 0 0,0 0 0,0 1 1,0-1-1,5 21 71,-5-18-64,20 209 121,13 81-109,9-122-13,-34-147-13,1-1-1,1-1 1,1 0-1,1 0 1,16 22 0,-25-40-21,0 0 1,0 0 0,1 0 0,0 0-1,8 7 1,-11-10-3,1-1 0,-1 1 0,1 0-1,-1 0 1,1-1 0,0 1 0,0-1 0,-1 1 0,1-1 0,0 0-1,0 1 1,-1-1 0,1 0 0,0 0 0,0 0 0,-1-1-1,1 1 1,0 0 0,0-1 0,2 0 0,26-14-203</inkml:trace>
  <inkml:trace contextRef="#ctx0" brushRef="#br0" timeOffset="1">506 238 336,'-1'-36'206,"0"8"41,3-29-1,-2 51-202,1 0 0,-1 1 0,2-1-1,-1 0 1,1 0 0,0 1 0,0-1 0,0 1 0,1 0 0,6-10 0,-9 15-41,0-1 0,0 1 0,0 0 1,0 0-1,0 0 0,0 0 0,0-1 0,1 1 1,-1 0-1,0 0 0,0 0 0,0 0 0,0 0 1,0 0-1,1 0 0,-1 0 0,0-1 0,0 1 1,0 0-1,0 0 0,1 0 0,-1 0 1,0 0-1,0 0 0,0 0 0,1 0 0,-1 0 1,0 0-1,0 0 0,0 0 0,0 0 0,1 0 1,-1 0-1,0 1 0,0-1 0,0 0 1,0 0-1,1 0 0,-1 0 0,0 0 0,0 0 1,0 0-1,0 0 0,0 1 0,1-1 0,-1 0 1,0 0-1,0 0 0,0 0 0,0 0 1,0 1-1,0-1 0,0 0 0,0 0 0,0 0 1,0 0-1,0 1 0,1-1 0,-1 0 0,0 0 1,0 0-1,0 0 0,0 1 0,0-1 1,0 0-1,-1 0 0,1 1 0,3 18 41,-3-15-26,28 247 88,11 175-404,-37-372 212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3.3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1 864,'11'36'391,"9"68"0,-3 157-320,8 62-593,-19-291 367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3.7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4 824,'0'-1'10,"0"1"0,1 0 0,-1-1 0,1 1 0,-1 0 0,0 0-1,1-1 1,-1 1 0,1 0 0,-1 0 0,1 0 0,-1 0 0,1-1 0,-1 1 0,1 0 0,-1 0-1,1 0 1,-1 0 0,1 0 0,-1 0 0,1 0 0,-1 1 0,1-1 0,-1 0 0,1 0 0,-1 0 0,1 0-1,-1 1 1,1-1 0,-1 0 0,0 0 0,1 1 0,-1-1 0,1 0 0,-1 1 0,0-1 0,1 1-1,-1-1 1,0 0 0,1 1 0,-1-1 0,0 1 0,0-1 0,0 1 0,1-1 0,-1 1 0,0-1-1,0 1 1,0-1 0,0 1 0,12 34 60,-11-28-42,11 46 6,-2-1 0,3 79 0,-8-69-30,19 87 1,-19-123-94,2-1 1,1 0 0,1 0-1,2 0 1,0-2 0,1 1-1,1-1 1,17 21 0,-9-20-191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4.1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10 864,'-2'-9'273,"0"18"-174,-3 23-55,-2 57-18,5 1-1,3-1 1,4 0 0,4-1-1,24 103 1,20 188-273,-52-365 172</inkml:trace>
  <inkml:trace contextRef="#ctx0" brushRef="#br0" timeOffset="1">442 124 576,'1'-11'156,"1"14"-4,2 21 2,2 359 191,-7-258-320,2 4-117,19 146-1,-19-270 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5.8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0 119 960,'8'23'158,"1"0"-1,23 44 0,-24-52-144,0 0 0,1-1 0,1 0 0,1 0 0,0-1 0,0-1 0,19 16 0,-25-23-6,1-2 0,-1 1 0,1 0 0,-1-1 0,1 0 0,0-1 0,0 1 0,0-1 0,0 0 0,1-1 0,-1 1 0,0-1 0,1 0 0,-1-1 0,1 0 0,-1 0 0,1 0 0,-1-1 0,1 0 0,-1 0-1,1-1 1,8-3 0,-2 0 3,-1-1 0,0 0 0,0-1 0,-1-1 0,0 0 0,0 0 0,-1-1-1,0 0 1,0-1 0,-1 0 0,11-17 0,-11 15-6,-1-1 0,-1 1 0,0-2 0,-1 1-1,0-1 1,-1 0 0,0 0 0,-2 0 0,1-1 0,1-19 0,-5 30-8,1-49 33,-1 51-37,-1-1 0,1 0 0,0 1 0,-1-1 0,0 0 0,1 1 1,-1-1-1,0 1 0,0 0 0,-1-1 0,1 1 0,0 0 0,-1-1 0,1 1 0,-1 0 0,-3-3 0,15 12-729,-3 1 582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6.2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1 220 720,'1'4'69,"0"1"-1,0-1 0,0 1 1,1-1-1,0 0 1,0 1-1,0-1 0,1 0 1,4 6-1,11 23 87,-14-16-82,-4-16 7,0-10 183,-3-31-117,0 7-95,2-57 1,2 80-53,0-1 0,1 1 1,0 0-1,0 0 0,1 0 0,0 0 1,1 1-1,0-1 0,11-16 0,-14 24 1,0 0-1,1 0 1,-1-1-1,1 1 0,0 0 1,-1 1-1,1-1 0,0 0 1,0 0-1,0 1 1,1-1-1,-1 1 0,0 0 1,1 0-1,-1 0 1,0 0-1,1 0 0,-1 0 1,1 1-1,-1-1 0,1 1 1,0-1-1,-1 1 1,1 0-1,-1 0 0,1 0 1,0 1-1,-1-1 0,1 1 1,-1-1-1,1 1 1,-1 0-1,1 0 0,-1 0 1,0 0-1,4 2 0,7 6-2,0 0 0,-1 0 0,0 1 0,-1 1 0,11 11 0,-9-8 11,12 14-28,-20-22-82,0 1 0,0-1-1,1 0 1,0-1 0,0 1 0,1-1-1,0 0 1,8 5 0,-14-10 64,0 0 0,-1 1 1,1-1-1,0 0 0,0 1 0,-1-1 1,1 0-1,0 0 0,0 0 0,-1 0 1,1 0-1,0 0 0,0 0 0,0 0 0,-1 0 1,1 0-1,0 0 0,0 0 0,0-1 1,-1 1-1,2 0 0,2-7-238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6.6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1 343 208,'4'-24'190,"-2"18"-77,-1 0 1,0 0 0,0-1-1,0 1 1,-1 0 0,0-1-1,-1-6 1,5 25-78,0 0 0,1-1 0,7 13 0,-5-10-12,0 1 1,-1 0 0,0 0-1,5 26 1,-2 5-747,-8-43 470</inkml:trace>
  <inkml:trace contextRef="#ctx0" brushRef="#br0" timeOffset="1">29 13 600,'-7'-6'48,"1"0"-8,9 9-200,3 6 112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7.0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230 94 952,'-5'-10'59,"0"0"-1,-1 0 1,0 1 0,-1 0-1,0 0 1,-9-9 0,13 16-51,1 0 0,-1 0 0,0 0 1,1 1-1,-1-1 0,0 1 0,0-1 0,0 1 1,0 0-1,0 0 0,-1 1 0,1-1 1,0 1-1,0-1 0,0 1 0,-1 0 0,1 0 1,0 0-1,0 1 0,0-1 0,-1 1 0,1 0 1,0 0-1,0 0 0,-6 3 0,3-1-3,0 1 0,-1-1 0,1 2 0,1-1 0,-1 1 0,1-1-1,-1 2 1,1-1 0,1 0 0,-1 1 0,1 0 0,-6 12 0,7-14-2,1 1 0,-1 0 0,1 0 0,1 0 0,-1 0 0,1 0 0,0 1 0,0-1 0,0 0 0,1 1 0,0-1-1,0 0 1,0 1 0,0-1 0,1 0 0,0 1 0,0-1 0,3 6 0,-3-8 1,1 0 0,-1 0-1,1-1 1,0 1 0,-1-1 0,1 1-1,1-1 1,-1 0 0,0 0-1,0 1 1,1-2 0,-1 1 0,1 0-1,0 0 1,-1-1 0,1 0-1,0 1 1,0-1 0,0 0 0,0 0-1,0-1 1,0 1 0,0-1-1,0 1 1,1-1 0,-1 0 0,0 0-1,0-1 1,0 1 0,5-2-1,9-1 14,1-1-1,-1-1 1,0-1-1,18-9 1,-12 5-7,-22 10-9,-1 0 1,0 0-1,1 0 0,-1 0 0,0-1 0,1 1 0,-1 0 0,0 0 0,1 0 0,-1 0 0,0 0 0,1 0 0,-1 0 0,0 0 0,1 0 0,-1 0 0,0 0 0,1 0 1,-1 0-1,0 0 0,1 0 0,-1 1 0,0-1 0,1 0 0,-1 0 0,0 0 0,0 0 0,1 1 0,-1-1 0,0 0 0,1 0 0,-1 1 0,0-1 0,1 13 35,-8 15 15,-34 54 93,25-53-129,-11 31 1,20-43-15,-28 85 11,31-90-10,2 1-1,-1 0 0,1-1 1,1 1-1,1 0 0,0 16 0,0-28 0,0 0-1,0 0 1,0 0-1,0 0 0,0 0 1,1 0-1,-1 0 0,0 0 1,0 0-1,1 0 1,-1 0-1,1 0 0,-1 0 1,1 0-1,-1 0 0,1 0 1,-1-1-1,1 1 1,0 0-1,0 0 0,-1-1 1,1 1-1,0 0 0,0-1 1,0 1-1,0-1 1,1 1-1,-1-1 1,1 0 1,0 0 0,0 0-1,-1 0 1,1 0-1,0 0 1,-1-1-1,1 1 1,0-1-1,-1 1 1,1-1 0,0 0-1,-1 1 1,3-3-1,6-3 9,-1-1-1,1 0 1,11-13-1,-21 20-9,47-45-253,-2-2-1,60-79 0,-92 103-186,0 0 0,14-36 0,-18 36 225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7.4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1 174 152,'1'-74'1455,"0"84"-1434,-1 0 0,2 0 0,-1 0 0,1 0 0,1 0 0,0 0 0,0-1 0,1 0 0,0 1 0,7 10 0,-5-9-11,1-1 0,0 0 0,0-1 0,1 0 0,0 0 0,1 0 0,0-1 0,12 8 0,-15-12-4,0 0 0,0-1-1,1 0 1,-1 0 0,1 0 0,0-1-1,0 0 1,0-1 0,0 1-1,0-1 1,0 0 0,13-1-1,-15 0-1,0-1-1,0 0 0,-1 0 0,1 0 0,-1 0 0,1-1 1,-1 0-1,1 0 0,-1 0 0,0 0 0,0-1 0,0 0 1,0 0-1,0 0 0,0 0 0,-1 0 0,0-1 0,0 0 1,6-7-1,-4 2 1,-1 1 0,0-1 0,0 1 0,-1-1 1,0-1-1,0 1 0,-1 0 0,0 0 0,-1-1 0,1-14 1,-3-6-29,-8-59 0,5 56-49,3 32 15,1 0 0,0-1 0,0 1 0,0 0 0,0 0 0,0 0 0,0 0 0,0-1 0,0 1 0,0 0 0,1 0 0,-1 0 1,0 0-1,2-2 0,3 2-136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00.6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1040,'0'3'152,"0"5"32,0 2-72,3 6-16,-3 4-64,1 3 8,4 6-8,-1 1-16,3 2-8,-3 0 0,2-3 0,-1-2 8,0-4-24,1-6-64,-3-7-96,-2-6-504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7.9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25 263 744,'6'0'24,"1"-1"1,0 0-1,-1 0 0,1 0 1,-1-1-1,0 1 0,1-2 1,-1 1-1,0-1 0,0 0 0,-1 0 1,1 0-1,-1-1 0,1 0 1,-1 0-1,0 0 0,0-1 1,-1 0-1,0 0 0,1 0 0,-2 0 1,1-1-1,-1 1 0,1-1 1,-2 0-1,5-10 0,-4 8-21,1-1-1,-1 0 0,-1-1 1,0 1-1,0 0 0,0-1 1,-1 1-1,-1-1 1,0 1-1,0-1 0,-1 1 1,-2-14-1,3 22-2,-1 0 0,1-1-1,0 1 1,-1 0 0,1 0 0,-1 0-1,1-1 1,-1 1 0,1 0 0,-1 0-1,0 0 1,0 0 0,0 0 0,1 0-1,-1 1 1,0-1 0,0 0 0,0 0-1,0 0 1,0 1 0,0-1 0,-1 1 0,1-1-1,-2 0 1,1 1 0,-1 0 0,1 0 0,0 0 0,0 0 0,0 0 0,0 1 0,0-1 0,-1 1 0,1-1 0,0 1 0,0 0 0,0 0 1,-2 1-1,-3 3 3,0-1 1,0 1-1,1 1 1,-1-1 0,1 1-1,-7 9 1,2 0 11,2 1-1,0 0 1,1 1 0,0 0-1,2 0 1,0 0 0,1 1-1,0 0 1,2 0 0,0 0-1,1 1 1,1-1 0,2 35-1,-1-47-8,1 1 0,0-1 0,0 1 0,1-1 0,0 0-1,0 0 1,1 0 0,0 0 0,0 0 0,0 0 0,0-1 0,1 1-1,0-1 1,0 0 0,5 4 0,-5-5-2,0-2 0,1 1 0,-1 0 0,0-1 0,1 0 0,-1 0 0,1 0 0,0 0 0,0-1 1,0 0-1,-1 0 0,1 0 0,0-1 0,0 1 0,0-1 0,0-1 0,0 1 0,0-1 0,0 1 0,7-3 0,4-2-31,-1-1 0,0-1-1,0 0 1,-1-1 0,1-1-1,13-11 1,2 0-38,25-15-2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8.7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150 154 944,'-10'0'264,"21"-1"-182,20-3-61,-23 2-17,-1-1 1,0 1-1,0-1 1,-1-1-1,1 1 1,-1-1-1,0 0 0,0-1 1,6-4-1,-10 7-2,-1 1-1,1-1 0,0 0 1,-1 0-1,0 0 0,1 0 1,-1 0-1,0 0 0,0 0 1,0 0-1,0 0 0,-1 0 1,1-1-1,-1 1 0,1 0 0,-1-1 1,0 1-1,0 0 0,0-1 1,0 1-1,0 0 0,0-1 1,0 1-1,-1 0 0,0-1 1,1 1-1,-1 0 0,0 0 1,0 0-1,0 0 0,0 0 1,0 0-1,-3-4 0,1 3 0,0 0 0,-1 0 0,1 0-1,0 1 1,-1-1 0,0 1 0,1 0 0,-1 0-1,0 0 1,0 0 0,0 1 0,0-1-1,-1 1 1,1 0 0,0 1 0,-1-1 0,1 1-1,0-1 1,-1 1 0,1 1 0,-5 0 0,-2 0 2,-1 0 0,1 1 0,0 0 1,-1 1-1,1 1 0,-19 8 0,25-10 3,0 1-1,1-1 0,-1 1 1,1 0-1,0 1 0,0-1 0,0 1 1,1 0-1,-1 0 0,1 0 1,0 0-1,0 1 0,0-1 1,0 1-1,-2 7 0,3-6 3,0 1 0,0-1 0,1 1 0,0-1 0,1 1 1,-1-1-1,1 1 0,0 0 0,1-1 0,0 1 0,2 8 0,-1-5-2,1 0 0,1-1 0,-1 1 1,2-1-1,-1 0 0,1 0 0,0-1 0,1 1 1,0-1-1,1 0 0,-1-1 0,2 0 0,-1 0 0,1 0 1,0-1-1,11 7 0,-7-7-2,1-1 1,-1 0-1,1-1 1,0 0-1,0-1 1,1-1-1,-1 0 1,1-1-1,-1 0 0,1-1 1,-1-1-1,1 0 1,-1-1-1,0 0 1,14-4-1,3-3-87,-1-1 1,0-1-1,-1-1 1,0-1-1,40-27 1,-34 14-330,-4 0 201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9.0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1 528,'-4'0'120,"4"3"144,2 0-192,7 6-16,8 0 0,11 4-8,3-3-16,10 3-16,2-2-8,1-2 0,0 0-8,-2-3-40,-5-3-128,-5-3 96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09.4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387 1 944,'-23'3'120,"-1"5"24,-1 2-16,-7 9-48,-2 7-32,-8 8-32,2 3 0,0 5-16,2 1 8,7 4-8,2 0-24,12-7-320,6-6 248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10.2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163 292 904,'-1'-1'15,"1"0"0,0-1 0,0 1 0,-1 0 0,1-1 0,0 1 0,-1 0 0,1-1 0,-1 1 0,0 0 0,1 0 0,-1-1 0,0 1 0,0 0 0,0 0 0,0 0 0,0 0 0,0 0 0,0 0 0,0 1 0,0-1 0,0 0 0,-1 0 0,1 1 0,0-1 0,0 1 0,-1-1 0,1 1 0,-3-1 0,2 1-5,-1 1-1,1-1 1,-1 0-1,1 1 0,-1 0 1,1 0-1,0-1 0,-1 2 1,1-1-1,0 0 0,0 0 1,-1 1-1,1-1 1,0 1-1,-2 2 0,-6 6 4,0 0 1,1 1-1,0 0 0,1 0 0,0 1 0,1 0 1,0 0-1,-5 16 0,9-21-10,0 1 0,1-1 0,0 1 0,0 0 0,0 0 0,1 0 1,1 0-1,-1 0 0,1 0 0,1 0 0,-1 0 0,1 0 0,1 0 0,-1 0 0,5 11 0,-4-15-1,-1-1-1,1 0 0,0 0 1,0 0-1,0-1 0,0 1 0,0 0 1,1-1-1,-1 0 0,1 1 1,0-1-1,0 0 0,-1 0 0,1-1 1,0 1-1,1 0 0,-1-1 1,0 0-1,0 0 0,1 0 0,-1 0 1,0 0-1,1-1 0,-1 0 1,1 1-1,-1-1 0,7-1 1,5-1-5,-1 0 0,1 0 0,0-2 1,-1 0-1,16-7 0,-5 2-39,0-2 0,0-1-1,-1-1 1,-1-1 0,0-1-1,35-30 1,-47 35 28,0 0 0,-1-1 0,-1 0 0,0-1 0,0 0 0,-1 0 0,-1-1 0,0 0 1,-1 0-1,0 0 0,-1-1 0,0 0 0,-2 0 0,4-17 0,-3-16 83,-2-1 0,-6-70 0,5 118-56,-1-1 0,0 0 0,0 0 0,0 1 0,0-1 0,0 0 1,0 0-1,0 1 0,0-1 0,0 0 0,-1 0 0,1 0 0,0 1 0,0-1 1,-1 0-1,1 1 0,0-1 0,-1 0 0,1 1 0,-1-1 0,1 0 0,-1 1 1,1-1-1,-1 1 0,1-1 0,-1 1 0,0-1 0,1 1 0,-1 0 0,0-1 1,1 1-1,-1-1 0,-1 1 0,1 0-7,0 1 0,0-1 0,0 1 0,0-1 0,0 1 0,0-1 0,0 1 0,0 0 0,0-1 0,0 1 0,0 0 0,1 0 0,-1 0 0,0 0 0,1 0 0,-1 0 0,0 0 0,1 0 0,-1 0 0,1 0 0,0 0 0,-1 1 0,-4 16 7,1-1 0,1 1 0,0 0 0,2 0 0,0 0 0,1 18 0,0 0-2,0 1-4,1-1 0,1 1-1,3-1 1,0 1 0,3-1-1,22 66 1,-29-98-5,1 0-1,0 0 1,0 0-1,0 0 1,1 0-1,-1 0 1,4 3 0,-6-7-1,1 1 1,-1-1 0,1 1-1,0-1 1,-1 1 0,1-1-1,-1 0 1,1 0 0,0 1-1,-1-1 1,1 0 0,-1 0-1,1 1 1,0-1 0,-1 0-1,1 0 1,0 0 0,-1 0-1,1 0 1,1 0 0,-1-1 1,1 1 0,-1-1 1,0 1-1,0-1 0,0 0 1,0 0-1,0 1 0,0-1 1,0 0-1,0 0 0,0 0 1,0 0-1,0 0 0,1-2 0,12-21 25,19-41-1,-22 42-24,1 0 0,19-27 0,-26 43-3,0 1 0,0-1 0,0 1 0,1 0 0,0 1 0,0 0 0,8-5 0,-11 8-1,1 0 0,-1 0 0,1 1 0,0-1 0,0 1 0,0 0 0,-1 0 0,1 1 0,0-1 0,0 1 0,0 0 0,0 0 0,0 0 0,0 1 0,0-1 0,5 2 0,51 16-6,-44-13 6,1 1-1,1-2 0,17 3 1,-14-5-21,1-1 0,-1 0 0,1-2 0,29-3 0,-41 2 16,1 0-1,-1-1 0,0 0 0,0-1 0,0 0 1,0 0-1,-1-1 0,0-1 0,0 1 1,16-14-1,-16 11 7,-1 0 1,1-1-1,-2 1 1,1-1 0,-1-1-1,-1 0 1,0 1-1,6-14 1,-10 17-1,0 1-1,0-1 1,0 0 0,-1 1 0,0-1-1,0 0 1,-1 0 0,0 0-1,0 1 1,0-1 0,-1 0 0,1 0-1,-1 0 1,-1 1 0,1-1 0,-1 1-1,0-1 1,-4-7 0,4 9-1,0 0 0,0 0 0,-1 0 1,1 1-1,-1-1 0,0 1 0,0-1 0,0 1 0,0 0 1,-1 0-1,1 1 0,-1-1 0,1 1 0,-1-1 1,0 1-1,-8-3 0,8 4 2,0 1 1,0-1-1,1 1 0,-1 0 1,0 0-1,0 0 0,0 0 1,0 0-1,1 1 1,-1 0-1,0 0 0,0 0 1,1 0-1,-1 1 0,1-1 1,-1 1-1,1 0 0,0 0 1,0 0-1,-4 3 0,1 1 3,0 0-1,0 0 0,1 0 1,0 1-1,0 0 0,0 0 0,1 0 1,0 1-1,0-1 0,1 1 0,-4 16 1,3-11-2,1 0 1,0 1-1,1 0 1,1-1 0,0 1-1,1 20 1,1-29-2,0 0 0,-1 0 0,2 0 1,-1 0-1,0 0 0,1 0 0,0-1 1,0 1-1,1-1 0,-1 1 0,1-1 1,0 0-1,0 0 0,0 0 0,1 0 0,7 6 1,-9-8 0,0-1 0,1 1 0,0-1 0,-1 0 0,1 0 0,0 0 0,-1 0 0,1 0 0,0-1 0,0 1 1,0-1-1,0 1 0,-1-1 0,1 0 0,0-1 0,0 1 0,0 0 0,0-1 0,0 1 0,0-1 0,-1 0 0,1 0 0,0 0 1,-1 0-1,1-1 0,-1 1 0,1-1 0,-1 1 0,0-1 0,3-2 0,12-13 8,-1 0 0,-1-1 0,-1 0-1,-1-2 1,22-40 0,-34 59-10,9-21 5,-8 17-6,0 0 0,0 0 0,1 0 0,0 1 0,0-1 0,3-4 0,-5 9 1,0 1-1,0-1 0,0 1 0,0-1 0,0 1 0,0 0 1,0-1-1,0 1 0,0 0 0,-1 0 0,1 0 0,0-1 1,-1 1-1,1 0 0,0 0 0,-1 0 0,1 2 0,3 2 0,1 0-1,0 0 0,1 0 0,-1 0 0,1-1 0,0 0 0,0 0 0,0 0 0,0-1 0,1 0 0,0 0 0,11 2 0,-4-2-59,1 0-1,0-2 1,0 0 0,25-1 0,-18-1-98,1-1 0,-1 0 1,0-2-1,0 0 0,-1-2 1,26-9-1,-22 2-40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10.6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24 160 744,'-1'0'23,"0"0"-1,0 0 1,0 0 0,1 0-1,-1 1 1,0-1 0,0 0-1,0 0 1,1 1-1,-1-1 1,0 0 0,0 1-1,1-1 1,-1 1 0,0-1-1,0 1 1,1-1-1,-1 1 1,1-1 0,-1 1-1,1 0 1,-1-1 0,1 1-1,-1 0 1,1 0-1,-1 0 1,0 2-1,0 0 0,0 0 0,1 0 0,-1 0 1,1 0-1,0 0 0,0 6 0,1 4 16,0 0 0,6 21 0,-4-25-15,-1 1-4,1 0 0,-1 0-1,0 14 1,-11-59 45,8 23-63,0 1 0,0-1 0,2 1 0,-1-1-1,1 1 1,1 0 0,0-1 0,1 1 0,0 0-1,0 0 1,1 1 0,1-1 0,0 1 0,0 0-1,1 0 1,0 0 0,1 1 0,0 0 0,0 0-1,1 1 1,0 0 0,1 0 0,0 1 0,0 0-1,0 0 1,1 1 0,0 1 0,0 0 0,20-8-1,-26 12 0,0 1-1,0-1 1,0 0-1,0 1 1,0 0-1,0 0 0,1 0 1,-1 1-1,0-1 1,0 1-1,0 0 1,0 0-1,0 1 0,0-1 1,0 1-1,-1 0 1,1 0-1,0 0 0,-1 0 1,6 5-1,-4-3-1,0 1 0,-1-1 0,1 1 0,-1 0 0,0 0-1,0 1 1,-1-1 0,0 1 0,0 0 0,0 0 0,-1 0 0,3 9-1,-3-9-70,-1 0-1,1 0 0,0 0 0,0 0 0,1-1 0,0 1 0,0 0 0,0-1 1,1 0-1,0 0 0,0 0 0,0 0 0,0-1 0,1 0 0,0 1 1,0-2-1,6 5 0,12 3-213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11.1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251 99 768,'-4'-9'65,"-1"0"0,0 1-1,-1-1 1,0 1 0,0 1-1,-1-1 1,0 1 0,-14-11-1,18 16-54,0 0 0,0 0 0,0 1 0,0-1 0,-1 1 0,1 0 0,0 0 0,-1 0 0,1 0 0,-1 0 0,1 1-1,-1 0 1,1 0 0,-1 0 0,0 0 0,1 0 0,-1 1 0,1-1 0,-1 1 0,1 0 0,0 0 0,-1 1 0,1-1 0,0 1 0,0-1-1,0 1 1,-6 4 0,5-2-6,0-1 0,0 1 0,0 1 0,0-1-1,1 1 1,-1-1 0,1 1 0,1 0 0,-1 0 0,0 0-1,1 0 1,0 1 0,1-1 0,-1 1 0,1-1 0,0 1-1,0-1 1,1 1 0,-1 0 0,1 0 0,1-1-1,-1 1 1,3 9 0,-3-11-3,1 0-1,0-1 0,0 1 1,0 0-1,0 0 1,1-1-1,-1 1 1,1-1-1,0 1 1,0-1-1,0 0 1,1 0-1,-1 0 1,1 0-1,0 0 1,0-1-1,0 1 0,0-1 1,0 0-1,0 1 1,1-2-1,-1 1 1,1 0-1,-1-1 1,1 1-1,0-1 1,-1 0-1,1 0 1,0-1-1,0 1 1,0-1-1,0 0 0,-1 0 1,9-1-1,-6 0 2,-1 0 0,1 0 0,-1-1 0,1 0 0,-1 0 0,0 0 0,0-1 0,0 0 0,0 0 0,0 0 0,4-4 0,5-6 8,24-28 0,-22 23-4,-16 18-6,0-1 1,0 1-1,0 0 0,0 0 1,1 0-1,-1-1 1,0 1-1,0 0 1,0 0-1,1 0 0,-1 0 1,0-1-1,0 1 1,0 0-1,1 0 1,-1 0-1,0 0 1,0 0-1,0 0 0,1 0 1,-1 0-1,0 0 1,0 0-1,1 0 1,-1 0-1,0 0 0,0 0 1,1 0-1,-1 0 1,0 0-1,0 0 1,1 0-1,-1 0 0,0 0 1,0 0-1,0 0 1,1 1-1,4 9 22,-1 20 24,-3-26-37,7 65 54,16 183 9,-23-209-69,-1 1-1,-2-1 0,-14 77 0,14-113 2,0 0 0,0 1-1,-1-1 1,0 0 0,0 0 0,0 0-1,-1-1 1,0 1 0,0-1 0,-1 0-1,0 0 1,-8 7 0,10-10-2,-1 0 0,1-1 1,-1 1-1,1-1 0,-1 0 1,0 0-1,0-1 0,0 1 1,0-1-1,0 0 0,0 0 0,0 0 1,-1 0-1,1-1 0,0 0 1,0 0-1,-1 0 0,1 0 1,0-1-1,0 1 0,0-1 1,-1 0-1,-5-3 0,-2 0-15,0-1 0,1-1 1,-1 0-1,1 0 0,1-1 0,-1-1 0,-17-16 0,23 20-49,1-1 1,-1-1-1,1 1 0,0-1 1,1 1-1,-1-1 0,1 0 0,0 0 1,1-1-1,0 1 0,0-1 0,0 1 1,0-1-1,1 1 0,0-1 1,0-9-1,1-7-137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11.5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1 193 840,'73'4'495,"-50"-1"-444,-1-1 0,1-2 0,31-3 0,-47 3-48,-1-2 1,1 1-1,0-1 0,-1 0 0,0 0 1,1-1-1,-1 0 0,0 0 0,0 0 1,-1-1-1,1 0 0,-1 0 0,1-1 1,-1 1-1,7-10 0,-9 10-2,-1 0-1,1-1 1,-1 1-1,0-1 1,0 1-1,-1-1 1,1 0-1,-1 0 1,0 0-1,0 0 0,-1 0 1,0 1-1,0-1 1,0 0-1,0 0 1,-1 0-1,1 0 1,-3-7-1,3 10 0,-1 0 0,0-1 0,1 1 0,-1 0 0,0 0 0,0 0 0,0-1 0,0 1 0,-1 0 0,1 0 0,-1 1 0,1-1 0,-1 0 0,1 0 0,-1 1 0,0-1 0,0 1 0,0-1 0,0 1 0,0 0 0,0 0 0,0 0 0,0 0 0,-1 0 0,1 0 0,0 1 0,-1-1 0,1 1 0,0 0 0,-1-1 0,1 1 0,0 0 0,-1 0 0,1 1 0,-1-1 0,1 0 0,0 1 0,-1 0 0,-1 0 0,-7 3 1,1 1-1,0 0 0,1 0 1,-1 1-1,1 0 1,0 1-1,1 0 0,-1 0 1,2 1-1,-13 14 0,3 0 1,1 0 0,1 1 0,-14 28 0,20-33-1,0 1 0,1 0 0,-7 26 0,13-39 0,1 0 0,0 1 0,0-1 0,0 1 0,1-1 0,0 0 0,0 1 0,1-1 0,0 1 0,0-1 0,0 0 0,1 1 0,0-1 0,5 12 0,0-6 0,1 1-1,0-1 0,1 0 1,0-1-1,1 0 0,0 0 1,1-1-1,16 12 0,-21-17-1,1 0 0,0-1 0,0 0 0,1 0 0,-1-1 0,1 0 0,0 0 0,0-1 0,0 0 0,0 0 0,0-1 0,0 0 0,0 0 0,1-1 0,-1 0 0,12-2 0,-2-1-114,0-2 0,-1 0 0,1-2-1,-1 0 1,0 0 0,31-20 0,-9-1-119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12.5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346 123 360,'0'0'10,"0"1"0,1-1 0,-1 0 0,0 0 0,0 0 0,0 0 0,0 0 0,0 0-1,0 0 1,0 0 0,1 1 0,-1-1 0,0 0 0,0 0 0,0 0 0,0 0 0,0 0 0,0 0 0,1 0 0,-1 0 0,0 0 0,0 0-1,0 0 1,0 0 0,0 0 0,1 0 0,-1 0 0,0 0 0,0 0 0,0 0 0,0 0 0,1 0 0,-1 0 0,0 0 0,0 0 0,0 0-1,0-1 1,0 1 0,0 0 0,1 0 0,-1 0 0,0 0 0,0 0 0,0 0 0,0 0 0,0 0 0,0-1 0,0 1 0,0 0 0,0 0-1,0 0 1,0 0 0,1 0 0,-1-1 0,0 1 0,0 0 0,0 0 0,2-16 189,-6-21-100,2 33-92,1 0 0,-1 0 0,0 0 1,0 0-1,0 0 0,-1 1 0,0-1 1,1 1-1,-1 0 0,0 0 0,0 0 1,-1 0-1,1 0 0,0 1 0,-1-1 1,0 1-1,0 0 0,1 0 0,-1 1 1,0-1-1,-1 1 0,1-1 0,0 1 1,0 1-1,0-1 0,-1 1 0,1-1 1,0 1-1,-7 1 0,0 0-3,0 0 0,0 1 0,0 0 1,0 1-1,1 0 0,-1 1 0,1 0 0,0 0 0,0 1 0,-14 10 0,14-8 0,0 1-1,1 0 0,0 1 1,0 0-1,1 0 0,0 1 0,1 0 1,-13 22-1,16-25-1,1 1 0,-1 0 0,2 0 0,-1 0 0,1 1 0,0-1 0,0 0 0,1 1 0,0 0 0,1-1 0,0 1 0,0-1 0,3 17 0,-2-22-1,-1 0 0,1 0 0,0-1 1,0 1-1,0 0 0,0-1 0,0 1 0,1-1 1,-1 1-1,1-1 0,0 1 0,0-1 0,0 0 1,0 0-1,0 0 0,0 0 0,0 0 0,0-1 1,1 1-1,-1-1 0,1 1 0,-1-1 1,1 0-1,0 0 0,0 0 0,-1 0 0,1 0 1,0-1-1,0 1 0,0-1 0,0 0 0,-1 0 1,1 0-1,0 0 0,0-1 0,5 0 1,3-1 3,0-1 0,0 0 1,-1-1-1,1 0 0,-1 0 1,0-1-1,0-1 1,11-7-1,4-7 5,0-2 0,-1-1 0,-1-1 1,22-30-1,-45 52-9,1 1 1,0 0-1,0 0 1,0 0-1,0 0 1,0 0-1,0 0 0,0 0 1,0 1-1,1-1 1,-1 0-1,0 1 1,0-1-1,1 0 1,-1 1-1,0 0 1,1-1-1,2 0 1,-2 2-2,-1-1 0,1 1 0,0-1 0,-1 1 0,1-1 1,0 1-1,-1 0 0,1 0 0,-1 0 0,1 0 1,-1 0-1,1 0 0,-1 0 0,0 0 0,2 2 0,13 14-28,7 6 56,45 36-1,-60-53-80,-1-1-1,1 0 1,1 0 0,-1-1-1,1 0 1,-1 0 0,1-1-1,0 0 1,0-1 0,18 3-1,-6-6-445,1-4 214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12.9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207 1 952,'-1'-1'20,"0"1"-1,0 0 0,0 0 0,0 0 1,0 0-1,0 1 0,0-1 1,0 0-1,1 0 0,-1 0 1,0 1-1,0-1 0,0 1 1,0-1-1,0 1 0,0-1 0,0 1 1,0-1-1,0 2 0,0 0-5,0 0 0,0 0 0,0 0 0,1 0 0,-1 0 0,1 0 0,-1 0 0,1 0 0,0 3 0,-2 16 34,2 1 1,0-1 0,2 1 0,0-1-1,9 36 1,37 103 26,-38-129-80,30 73 35,-46-113 57,0 1 0,0 1-1,-12-11 1,4 2-65,5 6-22,0 1 0,-1-1 0,0 1 0,-1 1 0,1 0 0,-19-10-1,26 17 1,-1-1-1,0 0 0,0 1 0,-1 0 0,1 0 0,0 0 0,0 0 0,0 1 1,-1-1-1,1 1 0,0 0 0,-1 0 0,1 1 0,0 0 0,0-1 0,0 1 1,-1 1-1,1-1 0,0 0 0,0 1 0,1 0 0,-1 0 0,0 0 0,-4 4 0,4-3 1,0 0-1,0 0 0,1 0 0,-1 0 0,1 1 0,0 0 0,0 0 0,0-1 0,1 2 0,-1-1 0,1 0 0,0 0 0,0 1 0,0-1 0,1 1 0,-2 5 0,3-6-1,-1 0 0,1 0 0,0 1 0,0-1 0,1 0 0,-1 0-1,1 1 1,0-1 0,0 0 0,1 0 0,-1 0 0,1 0 0,-1 0 0,1-1 0,1 1 0,-1 0 0,0-1 0,5 5-1,-4-4-10,1 0-1,0 0 1,0 0-1,0-1 1,0 1-1,1-1 1,-1 0-1,1-1 1,0 1-1,-1-1 1,1 0-1,1 0 0,-1 0 1,0-1-1,0 1 1,0-1-1,1-1 1,-1 1-1,1-1 1,-1 0-1,0 0 1,1 0-1,-1-1 0,0 0 1,9-2-1,18-5-148,1-2 0,-1-1-1,-1-1 1,0-2-1,-1-1 1,0-1-1,-2-1 1,0-2-1,45-39 1,-32 15-22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01.0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10 1256,'-8'-3'152,"2"-1"16,4 3 0,7 1-104,1-2-56,13 2-32,4 3 16,17-1 32,8 1 0,9-1 8,4 1-8,-1 0-8,2 0 0,-7 1-48,-5 1-96,-1 0-496,-3 1 440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13.3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264 86 504,'4'-11'67,"-1"5"16,0-1 0,-1 1-1,0-1 1,0 1 0,0-1 0,-1 0 0,0 0-1,0-8 1,-1 15-76,0 0 1,0 0-1,0 0 0,0-1 0,0 1 0,0 0 0,0 0 1,0 0-1,0-1 0,0 1 0,0 0 0,0 0 1,0 0-1,0-1 0,0 1 0,0 0 0,0 0 0,0 0 1,0-1-1,0 1 0,0 0 0,0 0 0,0 0 0,0 0 1,-1-1-1,1 1 0,0 0 0,0 0 0,0 0 0,0 0 1,-1 0-1,1 0 0,0-1 0,0 1 0,0 0 1,0 0-1,-1 0 0,1 0 0,0 0 0,0 0 0,0 0 1,-1 0-1,1 0 0,0 0 0,0 0 0,0 0 0,-1 0 1,-7 9 113,-5 16-67,7-3-4,0 0 0,2 0 0,0 0 0,2 1 0,-1 23 0,4-4-30,10 76 0,17 7 3,-30-132-5,-1 0 1,0-1-1,0 1 1,-1 0-1,0 1 0,-6-10 1,7 12-22,0 0 0,0 0 0,0 0 0,-1 0 1,1 1-1,-1 0 0,0-1 0,0 2 0,0-1 1,0 0-1,0 1 0,-9-4 0,6 5 2,0 0 1,0 1-1,-1 0 0,1 0 1,0 0-1,0 1 0,0 1 0,0-1 1,0 1-1,0 0 0,0 0 1,0 1-1,1 0 0,-9 5 0,9-5 1,1-1-1,0 2 1,0-1-1,0 1 1,1-1-1,-1 1 1,1 1-1,0-1 1,0 0-1,0 1 1,1 0-1,-1 0 1,1 0-1,0 1 1,1-1-1,-1 0 1,-1 9-1,3-9 0,0-1 1,1 1-1,0 0 0,0 0 0,0-1 1,1 1-1,-1 0 0,1-1 1,0 1-1,0 0 0,1-1 0,0 1 1,-1-1-1,1 0 0,1 0 0,-1 1 1,1-1-1,-1-1 0,1 1 0,0 0 1,1-1-1,-1 1 0,1-1 1,-1 0-1,1 0 0,0-1 0,0 1 1,7 2-1,-5-2-19,0 0 1,1 0-1,-1-1 0,1 0 1,0 0-1,-1-1 0,1 1 1,0-2-1,0 1 0,0-1 1,0 0-1,0 0 0,0-1 1,0 0-1,0 0 0,0-1 1,-1 0-1,14-5 0,0-4-249,-1-1 1,32-26-1,-19 12 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14.5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6 352 904,'-6'-15'343,"6"15"-335,0 0-1,0-1 0,1 1 1,-1 0-1,0 0 0,0 0 0,0-1 1,0 1-1,0 0 0,0 0 0,0 0 1,1 0-1,-1-1 0,0 1 1,0 0-1,0 0 0,0 0 0,1 0 1,-1 0-1,0-1 0,0 1 0,0 0 1,1 0-1,-1 0 0,0 0 1,0 0-1,1 0 0,-1 0 0,0 0 1,0 0-1,0 0 0,1 0 1,-1 0-1,0 0 0,29 7 230,-19-3-245,13 4 57,-1 1 1,-1 1-1,1 0 1,-2 2-1,0 0 0,27 22 1,-19-10-43,-2 0 0,0 2-1,33 43 1,-42-37-4,-12-23 18,-7-29-6,-4-8-15,1 1-9,-3-47 1,7 65 6,1 0 1,1 1 0,0-1-1,0 1 1,1-1 0,0 1-1,0-1 1,1 1 0,6-14-1,-5 15 1,0 0 0,0 0 0,1 0 0,0 1 0,0 0 0,1 0 0,0 0 0,0 0 0,0 1 0,1 0 0,-1 1 0,1-1 0,0 1 0,0 1 0,9-4 0,-7 4 0,0 0 0,0 1 0,0 0 0,1 1-1,-1 0 1,1 0 0,-1 1 0,0 0-1,1 1 1,-1 0 0,1 1 0,15 4-1,0 2 6,37 9 9,-58-16-11,1 0 0,-1-1 0,1 1 0,-1-1 0,1 0 0,-1-1 0,1 1 0,-1-1 0,1 0-1,-1 0 1,6-2 0,-9 2-1,1 1 0,-1-1 0,0 1 0,0-1-1,1 0 1,-1 0 0,0 0 0,0 0-1,0 0 1,0 0 0,0 0 0,0 0-1,0 0 1,-1 0 0,1 0 0,0-1 0,0 1-1,-1 0 1,1 0 0,-1-1 0,0 1-1,1-2 1,-1 1 0,0-1-1,0 1 1,0 0-1,0-1 1,0 1 0,-1 0-1,1 0 1,-1-1-1,0 1 1,0 0 0,0 0-1,-1-4 1,0 3-3,0 0-1,0 0 1,0 0 0,0 0 0,-1 0-1,1 1 1,-1-1 0,0 1 0,1-1 0,-1 1-1,0 0 1,0 0 0,-1 0 0,1 1-1,0-1 1,0 1 0,-5-2 0,3 3 1,0 1 0,1-1 0,-1 1 0,0 0 0,0 0 0,1 0 0,-1 1 0,1-1 0,-1 1 0,1 0 0,0 1 0,0-1 0,0 1 0,0-1 0,-5 6 0,0-1 2,1 1 1,0 0-1,0 0 1,1 1 0,-9 14-1,11-15 2,1 0 0,0 1 0,0-1 0,1 1 0,0 0 0,1 0 0,0 0 0,0 0 0,1 1 0,0-1 0,1 0 0,0 1 0,0-1 0,1 0 0,0 0 0,1 1 0,0-1 0,0 0 0,5 10-1,-4-11-1,1 0-1,0-1 1,0 1-1,0-1 1,1 0-1,0 0 1,1-1-1,-1 1 1,1-1-1,1-1 0,-1 1 1,1-1-1,0 0 1,0 0-1,0-1 1,1 0-1,-1-1 1,1 1-1,0-1 1,0-1-1,13 3 0,-8-3 3,0-1-1,1-1 1,-1 0-1,1-1 1,-1 0 0,1-1-1,-1-1 1,0 0-1,0-1 1,0 0-1,-1-1 1,20-10-1,-12 5-2,0-2 0,-1 0 0,-1-1 0,0-1 0,-1-1 0,27-28-1,-38 35-1,0 0-1,0 0 1,-1 0-1,0-1 1,-1 1-1,1-1 1,-2 0-1,1-1 1,-1 1-1,2-16 1,-4 18-3,0-1 1,0 0 0,-1 1-1,0-1 1,-1 0 0,1 1 0,-2-1-1,1 1 1,-1-1 0,0 1-1,0-1 1,-1 1 0,-7-13-1,10 19 3,-1 0 0,1 0 0,-1 0 0,1 0 0,-1 1 0,0-1 0,1 0 0,-1 0 0,0 1 0,1-1 0,-1 0 0,0 1-1,0-1 1,1 1 0,-1-1 0,0 1 0,0-1 0,0 1 0,0 0 0,0-1 0,0 1 0,0 0 0,0 0 0,0-1 0,0 1 0,0 0-1,-2 0 1,1 1 0,0 0 0,1 0 1,-1-1-1,0 1 0,0 0 0,0 1 0,1-1 0,-1 0 0,0 0 0,1 1 0,-1-1 0,-1 3 0,-2 2 0,1 0 0,-1 0 0,2 1 0,-1-1 0,1 1 0,-5 11 0,7-14 2,0-1-1,1 0 1,-1 1 0,1-1-1,0 1 1,-1 0-1,2-1 1,-1 1 0,0-1-1,1 1 1,0-1 0,-1 1-1,1-1 1,1 0-1,-1 1 1,0-1 0,1 0-1,3 5 1,-1-3 0,1 0 0,-1 0 0,1 0 0,1 0 0,-1-1 0,1 0 0,-1 0 0,12 6 0,10 2 8,46 16-1,12 5 1,-53-19-6,-15-7-3,-1 0 0,0 2-1,0-1 1,0 2 0,-1 0 0,16 15-1,-30-25 2,-1 1 1,1-1-1,-1 1 0,1-1 0,-1 1 0,1-1 0,-1 1 0,1-1 0,-1 1 0,0-1 0,1 1 0,-1 0 0,0-1 0,1 1 0,-1 0 0,0-1 0,0 1 1,0 0-1,0-1 0,1 1 0,-1 0 0,0-1 0,0 2 0,-1-1 1,1-1-1,-1 1 1,1-1 0,-1 0-1,1 1 1,-1-1 0,1 1-1,-1-1 1,1 0 0,-1 1-1,0-1 1,1 0 0,-1 0-1,1 1 1,-1-1 0,0 0-1,1 0 1,-1 0 0,-1 0-1,-42 0 35,32-1-29,11 1-3,-1 1-1,0-1 0,1 0 0,-1 0 0,0-1 0,1 1 0,-1 0 0,0 0 0,1-1 0,-1 1 0,0-1 1,1 0-1,-1 1 0,1-1 0,-1 0 0,1 0 0,-3-2 0,3 2 0,1-1 0,-1 1 0,1-1 0,-1 1 0,1-1 0,0 1 0,-1-1 0,1 0 0,0 1 0,0-1 0,0 1 0,0-1 0,1 0 0,-1 1 0,0-1 0,1 1 0,-1-1 0,1 1 0,-1-1 0,2-1 0,5-13 4,0 0-1,2 1 1,0 0-1,18-23 1,11-18 5,-17 20-6,-1 0 0,-1-2 0,-2-1 0,15-53 0,-30 85-5,0-1 0,0 1 0,-1-1 0,0 1 0,-1-1 0,0 1 0,0-1 0,0 0 0,-1 1 0,0-1 0,-1 1 0,0-1 0,0 1 0,0 0 0,-1 0 0,-4-7 0,7 13 1,-1 0-1,1 1 0,-1-1 0,0 1 0,1-1 1,-1 1-1,0-1 0,1 1 0,-1-1 0,0 1 1,0-1-1,1 1 0,-1 0 0,0 0 0,0-1 0,0 1 1,1 0-1,-1 0 0,0 0 0,0 0 0,0 0 1,0 0-1,1 0 0,-1 0 0,0 0 0,0 1 0,0-1 1,1 0-1,-1 0 0,0 1 0,0-1 0,0 1 1,1-1-1,-1 0 0,0 1 0,1-1 0,-1 1 0,1 0 1,-1-1-1,-1 2 0,-25 26 8,26-26-8,-2 2 1,0 0-1,0 1 1,1-1-1,-1 1 1,1 0-1,0-1 1,0 1-1,1 0 0,0 0 1,0 0-1,0 1 1,0-1-1,1 0 1,-1 0-1,1 0 1,1 1-1,-1-1 0,1 0 1,0 0-1,0 0 1,0 0-1,1 0 1,0 0-1,0 0 1,0-1-1,6 10 0,-1-2 2,1-1-1,1 1 1,0-1-1,0-1 1,1 0-1,1 0 1,0-1-1,22 16 1,26 12 7,144 87 12,-193-119-39,34 23-28,-42-27 6,0 0 1,-1 1 0,1-1 0,-1 0 0,1 1 0,-1-1 0,1 1-1,-1 0 1,0-1 0,0 1 0,0 0 0,0 0 0,0 0 0,-1 0-1,1 0 1,0 0 0,-1 0 0,1 0 0,-1 0 0,0 3 0,-4 9-187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56.9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0 1072,'0'0'6,"0"0"-1,-1 0 1,1 0-1,0 0 1,0 0 0,-1 0-1,1 0 1,0 0-1,-1 0 1,1 0-1,0 0 1,-1 0-1,1 0 1,0 0 0,-1 0-1,1 1 1,0-1-1,-1 0 1,1 0-1,0 0 1,0 0-1,-1 1 1,1-1-1,0 0 1,0 0 0,-1 0-1,1 1 1,0-1-1,0 0 1,-1 1-1,6 9-16,-2-2 12,12 15 7,0 1 0,1-2 1,1 0-1,40 39 1,-32-36 28,-1 2 1,33 47-1,-27-19-15,-2 2 0,-2 1-1,22 76 1,33 77-10,-24-75-9,38 147 0,-8-20 1,-58-190-4,57 107-1,68 66 1,-136-218 0,18 34 3,-3 1 0,47 126 0,-54-119-1,3-2 1,60 100-1,-55-110-8,-2 0 0,-2 3-1,42 125 1,-49-118-8,3-1 0,3-2 0,41 70 0,-49-102-14,-8-13-21,-1 1 0,-1 0 0,0 0 0,13 42 0,-24-60-190,0-2 112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57.7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1 379 888,'0'0'102,"45"-35"746,-26 15-813,-1-1-1,0 0 1,-2-1 0,0-1 0,22-45 0,-22 38-31,2 0 1,1 1-1,24-29 0,-41 56-4,0 0-1,1 0 0,-1 0 0,0 1 0,0-1 0,1 1 0,-1-1 0,1 1 0,0 0 0,-1 0 0,1 0 0,0 0 0,0 0 1,-1 0-1,1 1 0,0 0 0,0-1 0,0 1 0,0 0 0,0 0 0,-1 1 0,1-1 0,0 1 0,0-1 0,0 1 0,4 2 1,6 2 0,1 1 1,-1 1-1,0 0 1,13 11-1,-3-3 6,42 24 4,48 31-56,-55-34-283,-33-23 214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59.7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364 10 1200,'-7'-2'25,"0"0"-1,0 0 1,-1 1 0,1 0-1,0 0 1,0 1 0,-1 0-1,1 0 1,0 1-1,0-1 1,-1 2 0,1-1-1,0 1 1,0 0-1,0 0 1,1 1 0,-1 0-1,-12 7 1,8-3 32,-1 1 0,1 0 0,0 0 0,0 1 1,1 1-1,0 0 0,1 0 0,0 1 0,-9 14 0,6-3 28,0 1 0,2 0 0,0 1 0,-9 37 0,-15 102 42,32-148-117,-1 1 0,2 0-1,0-1 1,1 1-1,3 28 1,-2-38-9,0 0 0,0-1 1,1 1-1,0-1 0,0 0 0,0 0 0,1 0 0,0 0 1,0 0-1,0 0 0,0 0 0,1-1 0,0 0 1,0 0-1,0 0 0,0 0 0,1 0 0,-1-1 0,7 3 1,-1-1-5,0 0 1,0-2-1,0 1 1,1-1-1,-1-1 1,1 0-1,0 0 1,0-1-1,20 0 1,8-3 26,53-10 1,-66 8-17,94-15-739,130-39 1,-228 52 550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8:01.5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1102 65 264,'-6'-5'52,"1"0"1,-1 1-1,-1 0 1,1 0-1,0 0 1,-1 1-1,0-1 0,0 2 1,0-1-1,0 1 1,-12-2-1,-7 0 29,-52-1 1,14 1 44,56 3-115,-30-3 43,-72 1 0,97 4-49,-1 1 0,1 0 0,0 1-1,-1 0 1,1 1 0,0 0 0,1 2 0,-24 11-1,-76 45 38,103-56-42,-1 0 1,1 0 0,1 1 0,-1 1 0,1-1 0,1 1-1,-10 13 1,10-13 0,-1 0 0,1 0 0,-2 0 0,1-1-1,-1-1 1,-14 10 0,-16 12 1,-66 60-2,99-83 1,0 1 0,0 0 1,1 0-1,0 0 0,0 1 0,1 0 0,-1 0 0,-4 11 0,-22 64 5,24-64-4,-5 19 6,1 0 0,2 0 0,1 1 0,2 0 0,2 0 0,1 1 0,2-1 0,8 75 0,-5-101-7,0-1 1,1 0 0,0 0 0,1 0-1,1 0 1,7 14 0,-1-7 1,0-1 1,24 26-1,-24-30-2,93 101 6,-93-102-7,0 1 0,16 24 0,-16-22 2,-1-1 1,16 16-1,-5-10 3,0 0 1,25 17-1,-34-29 2,0-1 0,0 0 0,1-1 0,0 0 0,0-1 0,18 5 0,61 18 116,-60-17-98,0-2-1,0 0 1,1-3 0,49 5 0,-56-11-8,-1-1-1,1-2 1,-1 0-1,44-12 1,96-41 111,-164 55-128,11-3 2,-1-1 0,-1-1 0,1 0 0,-1 0 0,0-1 0,0 0 0,-1-1 0,0 0 0,8-10 0,6-9 2,32-54-1,-40 58 0,29-37-2,54-58-1,-54 67 6,-24 29-5,-8 8 2,0-1 0,14-21 0,-22 30-3,-1 0 1,0 0 0,-1 0 0,0 0 0,0 0 0,0-1-1,0 1 1,-1-1 0,0 1 0,0-12 0,0-18 1,10-51 0,-7 59-2,0 0 1,-2 0 0,-2-44-1,-1 65 0,0-8 2,-1-1-1,-6-24 0,7 35 0,-1 0-1,0 0 1,-1 0-1,1 0 1,-1 0-1,0 0 1,0 1-1,-1 0 0,1-1 1,-1 1-1,-4-3 1,-28-24 6,12 11-2,0-2 0,-26-30 0,35 37-4,0 0 0,-1 1 0,-1 1 0,0 1 0,-1 0-1,-19-9 1,-40-28 1,64 40-7,-1 1 0,0 0-1,0 1 1,0 0 0,-1 1-1,-20-5 1,-96-15-89,35 9 4,59 8-391,-57-21 1,56 14 238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18.4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1 848,'0'0'10,"0"0"-1,0 0 1,0 0-1,0 1 0,-1-1 1,1 0-1,0 0 1,0 0-1,0 0 1,0 0-1,0 1 1,0-1-1,0 0 1,0 0-1,0 0 0,0 0 1,0 1-1,0-1 1,1 0-1,-1 0 1,0 0-1,0 0 1,0 0-1,0 1 0,0-1 1,0 0-1,0 0 1,0 0-1,0 0 1,0 0-1,0 0 1,1 0-1,-1 1 1,0-1-1,0 0 0,0 0 1,0 0-1,0 0 1,0 0-1,1 0 1,-1 0-1,12 6 128,20 5-108,-29-10-1,72 21 43,79 11 0,81 1-12,-122-18-35,-23-2-19,97 11-232,-135-24 145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18.8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1 1288,'109'42'671,"3"1"-684,-97-36 17,0 1 1,0 1-1,0 0 1,25 22-1,-35-27-2,-1 1-1,0-1 1,0 0-1,0 1 1,-1 0 0,0 0-1,0 0 1,0 0-1,0 1 1,-1-1-1,0 1 1,0-1-1,0 1 1,-1 0-1,0 0 1,0-1-1,0 1 1,-1 0-1,0 12 1,-2-10 0,1 0 0,-1-1 0,0 1 0,-1-1 0,0 1 0,0-1 0,0 0 0,-1 0 0,0 0 0,-1 0 1,1-1-1,-1 0 0,0 0 0,-10 9 0,-2-1-91,-1-1 0,0-1-1,-1-1 1,0 0 0,-1-1 0,0-1 0,-1-1 0,0-1 0,0-1-1,0 0 1,-39 3 0,7-3-191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19.1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 0 1000,'-18'0'96,"6"0"48,2 0-32,15 5 0,7-1 0,19 1-48,6 4 32,23 0 0,3 2-32,11 3-32,0 1-16,9 4-8,7 1 0,13 1 0,8 1-8,-7-2-176,-8-1-48,-22-6 144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19.5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167 0 1104,'27'16'984,"7"3"-720,48 34 1,-73-46-255,-1 1 1,0 0-1,0 0 1,0 0-1,-1 1 1,10 17-1,-15-23-3,0 0 0,-1 0-1,1 0 1,-1 0 0,0 0 0,0 1-1,-1-1 1,1 0 0,0 1-1,-1-1 1,0 1 0,0-1-1,0 1 1,0-1 0,-1 0 0,1 1-1,-1-1 1,0 0 0,0 1-1,0-1 1,0 0 0,-1 0-1,1 0 1,-1 0 0,0 0 0,-3 4-1,-2 2-7,-1-1-1,-1 0 1,1-1-1,-1 0 1,-1 0-1,1 0 1,-1-1-1,0-1 1,-13 5-1,-7 2-299,0-1 0,-34 7-1,-2-5-280,-10-1 268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01.4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415 25 1368,'-4'-1'335,"0"0"0,0 1 0,1-1 0,-1-1 0,0 1 0,-6-3 0,-11-4 3498,11 6-3785,-1 0 1,1 1 0,-1 0-1,0 1 1,1 0 0,-1 1-1,0 0 1,1 1 0,-1 0 0,1 0-1,-1 1 1,1 1 0,0 0-1,0 0 1,1 1 0,0 0-1,-10 7 1,4-2-270,0 0 0,1 2 0,1 0 0,-1 0-1,2 1 1,0 1 0,1 0 0,0 1 0,-11 19 0,18-26-101,0 0 1,0 1-1,1-1 1,0 0 0,0 1-1,1 0 1,1 0-1,-2 12 1,3-17 437,0-1 0,0 1 0,0 0 0,1 0 0,-1 0 0,1-1 0,0 1 0,0 0 0,1 0 0,-1-1 0,1 1 0,-1-1 0,1 0 0,0 1 0,0-1 0,1 0 0,-1 0 0,1 0 0,0-1 1,-1 1-1,7 4 0,1-1 50,-1-1 1,1-1-1,0 1 1,0-1-1,0-1 1,0 0 0,1-1-1,19 3 1,8-2-500,44-1 0,-50-3-702,-1-2-1,0 0 1,0-2-1,35-11 1,-27 4 772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19.9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0 1120,'-17'4'327,"17"-4"-314,-1 0 0,1 0 1,0 0-1,0 0 0,-1 1 1,1-1-1,0 0 0,0 0 1,0 1-1,-1-1 0,1 0 0,0 0 1,0 1-1,0-1 0,0 0 1,0 0-1,-1 1 0,1-1 0,0 0 1,0 1-1,0-1 0,0 0 1,0 1-1,0-1 0,0 0 1,0 0-1,0 1 0,0-1 0,0 1 1,2 1 24,-1 1 1,0-1-1,1 0 1,-1 0 0,1 0-1,-1 0 1,1 0-1,0 0 1,0 0-1,3 1 1,36 28 267,1-3 0,2-1 1,77 35-1,10 5-118,-36-7-929,153 127 0,-180-133-161,-38-30 547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20.3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0 195 928,'0'1'34,"1"1"0,-1-1 0,0 1 0,1-1-1,-1 1 1,1 0 0,-1-1 0,1 0 0,0 1 0,0-1-1,0 1 1,0-1 0,0 0 0,0 0 0,0 1 0,0-1 0,0 0-1,0 0 1,1 0 0,1 1 0,34 16 66,-23-11-8,6 2-35,23 12 35,74 26 0,-103-42-91,0-2 0,1 1 1,-1-2-1,0 0 0,1-1 0,0 0 0,-1-1 0,1-1 0,26-4 0,-34 3 1,-1 0 0,1-1 0,0 1 0,-1-2 0,0 1 1,0 0-1,0-1 0,0 0 0,0-1 0,-1 1 0,0-1 0,0 0 0,0 0 0,0-1 0,-1 0 0,0 1 0,0-1 0,3-8 1,5-11-7,-1 0 0,-1-2 0,8-33 1,-10 32-22,11-37-379,-18 46 285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20.8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1 960,'-1'0'26,"0"1"0,0-1 0,0 1 0,0 0 1,0 0-1,0-1 0,1 1 0,-1 0 0,0 0 0,0 0 0,0 0 0,1 0 0,-1 0 0,1 0 0,-1 0 0,1 0 0,-1 0 0,1 1 1,0-1-1,-1 0 0,1 0 0,0 0 0,0 0 0,0 1 0,0 1 0,3 36 276,-2-33-236,70 706 194,-70-687-323,-3-14 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21.1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56 984,'0'-1'19,"-1"1"0,1 0 0,-1 0-1,0-1 1,1 1 0,-1 0 0,1 0 0,-1 0 0,0 0-1,1 0 1,-1 0 0,0 0 0,1 0 0,-1 0-1,0 0 1,1 0 0,-1 0 0,0 0 0,1 1 0,-1-1-1,1 0 1,-1 0 0,0 1 0,1-1 0,-1 1-1,1-1 1,-1 0 0,1 1 0,-1-1 0,1 1 0,-1-1-1,0 2 1,1 0 11,0 0-1,0 1 0,0-1 1,0 0-1,0 0 1,0 1-1,0-1 0,2 4 1,3 12 61,1 1-1,0-1 1,15 27 0,6 16 58,-14-21-37,16 39 29,-26-73-123,0 1 1,1-1-1,-1 0 1,1 0-1,1 0 0,-1 0 1,1-1-1,9 9 1,-12-13 3,-1 0 1,1 0 0,-1 0-1,0 0 1,1 0 0,0 0 0,-1 0-1,1-1 1,-1 1 0,1-1 0,0 1-1,0-1 1,-1 0 0,1 0-1,0 0 1,-1 0 0,1 0 0,0 0-1,0 0 1,-1 0 0,1-1-1,0 1 1,-1-1 0,1 1 0,0-1-1,-1 0 1,1 1 0,-1-1 0,1 0-1,-1 0 1,1 0 0,1-2-1,3-3 535,1-1-1,-1 0 0,0 0 1,9-17-1,-12 19-135,31-48 734,40-61-1968,10 6-3733,-20 39 3053,-40 43 1109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21.5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610 0 920,'-11'8'104,"-2"4"40,-1 3-16,-6 6 16,-5 3-32,-7 8-32,-7 9 16,-4 14-32,-5 10-24,1 18-24,-6 1-16,2 1 0,1-9 0,-6-16-128,2-6-40,0-17 104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22.0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 31 744,'-2'-3'43,"-1"0"55,0-1-1,1 1 1,-1 0 0,-1-1-1,1 2 1,0-1 0,-5-3-1,7 8-73,0 0-1,0-1 1,1 1-1,-1 0 0,0 0 1,1 0-1,0 0 1,-1 0-1,1 0 0,0-1 1,0 1-1,0 3 0,0-4-7,-9 218 163,9-218-176,0-1-1,-1 1 0,1 0 1,0 0-1,0-1 1,0 1-1,0 0 1,0 0-1,0-1 0,1 1 1,-1 0-1,0 0 1,0-1-1,0 1 0,1 0 1,-1 0-1,0-1 1,1 1-1,-1 0 1,1-1-1,-1 1 0,1-1 1,-1 1-1,1-1 1,-1 1-1,1-1 1,0 1-1,-1-1 0,1 1 1,-1-1-1,1 1 1,0-1-1,0 0 1,-1 0-1,1 1 0,0-1 1,0 0-1,-1 0 1,1 0-1,0 0 1,0 0-1,-1 0 0,1 0 1,0 0-1,0 0 1,-1 0-1,1 0 1,1-1-1,5-1 23,-1-1 1,0 0-1,0 0 0,10-8 1,-6 4-16,73-40-347,155-63-1,-202 96 186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22.5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837 1 880,'-10'4'406,"-67"69"-108,13-10-275,-218 151 4,40-34-65,218-160 17,15-11-33,-1 0 0,0-1 0,-1 0 0,0 0 0,-1-1 0,1-1 0,-17 7 0,-7-8-89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23.0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319 11 1008,'-2'-1'49,"0"0"0,0-1 0,0 1 0,0 0 0,-1 0 0,1 0-1,0 1 1,0-1 0,-1 0 0,1 1 0,-1-1 0,-3 1 0,3 1-26,0-1 0,1 1 0,-1 0 1,0 1-1,0-1 0,0 0 0,1 1 0,-1 0 1,1-1-1,-4 4 0,-20 17-15,0 2 0,2 0-1,1 1 1,1 2 0,2 0-1,0 1 1,2 1 0,1 1 0,-23 56-1,39-83-7,-2 4 1,0 0-1,1 0 1,0 1-1,-2 11 0,3-18 0,1 0 1,0 0-1,0 0 0,0 0 0,0 0 0,0 0 0,0 0 1,0 0-1,0 0 0,0 0 0,1 0 0,-1 0 0,0 0 1,1 0-1,-1 0 0,0 0 0,1 0 0,-1-1 0,1 1 1,0 0-1,-1 0 0,1 0 0,-1-1 0,1 1 0,0 0 1,0-1-1,0 1 0,-1 0 0,1-1 0,0 1 0,0-1 1,0 0-1,0 1 0,0-1 0,0 0 0,0 1 0,0-1 1,0 0-1,0 0 0,0 0 0,0 0 0,0 0 0,0 0 1,1 0-1,13-3 7,-1 0 0,1 0 1,-1-1-1,0-1 0,-1-1 0,1 0 1,13-8-1,14-6 4,192-68-490,-197 76 359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23.4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1122 0 728,'-18'0'88,"-1"0"80,-15 6-96,-10 7 0,-15 7-24,-9 7-16,-7 9-24,-1 5 0,-2 3 0,-5 2-8,-7-2 0,-4-4 8,-3 0-8,7-4-8,13-8-48,9-4 32,17-10-8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23.9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560 1 824,'-6'0'20,"0"-1"-1,-1 1 0,1 1 1,-1-1-1,1 1 0,-1 1 1,1-1-1,0 1 1,-8 3-1,-56 28 14,37-16-12,-301 158 27,325-169-45,4-3 1,-1 0 0,1 1 0,0 0 1,0 0-1,1 0 0,-6 6 0,10-10-3,0 1 0,-1-1 0,1 1 0,0-1 0,0 0 0,-1 1-1,1-1 1,0 1 0,0-1 0,0 1 0,0-1 0,0 1 0,0-1 0,-1 1-1,1-1 1,0 1 0,0-1 0,1 1 0,-1-1 0,0 1 0,0-1 0,0 1 0,0-1-1,0 1 1,1-1 0,-1 1 0,0 0 0,14 12 20,23 4 21,-16-11-29,0-1-1,0-1 1,0-1 0,23 1-1,90-4 1,-120 0-10,234-15-15,-132 6-371,-71 6 243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0:5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24.4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1044 11 280,'-10'-3'192,"-7"0"312,-2-2-424,-7 5-56,-2 5 8,-6 4-24,-1 5 0,-10 2 8,-4-1 0,-10-3 16,-7-1-8,-15 0-8,-13 0-8,-14-1-8,3 3 0,7-1-48,7-1-408,12-5 328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25.0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537 9 760,'-1'-2'22,"-1"1"1,0 0-1,0 1 0,0-1 0,0 0 0,0 1 1,0-1-1,0 1 0,0-1 0,0 1 0,0 0 1,0 0-1,0 0 0,0 0 0,0 0 0,0 0 1,-4 2-1,2 0-12,0 0 1,0 1-1,0-1 0,1 1 1,-1 0-1,-5 6 0,7-8-11,-50 44 11,-111 75 0,-71 17 10,233-137-21,0 1 0,0-1 1,-1 1-1,1 0 0,0 0 0,0 0 1,0-1-1,0 1 0,0 0 1,0 1-1,-2 1 0,3-3 0,0 0 0,0 1 0,0-1 0,0 0 0,0 0 0,0 1 0,0-1 0,0 0 0,0 0-1,0 1 1,1-1 0,-1 0 0,0 0 0,0 1 0,0-1 0,0 0 0,0 0 0,0 0 0,0 1 0,1-1 0,-1 0 0,0 0 0,0 0 0,0 1 0,1-1 0,-1 0-1,0 0 1,0 0 0,0 0 0,1 0 0,-1 0 0,0 1 0,0-1 0,1 0 0,-1 0 0,0 0 0,36 5-20,188 16 51,-64-3-39,30 0-690,-140-12 471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32.2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1934 0 376,'-10'2'4,"-1"0"0,1 1 0,0 0-1,0 1 1,0 0 0,-13 7 0,-55 38-19,16-8 11,21-17 0,2 2 1,1 1-1,1 2 0,1 2 0,-52 58 0,70-68 4,-27 31 2,-2-2 1,-70 59-1,71-73 4,-144 119 17,146-115-19,1 3 0,-40 51 0,-94 149 9,77-102-11,-122 205-2,178-263 0,4 3 0,-40 122 0,45-92-2,5 1 1,6 1-1,4 1 1,-5 165-1,24-220-2,3 0 0,3 0 0,3 0 0,2-1 0,4 0 0,2-1 0,2-1 0,3 0 0,3-2 0,3 0 0,2-2 0,2-1 0,76 101 0,270 285 5,-324-390 3,72 55 0,65 34-7,-107-82-2,133 85 4,-161-113-5,2-2 1,62 22 0,109 24-5,-11-4 19,168 52-33,-306-100 25,92 31 2,83 23 11,-191-60-9,565 124-11,-582-134 7,19 1 14,-1 2 1,106 33 0,-158-39-41,3 3-34,2-2 0,-1 0-1,1-1 1,-1 0 0,34 1 0,-49-5 55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32.7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68 1 1008,'37'56'163,"76"97"-95,-107-144-67,0 0 1,1 0-1,1-1 0,-1 0 0,1 0 1,10 6-1,-3-2-1,84 60 2,-26-21-20,-71-50 18,-1 0-1,1 0 1,-1 0-1,0 0 1,1 0-1,-1 0 1,0 1-1,0-1 1,0 0-1,0 1 1,0-1-1,0 1 1,0-1-1,0 1 1,-1-1-1,2 4 1,-3-4 0,1 1 0,0-1 1,-1 1-1,1 0 1,-1-1-1,1 0 1,-1 1-1,0-1 1,1 1-1,-1-1 1,0 0-1,0 1 1,0-1-1,0 0 0,0 0 1,0 0-1,-1 0 1,-1 2-1,-316 309 71,296-288-195,-1-1 1,-50 37-1,47-41-8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33.9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1 608,'-1'0'32,"1"0"-1,-1 1 1,1-1-1,-1 0 0,0 1 1,1-1-1,-1 1 1,1-1-1,-1 1 1,1-1-1,-1 1 1,1-1-1,-1 1 1,1 0-1,0-1 1,-1 1-1,1-1 1,0 1-1,0 0 0,-1-1 1,1 1-1,0 0 1,0 0-1,0-1 1,0 1-1,0 0 1,0-1-1,0 2 1,-1 30-185,1-25 225,7 123-58,0-11-174,-7-121-144,2-7 130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34.3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3 520,'-3'-1'136,"0"1"208,-3-2-328,6 4-80,0 9-40,5 6 64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34.7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1 214 152,'2'4'44,"10"26"243,-12-29-258,0 0 0,1 0 0,-1 1-1,1-1 1,0 0 0,-1 0 0,1 0 0,0 0-1,-1 0 1,1 0 0,0-1 0,0 1-1,0 0 1,0 0 0,0-1 0,0 1 0,0 0-1,0-1 1,1 1 0,-1-2-6,0 0-1,-1 0 1,1 0 0,-1 0 0,1 0 0,-1 0-1,0 0 1,1 0 0,-1 0 0,0 0-1,0 0 1,0-1 0,0 1 0,0 0 0,0 0-1,0-1 1,1-4 19,1-19-18,2 0-1,1 0 1,12-36 0,-15 54-24,0 1 1,1-1-1,0 1 1,1-1-1,-1 1 1,1 0-1,0 1 1,1-1-1,-1 1 1,1 0 0,0 0-1,0 0 1,1 0-1,0 1 1,-1 0-1,2 0 1,9-4-1,-13 7 0,0 0 0,-1 0 1,1 1-1,0 0 0,-1-1 0,1 1 0,0 0 0,0 0 0,-1 0 0,1 1 0,0-1 0,-1 1 0,1-1 0,0 1 0,-1 0 0,1 0 0,-1 0 0,1 0 1,-1 1-1,1-1 0,-1 1 0,0-1 0,0 1 0,0 0 0,0 0 0,3 3 0,4 6 2,0 0 1,0 1-1,12 24 1,-11-19 0,24 51 26,-28-52-141,1-1 1,1-1 0,0 1-1,13 16 1,-13-22-80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35.3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1 274 1064,'15'-1'151,"-7"0"-142,-1 0-1,1 0 1,0 0 0,-1-1-1,1 0 1,-1-1 0,1 0-1,-1 0 1,0-1 0,0 1-1,0-1 1,-1-1 0,0 0-1,1 1 1,-2-2 0,1 1-1,0-1 1,-1 0 0,0 0-1,4-8 1,-6 10 3,0-1 1,0 1-1,-1-1 1,0 0-1,0 0 1,0 0-1,0 0 1,-1 0-1,0 0 1,0 0-1,0 0 0,-1-1 1,0 1-1,0 0 1,0-1-1,0 1 1,-1 0-1,0 0 1,0 0-1,-1 0 1,1 0-1,-1 0 0,0 0 1,0 0-1,-1 0 1,0 1-1,1-1 1,-1 1-1,-1 0 1,-6-7-1,7 8-8,0 0 1,1 1-1,-2-1 1,1 1-1,0 0 0,0 0 1,-1 0-1,1 0 1,-1 1-1,0-1 0,1 1 1,-1 0-1,0 0 0,0 0 1,0 1-1,0-1 1,0 1-1,0 0 0,-5 0 1,6 1-3,0 0 0,1 0-1,-1 0 1,0 0 0,0 0 0,0 0 0,0 1 0,1-1 0,-1 1 0,1 0 0,-1 0 0,1 0 0,0 0-1,0 0 1,0 1 0,0-1 0,0 0 0,0 1 0,1 0 0,-1-1 0,1 1 0,0 0 0,-1 0 0,2 0 0,-2 4-1,-3 11-3,2 1-1,0-1 1,2 1-1,0 0 0,2 29 1,17 97-20,-11-98 19,4 6 9,2 0-1,31 80 0,-40-125 131,-2-10-60,-2-22-38,2-9-42,1 27 3,0 0 1,1 0-1,-1 0 0,1 0 1,1 1-1,-1 0 0,1 0 1,0 0-1,0 0 1,0 1-1,0 0 0,1 0 1,11-6-1,1 1 0,-1 1 0,1 1 0,31-9-1,-42 14-5,0 0 0,0 1 0,1 0 0,-1 0 0,0 0 0,1 1 0,-1 0 0,1 1 0,9 1 0,-15-1 5,0-1 0,1 1-1,-1 0 1,0 0 0,0 0 0,0 0-1,0 1 1,0-1 0,0 0-1,0 1 1,0 0 0,0-1 0,-1 1-1,1 0 1,-1 0 0,1 0 0,-1 0-1,0 0 1,0 0 0,0 0 0,0 0-1,0 1 1,0-1 0,0 0 0,-1 1-1,1-1 1,-1 0 0,0 1 0,0-1-1,0 1 1,0 2 0,-7 44 9,5-42-5,1 0 0,0 0 0,0 0 0,0 0-1,1 0 1,0 0 0,0 0 0,3 11 0,-2-10-2,1-1 0,0 0 0,1 0 1,0 0-1,0 0 0,0 0 0,1 0 0,6 7 0,-7-11 0,0 0-1,0 0 1,0 0-1,1 0 1,-1-1-1,1 1 0,0-1 1,0 0-1,0 0 1,0-1-1,0 1 1,0-1-1,0 0 0,0 0 1,0 0-1,5 0 1,1 0 4,-1-1 0,1 0 0,-1 0 0,1 0 0,-1-2 1,1 1-1,-1-1 0,0 0 0,16-7 0,-19 7-1,0-1-1,0-1 1,0 1-1,-1-1 1,1 0-1,-1 0 1,0 0-1,0-1 1,0 0-1,-1 0 1,1 0-1,-1-1 0,0 1 1,4-9-1,-1-2 1,-1 0 0,0 0 0,-1-1-1,-1 1 1,0-1 0,-1 0 0,-1 0-1,-1 0 1,-1-20 0,0 26 2,-1 0-1,0 0 1,0 0-1,-2 0 1,1 0 0,-1 0-1,-1 1 1,0-1-1,0 1 1,-1 0 0,0 0-1,-1 1 1,0-1 0,-1 1-1,-8-8 1,13 14-10,0 1 1,0 0-1,-1 0 1,1 1-1,-1-1 1,0 0-1,1 1 1,-1-1-1,0 1 1,0 0-1,0 0 1,0 0-1,0 1 1,0-1-1,0 0 1,0 1-1,0 0 1,0 0-1,0 0 1,-1 0-1,1 1 1,0-1-1,0 1 1,0-1-1,0 1 1,0 0-1,0 1 1,1-1-1,-1 0 1,0 1-1,-2 1 1,-9 6-30,1 1 1,1 0 0,0 1-1,-18 21 1,21-22-28,-43 43-410,29-25 316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50.9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103 60 1152,'-5'0'6,"-2"0"2,0 0 1,0 0-1,0 1 0,0 0 1,-11 3-1,17-4-7,-1 1 0,1 0 0,-1-1 0,0 1 0,1 0 0,0 0-1,-1 0 1,1 0 0,-1 0 0,1 0 0,0 1 0,0-1-1,0 0 1,0 1 0,0-1 0,0 1 0,0-1 0,0 1 0,0-1-1,1 1 1,-1 0 0,1-1 0,-1 1 0,1 0 0,0 0 0,0-1-1,-1 5 1,2 11 1,0 0 0,0 0-1,2 0 1,0 0-1,8 25 1,35 80 11,-43-115-13,7 18 1,1-1 0,1-1-1,0 0 1,30 40 0,-38-58 0,1 1 0,0-1 0,0 0 0,0 0-1,0-1 1,1 1 0,-1-1 0,1-1 0,0 1 0,0-1 0,1 0 0,-1 0 0,1 0-1,-1-1 1,1 0 0,0-1 0,0 1 0,0-1 0,0-1 0,0 1 0,0-1-1,0-1 1,11-1 0,-12 1 0,-1-1 1,1 0-1,0 0 0,-1 0 0,1-1 0,-1 0 1,1 0-1,-1 0 0,0-1 0,-1 1 0,1-1 1,0-1-1,-1 1 0,0 0 0,0-1 0,-1 0 1,1 0-1,-1 0 0,0-1 0,4-10 0,0 0 1,-2 0 0,0-1 0,-1 1 0,-1-1 0,0 0 0,0-23 0,-2 23-2,-1 0 0,-1-1 1,0 1-1,-1 0 0,-1-1 0,-9-26 1,9 34-2,-1 0 1,-1 0 0,1 1 0,-2-1 0,1 1 0,-1 1 0,0-1 0,-1 1-1,0 0 1,-1 0 0,1 1 0,-12-8 0,1 3 0,0 0 0,-1 1 0,-1 1 0,-33-12 0,39 17 0,0 0 0,0 2 0,-1 0 0,1 0 1,-1 2-1,0 0 0,-26 1 0,37 0-14,0 1-1,0 0 1,0 0 0,0 0-1,0 0 1,0 0-1,1 1 1,-1 0-1,0 0 1,1 0 0,-1 0-1,1 0 1,0 1-1,0 0 1,0-1 0,0 1-1,0 0 1,1 1-1,-1-1 1,1 0-1,0 1 1,0-1 0,0 1-1,0 0 1,1-1-1,-2 7 1,-1 10-109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52.2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11 1552,'-5'-3'23,"-12"-4"113,17 7-134,0 0 1,-1 0 0,1 0 0,0 0-1,0 0 1,-1 0 0,1 0 0,0 0-1,0 0 1,-1 0 0,1 0 0,0 0-1,0 0 1,0 0 0,-1 0 0,1 0-1,0 0 1,0 0 0,-1 0 0,1 1-1,0-1 1,0 0 0,0 0 0,0 0-1,-1 0 1,1 1 0,0-1 0,0 0-1,0 0 1,0 0 0,-1 0 0,1 1 0,0-1-1,0 0 1,0 0 0,0 1 0,0-1-1,0 0 1,0 0 0,0 1 0,0-1-1,0 0 1,0 0 0,0 0 0,0 1-1,0-1 1,0 0 0,0 0 0,0 1-1,0-1 1,0 0 0,0 0 0,0 1-1,0-1 1,1 0 0,-1 0 0,0 0-1,0 1 1,0-1 0,0 0 0,0 0-1,1 0 1,-1 0 0,0 1 0,31 76 47,-11-31-36,21 75-1,-27-59-10,-2 2 0,6 125 0,-19-146-3,1-42 0,0 0 0,0 0 0,-1 0 0,1 0 0,0 0 0,0 0 0,-1 0 0,1 0 0,-1 0 0,1 0 0,-1 0 0,1-1 0,-1 1 0,1 0 0,-1 0-1,-1 1 1,2-2 0,0 0 0,-1 0-1,1 0 1,-1 0 0,1 0-1,0 1 1,-1-1 0,1 0-1,-1 0 1,1 0 0,-1 0-1,1 0 1,0 0 0,-1 0-1,1 0 1,-1 0 0,1-1-1,-1 1 1,1 0 0,0 0-1,-1 0 1,1 0 0,-1-1-1,1 1 1,0 0-1,-1 0 1,1-1 0,0 1-1,-1 0 1,1-1 0,-1 0-1,-2-3-5,-1-1 0,1 1 0,0-1 0,0 0-1,1 0 1,-1 0 0,1-1 0,0 1 0,-1-8-1,-11-54-43,12 54 42,1 4 3,-11-85-22,11 82 26,1 0 1,0 0-1,1 0 1,0 1-1,5-22 0,-4 28 2,0 1-1,0-1 1,0 1-1,1 0 0,-1 0 1,1 0-1,0 0 0,0 0 1,1 1-1,-1-1 1,1 1-1,5-4 0,8-4 8,29-17 0,-23 16-5,-11 5-3,11-6 4,0 0 0,0-2 0,-1 0 0,-1-2 0,22-22 0,-41 37 0,0-1 0,0 0-1,0-1 1,0 1 0,-1 0-1,1 0 1,0-4 0,-1 6-3,-1 1 1,0-1 0,0 1-1,0-1 1,1 1 0,-1-1-1,0 0 1,0 1 0,0-1-1,0 1 1,0-1-1,0 1 1,0-1 0,0 0-1,0 1 1,0-1 0,0 1-1,0-1 1,-1 1 0,1-1-1,0 1 1,0-1 0,0 1-1,-1-1 1,1 1 0,0-1-1,-1 1 1,1-1 0,0 1-1,-1 0 1,1-1-1,-1 1 1,1 0 0,-1-1-1,1 1 1,-1 0 0,1-1-1,-1 1 1,1 0 0,-1 0-1,1 0 1,-1-1 0,1 1-1,-1 0 1,1 0 0,-1 0-1,0 0 1,1 0 0,-1 0-1,1 0 1,-1 0-1,1 0 1,-1 0 0,0 1-1,-1-1 1,-1 1 0,1 0 0,0 0-1,0 0 1,0 0 0,0 0 0,0 1-1,0-1 1,0 0 0,1 1 0,-1 0-1,0-1 1,1 1 0,-1 0-1,1 0 1,0 0 0,-1 0 0,1 0-1,0 0 1,0 0 0,-1 4 0,-1 1 6,1 0 0,0 1 0,0 0 0,0-1 0,0 11 0,2 19 5,2-1 0,2 0 1,16 70-1,-9-51-10,-5-20 1,25 105-2,-28-127 2,2 0 0,0-1 0,0 1 0,1-1 0,1 0 0,0 0 1,1-1-1,10 13 0,-16-22 0,0 0 1,0 1-1,1-1 0,-1 0 1,1 0-1,-1-1 0,1 1 1,0 0-1,0-1 0,-1 0 1,1 1-1,0-1 1,0 0-1,0-1 0,1 1 1,-1-1-1,5 1 0,-6-1-1,1 0-1,0-1 1,0 0-1,0 1 0,-1-1 1,1 0-1,0 0 1,-1 0-1,1-1 0,-1 1 1,1-1-1,-1 1 1,0-1-1,1 0 0,-1 0 1,0 0-1,0 0 1,0 0-1,1-4 0,6-7 2,0-1-1,-1 0 0,-1 0 0,10-28 1,15-66-5,-17 51 4,-11 43 1,-3 8-1,1 0 1,-1 1-1,1-1 0,0 1 1,0 0-1,1 0 0,0 0 1,0 0-1,5-7 1,-7 12-5,-1-1 1,1 1-1,-1-1 1,1 1-1,0-1 1,0 1-1,-1 0 1,1-1-1,0 1 1,-1 0-1,1 0 1,0 0 0,0-1-1,0 1 1,-1 0-1,1 0 1,0 0-1,0 0 1,0 0-1,-1 1 1,1-1-1,0 0 1,0 0 0,-1 0-1,1 1 1,0-1-1,-1 0 1,1 1-1,0-1 1,-1 0-1,1 1 1,0-1-1,-1 1 1,1-1-1,-1 1 1,1 0 0,-1-1-1,1 1 1,-1 0-1,1 0 1,21 33-14,-19-27 16,1-1 1,0-1 1,0 1-1,0-1 0,1 0 1,-1 0-1,2 0 1,-1 0-1,11 7 0,2-2 3,31 14 0,-34-18 1,0 1-1,-1 1 1,0 0 0,15 12 0,-5 0-2,2-1 1,1-1-1,45 22 1,-59-33-4,0-2 0,0 0-1,1 0 1,0-1 0,0-1 0,0 0 0,0-1 0,0-1 0,1 0 0,19-1 0,-29-1-2,0 0 0,0 0 0,1 0 0,-1 0 0,0-1 0,0 0 0,0 0 0,-1-1 0,1 1 0,0-1 0,-1 0 0,1 0 0,5-6 0,-4 3 0,0-1 0,-1 1 0,0-1 0,0-1 0,-1 1 0,0-1 0,6-13 0,-1-7 0,-1 0 0,-1 0 0,5-55 0,-8 49 0,-1 0 0,-3-45 0,0 76-1,0 1 1,-1 0-1,1 0 1,-1 0-1,1 0 1,-1 0 0,0 0-1,1 0 1,-1 0-1,0 0 1,0 0-1,-1 1 1,1-1 0,0 0-1,-1 1 1,1-1-1,-1 0 1,1 1-1,-3-2 1,1 1 0,0 1 1,-1-1-1,1 1 1,0-1-1,-1 1 0,1 0 1,-1 0-1,0 0 1,1 1-1,-6-1 0,1 1 1,0 0-1,1 1 1,-1-1-1,0 2 1,1-1-1,-1 1 1,1 0-1,-1 0 1,1 1-1,-7 4 1,11-5 2,0 0-1,1 0 1,-1 0 0,1 1 0,0-1-1,0 1 1,0-1 0,0 1 0,0 0-1,0 0 1,1 0 0,-1 0 0,1 0 0,0 0-1,0 0 1,-1 6 0,1-1 1,-1 0 0,1 0 0,1 0 0,0 1 0,1 12 0,-1-20-4,0 1 0,1-1 0,-1 1 0,1-1 0,-1 1 0,1-1 0,-1 0 1,1 1-1,0-1 0,0 0 0,-1 0 0,1 1 0,0-1 0,0 0 0,0 0 1,0 0-1,1 0 0,-1 0 0,0 0 0,0 0 0,0-1 0,1 1 0,-1 0 1,1-1-1,-1 1 0,0-1 0,1 1 0,-1-1 0,1 0 0,-1 1 0,1-1 1,-1 0-1,1 0 0,-1 0 0,1 0 0,-1 0 0,1-1 0,1 1 0,8-2 8,0 0 0,0-1 0,21-7 0,-24 7-6,35-13 3,-2-2 0,63-36 0,-91 46-7,-1 1 0,2 0 0,-1 1 0,1 1 1,0 0-1,0 1 0,0 0 0,1 1 0,-1 1 0,1 0 0,0 1 0,0 1 1,-1 0-1,24 3 0,-36-2 1,1 0-1,-1-1 1,1 1 0,-1 0 0,0 0-1,0 0 1,0 1 0,1-1 0,-1 0-1,0 1 1,-1-1 0,1 1-1,0 0 1,0 0 0,-1 0 0,1 0-1,-1 0 1,1 0 0,-1 0 0,0 0-1,0 0 1,0 1 0,0-1 0,-1 0-1,1 1 1,0-1 0,0 5 0,0 5 3,0 1 1,-1 0-1,0 0 0,-3 15 1,1-11-5,0 13 2,-4 89 9,7-103-8,0 0 0,1 0 0,0 0 0,1-1 0,8 23 1,-8-30-10,1 3-94,-1-1 1,2 1-1,0-1 0,0 0 0,9 13 0,-12-21 71,0 1 0,0-1-1,0 0 1,1 0 0,-1 0-1,1 0 1,0 0 0,-1 0-1,1-1 1,0 1 0,0-1 0,0 0-1,0 0 1,0 0 0,0 0-1,0 0 1,0-1 0,1 0-1,-1 1 1,0-1 0,0 0 0,1-1-1,4 0 1,8-3-256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0:5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53.1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191 108 336,'0'0'8,"0"0"0,-1 0 0,1 0-1,-1-1 1,1 1 0,0 1 0,-1-1 0,1 0-1,0 0 1,-1 0 0,1 0 0,0 0 0,-1 0 0,1 0-1,0 0 1,-1 0 0,1 1 0,0-1 0,-1 0 0,1 0-1,0 1 1,-1-1 0,1 0 0,0 0 0,0 1-1,0-1 1,-1 0 0,1 0 0,0 1 0,0-1 0,0 0-1,-1 1 1,1-1 0,0 0 0,0 1 0,0-1 0,0 0-1,0 1 1,0-1 0,0 1 0,0-1 0,0 0-1,0 1 1,0-1 0,0 1 0,0 0 0,1 0 0,-1 0 0,0-1-1,1 1 1,-1 0 0,1 0 0,-1 0 0,1-1 0,-1 1 0,1 0-1,-1 0 1,1-1 0,0 1 0,-1-1 0,1 1 0,0 0 0,1 0 0,-1-1-4,1 1 1,-1-1-1,1 1 1,-1-1-1,1 0 1,-1 1-1,1-1 1,-1 0-1,1 0 1,-1 0-1,1 0 1,-1 0-1,1-1 1,-1 1-1,0 0 1,1-1-1,-1 1 1,1-1-1,1-1 1,0 1 3,0-1-1,0-1 1,0 1 0,0 0 0,0-1 0,0 1-1,3-7 1,-2 5-2,-1-1-1,1 0 0,-2 0 1,1 0-1,0 0 1,-1-1-1,0 1 0,0-1 1,-1 1-1,2-8 1,-3 12-5,0-1 1,0 0-1,0 1 1,0-1 0,0 1-1,0-1 1,-1 1 0,1-1-1,0 1 1,-1-1 0,1 1-1,-1 0 1,0-1 0,1 1-1,-1-1 1,0 1-1,0 0 1,0 0 0,0 0-1,0-1 1,0 1 0,-2-1-1,1 1 1,-1-1 0,1 1-1,0 0 1,-1 1 0,1-1 0,-1 0-1,1 1 1,-1-1 0,0 1 0,1 0-1,-1 0 1,-3 0 0,-5 1 0,-1 1 1,1 0-1,0 1 0,-20 7 1,18-6 9,0 1 1,0 1-1,1 0 1,0 1-1,0 1 1,-14 11-1,21-15-4,1 1-1,-1-1 1,1 1-1,0 0 1,1 1-1,-1-1 1,1 0-1,0 1 0,1 0 1,-1 0-1,1 0 1,0 0-1,0 0 1,1 0-1,0 0 1,-1 7-1,1 2-2,0 0 0,1 0-1,1 0 1,0 0 0,1 0-1,0 0 1,1-1 0,1 1-1,6 15 1,-7-24-4,0 0 0,0 0 0,1 0-1,-1 0 1,1 0 0,1-1 0,-1 0-1,1 0 1,0 0 0,0 0 0,0-1 0,1 0-1,0 0 1,-1 0 0,2-1 0,-1 0-1,0 0 1,0 0 0,1-1 0,-1 0 0,14 2-1,1-1-27,-1-1 1,0-1-1,1 0 0,-1-2 0,1 0 0,-1-2 1,0 0-1,22-7 0,-4-1-76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54.1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56 600,'0'-55'612,"3"106"-488,2 0-1,3-1 1,1 0-1,28 84 1,-33-122-129,-3-6-2,1 0 0,0-1 0,0 1 0,0-1 0,1 1 0,0-1-1,6 9 1,-9-14-5,1 0-1,0 0 1,-1 1-1,1-1 1,-1 0 0,1 0-1,-1 0 1,1 0-1,-1 0 1,1 0-1,-1-1 1,1 1-1,-1 0 1,1 0-1,0 0 1,-1 0-1,1-1 1,-1 1-1,1 0 1,-1 0-1,0-1 1,1 1-1,-1 0 1,1-1-1,-1 1 1,0-1 0,1 1-1,-1-1 1,0 1-1,1 0 1,-1-1-1,1 0 1,15-21-264,-13 16 131,20-27-560,-12 16 474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54.4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 65 672,'1'-11'250,"-5"13"-12,-5 20-72,5-9-137,2 1 0,-1 0 0,2 0 0,0 0 0,1 0 0,0 1 0,1-1 0,0 0 0,1 0 0,7 23 0,-7-30-23,1 1 1,-1-1 0,1 0-1,1 0 1,-1 0 0,1-1-1,1 1 1,-1-1 0,1 0-1,0 0 1,0-1 0,1 1-1,0-1 1,0 0 0,0-1-1,0 0 1,1 0-1,-1 0 1,1 0 0,0-1-1,11 3 1,-15-5-6,1 0 1,0 0-1,0 0 1,-1 0-1,1-1 0,0 0 1,0 0-1,0 0 0,0 0 1,0 0-1,-1-1 1,1 0-1,0 1 0,0-2 1,-1 1-1,1 0 1,0-1-1,-1 1 0,1-1 1,-1 0-1,0 0 0,0-1 1,0 1-1,0-1 1,0 1-1,0-1 0,-1 0 1,1 0-1,-1 0 0,0 0 1,0-1-1,0 1 1,0-1-1,-1 1 0,2-5 1,1-2 1,-1-1 0,0 1 1,-1-1-1,0 0 0,-1 0 1,0 0-1,-1 0 0,0 0 0,0 0 1,-1 0-1,-4-16 0,2 17-14,0 0 0,-1 0 0,-1 0 0,1 1-1,-1-1 1,-1 1 0,0 0 0,0 0 0,-1 1 0,0 0-1,0 0 1,-1 1 0,0 0 0,0 0 0,-1 0-1,0 1 1,-10-5 0,13 8 2,0 0 0,0 0 0,-1 1 0,1 0 0,-1 0 1,1 0-1,-1 1 0,0 0 0,0 0 0,0 1 0,0 0 0,0 0 0,1 0 0,-1 1 0,0 0 1,0 1-1,0-1 0,1 1 0,-1 0 0,1 1 0,0 0 0,-1 0 0,1 0 0,0 1 0,1 0 0,-1 0 1,-6 6-1,9-8-24,1 1 0,-1 0 0,1-1 1,0 1-1,0 0 0,0 0 0,0 0 1,0 1-1,0-1 0,1 0 0,0 1 1,0-1-1,0 1 0,0-1 0,0 1 0,1-1 1,-1 1-1,1 0 0,0-1 0,0 1 1,0-1-1,2 7 0,7 12-163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54.8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166 20 1240,'-3'-2'8,"0"0"-1,0 1 1,-1-1-1,1 1 1,0 0-1,0 0 1,-1 0-1,1 0 1,-1 1-1,1 0 1,-1-1-1,1 1 1,-1 0-1,1 1 1,-1-1 0,1 0-1,0 1 1,-1 0-1,1 0 1,0 0-1,-1 0 1,1 1-1,0-1 1,0 1-1,0 0 1,0 0-1,0 0 1,0 0-1,1 0 1,-1 1-1,1-1 1,0 1-1,-1-1 1,1 1-1,-2 5 1,-1 1 9,0 0 1,1 0 0,0 0-1,1 1 1,0 0-1,0-1 1,1 1-1,1 0 1,0 0 0,0 1-1,1 12 1,1-7-7,2 1 1,0-1-1,0 0 1,2-1-1,0 1 1,1-1 0,0 1-1,1-2 1,1 1-1,0-1 1,1 0-1,0-1 1,2 0-1,13 14 1,-16-18-11,1-1 1,0 1-1,1-1 0,0-1 1,0 0-1,1 0 0,0-1 1,0-1-1,0 1 0,1-2 1,0 0-1,0 0 0,0-1 1,0 0-1,0-1 0,1-1 1,-1 0-1,1-1 0,14-1 1,-22 0-1,1 0 0,-1 0 1,0-1-1,0 0 1,1 0-1,-2 0 0,1-1 1,0 1-1,0-1 0,-1 0 1,1-1-1,-1 1 0,0-1 1,0 0-1,-1 0 0,1 0 1,-1 0-1,0-1 0,0 1 1,0-1-1,0 0 0,-1 0 1,0 0-1,3-8 1,-2 2-1,0 0 0,-1-1 0,0 1 0,0 0 0,-1-1 1,-1 1-1,0 0 0,0-1 0,-2 1 0,-3-22 0,-1 16-2,0 1-1,0 0 1,-2 0-1,0 0 0,-1 1 1,0 0-1,-1 1 0,-1 0 1,0 1-1,-1 0 1,0 0-1,-24-17 0,25 22 0,0 0 0,-1 1 0,1 1 0,-2 0 0,1 0 0,-1 1 0,-19-5 0,23 8 1,-1 0 0,1 1 0,-1 0 1,0 1-1,0 0 0,1 0 0,-1 1 0,0 0 0,0 1 0,1 0 0,-10 4 0,14-4-14,-1 0 0,1 0-1,-1 1 1,1 0 0,0 0 0,0 0-1,0 1 1,1-1 0,-1 1-1,1 0 1,0 1 0,0-1-1,0 1 1,1-1 0,0 1-1,0 0 1,-4 9 0,5-10-14,1 0 1,0 1-1,0 0 0,0-1 1,0 1-1,1 0 1,-1-1-1,1 1 0,0 0 1,1-1-1,-1 1 1,1 0-1,0-1 0,0 1 1,1 0-1,-1-1 1,1 0-1,0 1 0,0-1 1,0 0-1,1 0 0,4 6 1,15 13-256,8-1 125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55.2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91 94 1096,'0'-1'14,"-1"-1"-1,1 1 1,-1 0-1,1-1 0,-1 1 1,0 0-1,0-1 1,0 1-1,0 0 1,1 0-1,-2 0 0,1-1 1,0 1-1,0 1 1,0-1-1,0 0 1,-1 0-1,1 0 0,0 1 1,-1-1-1,1 0 1,-1 1-1,1-1 1,-1 1-1,1 0 0,-2-1 1,1 1-3,1 1-1,-1-1 1,0 0 0,1 1 0,-1-1 0,1 1 0,0 0-1,-1-1 1,1 1 0,-1 0 0,1 0 0,0 0 0,0 0-1,-1 0 1,1 0 0,0 0 0,0 0 0,0 1 0,0-1-1,0 0 1,0 1 0,1-1 0,-1 1 0,0-1 0,0 4-1,-2 3 12,1 1 0,0-1 0,1 1 1,0 0-1,0 0 0,1 0 0,0 0 0,0-1 0,1 1 0,0 0 0,3 10 0,2 5 7,2-1 0,18 43 0,-18-49-26,0 0 0,1-1 0,1 0 0,1-1 0,0 0 0,1-1 0,0 0 0,23 19-1,-28-27-1,1-1 0,0 1 0,0-2 0,0 1 0,1-1 0,-1 0 0,1-1-1,0 0 1,0 0 0,0-1 0,0-1 0,1 1 0,-1-1 0,0-1 0,1 0-1,-1 0 1,0 0 0,18-5 0,-20 4 0,-1-1 0,1 0 0,0 0-1,-1-1 1,1 0 0,-1 0 0,0-1 0,0 0 0,0 0-1,0 0 1,-1-1 0,0 1 0,6-8 0,-5 5 0,0-1 0,0-1 0,-1 1 0,-1-1 0,1 0 0,-1 0 0,-1 0 1,5-17-1,-5 9-1,0 0 0,-1-1 1,-1 1-1,0 0 0,-1-1 1,-1 1-1,-1-1 0,0 1 1,-2 0-1,-6-22 0,7 29 0,-1 1-1,0-1 1,0 1 0,-1 0-1,0 0 1,-1 1-1,0 0 1,0 0-1,-1 0 1,0 1-1,0-1 1,-1 2-1,0-1 1,-15-9-1,12 11-14,0-1-1,0 2 0,0 0 1,0 0-1,0 1 0,-1 0 1,0 1-1,1 1 0,-1 0 1,0 0-1,0 1 0,-17 2 1,11 0-87,1 1 0,-1 1 0,1 1 1,-1 0-1,1 1 0,1 1 0,-1 1 1,1 0-1,-21 14 0,3 3-110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56.4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21 912,'3'-6'42,"7"-8"215,-7 13-116,-2 11-41,-7 70-22,5 0-1,3 0 0,23 153 1,-24-230-93,-1 0 1,1 0 0,0 0 0,0 0-1,0 0 1,0 0 0,0 0-1,1-1 1,-1 1 0,1 0-1,0-1 1,0 1 0,2 2-1,-2-4-4,-1-1 0,1 1 0,-1 0 0,1 0 0,-1-1 0,1 1-1,-1-1 1,1 0 0,0 1 0,-1-1 0,1 0 0,-1 0-1,1 0 1,0 0 0,-1 0 0,1 0 0,0 0 0,-1-1-1,1 1 1,-1-1 0,1 1 0,-1-1 0,1 0 0,-1 1 0,1-1-1,1-1 1,16-10-316,3-4 146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56.8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308 23 816,'-2'-2'16,"0"0"0,0 0 1,-1 0-1,1 1 0,0-1 0,-1 0 0,1 1 0,-1 0 0,0 0 1,1-1-1,-1 2 0,0-1 0,1 0 0,-6 0 0,2 0 7,-1 1-1,1 0 1,0 0-1,-1 1 0,1-1 1,-8 3-1,-3 2 24,0 1-1,1 0 1,-29 16 0,29-13-9,-1 1 0,-18 15 1,30-21-21,0 1 0,0-1-1,0 1 1,1 0 0,0 0 0,0 0 0,0 0 0,1 1-1,-1 0 1,-2 7 0,6-11-11,-1 0 1,1-1-1,0 1 1,-1 0-1,1 0 0,0 0 1,0 0-1,0 0 1,1 0-1,-1 0 0,0 0 1,1 0-1,-1 0 1,1 0-1,0 0 1,0 0-1,0 0 0,-1-1 1,2 1-1,-1 0 1,0-1-1,0 1 0,0-1 1,1 1-1,-1-1 1,1 1-1,-1-1 0,1 0 1,0 0-1,-1 0 1,4 1-1,6 4 8,1 0 0,0-1 0,22 6 0,-30-9-12,354 98-14,-235-60-295,-63-19 228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57.5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84 124 984,'-75'-23'282,"75"23"-277,-1 0 0,1 0 1,-1 0-1,1 1 1,0-1-1,-1 0 0,1 0 1,0 1-1,-1-1 1,1 0-1,0 0 0,-1 1 1,1-1-1,0 0 1,0 1-1,-1-1 0,1 1 1,0-1-1,0 0 1,0 1-1,-1-1 0,1 1 1,0-1-1,0 0 1,0 1-1,0-1 0,0 1 1,0-1-1,0 1 1,0-1-1,0 1 0,-1 18 47,1-8-40,0-1 0,1 1-1,1 0 1,-1-1 0,2 0 0,-1 1 0,2-1 0,-1 0 0,1 0 0,9 14 0,-10-18-8,1-1-1,0 0 1,0 0 0,0-1 0,1 1 0,-1-1-1,1 0 1,0 0 0,0 0 0,1-1-1,-1 0 1,1 0 0,0 0 0,0 0 0,0-1-1,0 0 1,0-1 0,0 1 0,9 0-1,-6-1 2,0-1-1,0 0 0,1-1 0,-1 0 0,0 0 1,0-1-1,0 0 0,0 0 0,-1-1 1,1 0-1,-1-1 0,12-6 0,-16 8-1,1-1-1,0 0 1,-1-1 0,0 1-1,0-1 1,0 1-1,0-1 1,0-1 0,-1 1-1,0 0 1,0-1-1,0 0 1,0 1 0,-1-1-1,0 0 1,0-1-1,0 1 1,-1 0 0,1 0-1,-1-1 1,0-10-1,-1 6 1,-1 1-1,0-1 1,0 1-1,-1-1 1,-1 1-1,0 0 1,0-1-1,0 2 1,-1-1-1,-1 0 1,1 1-1,-1-1 1,-1 1-1,0 1 1,0-1-1,-10-8 1,13 12-5,-1 0 1,0 1 0,0 0 0,0 0 0,0 0 0,-1 1-1,1 0 1,-1-1 0,0 1 0,1 1 0,-1-1 0,0 1 0,0 0-1,0 0 1,0 0 0,0 1 0,0-1 0,0 1 0,0 1-1,-1-1 1,1 1 0,0 0 0,0 0 0,0 0 0,1 1-1,-1-1 1,0 1 0,1 0 0,-1 1 0,1-1 0,-1 1 0,-4 4-1,4-3-21,1-1 0,-1 1 0,1 0 0,0 1 0,0-1 0,-6 10 0,9-13-18,0 1 1,0 0 0,0 0 0,1-1-1,-1 1 1,0 0 0,1 0 0,-1 0-1,1 0 1,0 0 0,-1 0-1,1 0 1,0 0 0,0 0 0,0 0-1,0 0 1,1 0 0,-1 0 0,1 0-1,-1 0 1,1 0 0,0-1-1,1 4 1,7 7-236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58.0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129 188 1280,'-50'-178'395,"44"168"-231,0 15-3,-3 21-47,9-26-116,-5 24 60,1 0 0,1 0 0,1 0 0,1 0 0,1 0 0,1 0 0,5 26 0,5 12 146,28 89 1,-18-92-167,-11-33-28,-1 0 1,7 36-1,-15-56-9,0 1 1,0 0-1,-1-1 0,1 1 0,-2-1 1,1 1-1,-1 0 0,0-1 0,0 1 1,0-1-1,-1 1 0,0-1 0,-1 0 0,-4 10 1,6-14-2,-1 0 0,1 0 0,0 0 0,-1-1 0,1 1 0,-1 0 0,1-1 0,-1 1 0,0-1 0,0 1 0,1-1 0,-1 0 0,-4 2 0,4-3 0,1 0-1,-1 1 0,1-1 0,-1 0 0,1 0 1,-1 0-1,1 0 0,-1 0 0,1 0 1,-1-1-1,1 1 0,0 0 0,-1-1 0,1 1 1,-1-1-1,1 0 0,0 1 0,-1-1 0,1 0 1,0 0-1,0 0 0,-2-2 0,-5-4-4,0-1 0,1 0 0,0 0 0,0-1 0,1 0 0,0 0 0,1 0 0,0-1 0,1 0 0,-1 0 0,2 0 0,0 0 0,-4-19 0,7 26 4,1 1 1,-1-1 0,1 1 0,-1 0 0,1-1-1,0 1 1,0 0 0,0-1 0,0 1 0,0 0-1,0 0 1,1 0 0,-1 0 0,1 0 0,-1 0-1,1 0 1,0 1 0,0-1 0,0 0 0,0 1-1,0 0 1,0-1 0,0 1 0,0 0 0,3-1-1,5-2 0,0 0-1,0 0 0,1 1 0,13-2 0,130-12-1003,-87 12 394,-13 0 369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58.6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47 544,'0'-11'117,"0"7"-12,0 0-1,0 0 1,0 0 0,0 1-1,-1-1 1,-1-7 0,2 11-102,0 0 0,0 0 0,0 0 1,0 0-1,0 0 0,0 0 0,0 0 1,0 0-1,1 1 0,-1-1 0,0 0 1,0 0-1,0 0 0,0 0 0,0 0 1,0 0-1,0 0 0,0 0 0,0 0 1,1 0-1,-1 0 0,0 0 0,0 0 1,0 0-1,0 0 0,0 0 0,0 0 1,0 0-1,1 0 0,-1 0 0,0 0 1,0 0-1,0 0 0,0 0 0,0 0 1,0 0-1,0 0 0,0 0 0,1 0 1,-1 0-1,0 0 0,0 0 0,0 0 1,0 0-1,0 0 0,0 0 0,0-1 1,0 1-1,0 0 0,0 0 0,1 0 1,-1 0-1,0 0 0,0 0 0,0 0 1,0 0-1,0 0 0,0-1 0,0 1 1,0 0-1,0 0 0,0 0 0,0 0 0,0 0 1,9 6 83,-3 3-24,-1 0-1,0 0 0,0 0 1,-1 1-1,0 0 1,0-1-1,2 14 0,12 74 86,-16-83-125,8 74 31,-6-48-162,1-1-1,15 55 1,-13-79-923,-11-23 795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0:5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  <inkml:trace contextRef="#ctx0" brushRef="#br0" timeOffset="1">0 0 24575,'0'0'-8191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9:59.9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1 207 800,'0'-8'18,"0"1"37,0-1 0,0 1 0,1-1 0,0 1 0,3-13 0,-4 19-45,1-1 1,0 0-1,0 0 0,0 1 1,0-1-1,0 0 1,0 1-1,0-1 0,0 1 1,1 0-1,-1-1 1,1 1-1,-1 0 0,1 0 1,-1 0-1,1 0 1,0 0-1,-1 0 0,1 0 1,0 1-1,0-1 1,0 0-1,-1 1 0,1 0 1,0-1-1,0 1 1,2 0-1,27 0 46,-1 1-1,56 10 1,-4-1 34,-14-5-19,-4-1 19,124 23 0,-171-23-80,0 1 1,0 0-1,-1 1 0,0 1 0,0 0 1,-1 1-1,1 1 0,-2 0 0,1 1 1,-2 1-1,1 0 0,13 15 0,-22-20-5,-1 0-1,0 0 0,0 1 0,-1-1 0,1 1 0,-1 0 0,-1 0 0,3 8 0,-5-14-2,1 1 0,-1 0 0,0 0 0,1 0 0,-1 0 0,0 0 0,0 0 0,-1 0-1,1 0 1,0 0 0,-1 0 0,1 0 0,-1 0 0,-1 3 0,2-4 0,-1 0 0,0 0 0,0 0 0,0 0 0,0 0 0,-1 0 0,1 0 0,0 0 0,0-1 0,0 1-1,-1 0 1,1-1 0,0 1 0,-1-1 0,1 1 0,0-1 0,-1 0 0,1 1 0,-1-1 0,1 0 0,-1 0 0,-2 0 0,2-1-1,-1 1 0,1-1 0,-1 1 0,0-1 0,1 0 0,0 0 0,-1 0 0,1 0 0,0-1 0,-1 1 0,1 0 0,0-1 0,0 0 0,0 1 0,0-1 0,0 0 0,1 0 0,-1 0 0,1 0 0,-1 0 0,1-1 0,0 1 0,0 0 0,0-1 0,-1-2 0,-3-7-1,1 0 0,0-1 0,-3-20-1,5 21 1,1 0 0,0 0 0,0 0 0,1 0 0,1 0 0,0 0 0,0 0-1,1 0 1,5-16 0,-5 23 0,0-1-1,1 1 0,-1 0 1,1 0-1,0 0 1,0 1-1,0-1 1,1 1-1,-1 0 0,1 0 1,0 0-1,1 0 1,-1 1-1,1-1 0,-1 1 1,1 0-1,0 0 1,0 1-1,0 0 1,0 0-1,1 0 0,7-1 1,-7 1-4,1 1 1,-1 1-1,1 0 0,-1-1 1,1 2-1,0-1 0,-1 1 1,1 0-1,-1 1 1,1-1-1,-1 1 0,0 0 1,0 1-1,0 0 1,6 3-1,8 7-89,0 0 1,33 31-1,-3-3-163,-19-18 117,37 20 0,-58-37 126,1-1 0,-1 0 1,1-1-1,0 0 0,0-1 1,1 0-1,-1 0 0,14 0 1,-23-3 12,0 1-1,0-1 1,0 0 0,-1 0 0,1 0 0,0 0 0,0-1 0,0 1 0,0 0 0,0-1 0,0 1-1,0-1 1,-1 0 0,1 0 0,0 0 0,0 0 0,-1 0 0,1 0 0,-1 0 0,1 0 0,-1 0 0,2-3-1,-2 2 6,0 0 0,0 0-1,0 0 1,-1 0-1,1 0 1,-1-1 0,1 1-1,-1 0 1,0 0-1,0 0 1,0-1 0,0 1-1,0 0 1,-1 0-1,1-1 1,-1-1 0,-2-6 19,-1 0 1,0 0-1,0 1 1,0 0-1,-1 0 1,-1 0-1,-8-10 1,5 8 18,0 0 0,-2 1 0,1 0 1,-1 0-1,-1 1 0,1 0 0,-27-13 1,32 19-20,1 1 1,-1-1-1,-1 1 1,1 1-1,0-1 1,0 1 0,-1 0-1,1 1 1,0 0-1,-1 0 1,1 0-1,-1 0 1,1 1-1,0 0 1,-1 1-1,1-1 1,0 1 0,0 0-1,0 1 1,-8 4-1,9-4-10,0 0 0,1 0 0,-1 1 0,1-1 0,0 1 0,0 0 1,0 0-1,1 0 0,-1 1 0,1-1 0,0 1 0,-3 8 0,2-5 135,1 0 0,0 1 1,1-1-1,0 1 0,0 0 1,1 0-1,-1 12 1,2-8 126,1 0 0,0 1 0,0-1 1,2 0-1,-1 0 0,2 0 1,0-1-1,0 1 0,1-1 1,10 18-1,-10-22-270,0 0-1,0 0 0,1-1 1,0 0-1,1 0 1,-1 0-1,2-1 1,-1 0-1,0 0 1,1 0-1,0-1 0,0-1 1,1 1-1,0-1 1,-1-1-1,1 0 1,0 0-1,0-1 1,1 0-1,-1 0 0,1-1 1,-1 0-1,14-1 1,-20 0 14,-1-1 1,1 1 0,-1-1-1,0 1 1,1-1 0,-1 0-1,0 0 1,0 0 0,1 0-1,-1 0 1,0-1-1,0 1 1,0-1 0,0 1-1,-1-1 1,1 0 0,0 0-1,2-3 1,1-3 99,-1 0 0,1-1 0,4-15 0,-6 18-66,-1-1-1,1 0 0,1 0 0,7-11 1,-10 17-54,0 0 0,0 0 0,1 0 0,-1 1 0,0-1 0,1 0 0,-1 1 0,1-1 0,-1 1 0,0-1 0,1 1 1,-1 0-1,1 0 0,-1 0 0,1-1 0,-1 1 0,1 1 0,-1-1 0,1 0 0,-1 0 0,1 0 0,1 1 0,37 13-26,-30-11 23,8 5 1,0 1 1,-1 0 0,0 1 0,-1 0 0,25 22-1,16 10 11,-53-40 5,0 0 0,1 0 0,-1-1 0,1 0 0,0 0 0,5 1 0,8-4 66,-18 2-75,0 0 0,1 0 1,-1-1-1,0 1 0,1 0 1,-1 0-1,0-1 1,1 1-1,-1 0 0,0-1 1,0 1-1,0-1 0,1 1 1,-1 0-1,0-1 1,0 1-1,0-1 0,0 1 1,0 0-1,0-1 0,0 1 1,0-1-1,0 1 0,0-1 1,0 1-1,0 0 1,0-1-1,0 1 0,0-1 1,0 1-1,0-1 0,0 1 1,-1 0-1,1-1 0,-2-4 17,-1 1-1,1 0 0,-1 0 0,0 0 0,-4-4 0,-10-16 30,5 1-37,2-1 0,-11-32 0,17 46-26,2-1 0,-1 0 1,1 0-1,1 0 1,0 0-1,1 0 0,0 0 1,2-12-1,-2 20 4,1 0 0,-1 0-1,1 1 1,0-1 0,0 0 0,0 0-1,0 1 1,0-1 0,1 1-1,-1-1 1,1 1 0,0 0 0,-1-1-1,1 1 1,0 0 0,0 0 0,1 0-1,-1 1 1,3-3 0,-1 2 1,0 0 1,1 0-1,-1 1 0,1-1 1,0 1-1,-1 0 1,1 0-1,0 1 1,0 0-1,7 0 1,2 1-8,1 0 1,0 2 0,-1 0 0,1 0 0,-1 2 0,17 6 0,-19-5 4,0 0 1,-1 1 0,0 0-1,-1 1 1,0 0 0,12 12-1,51 62 62,-36-38-10,-26-32-40,1 0 0,0 0 0,0-1 0,1 0 0,23 13-1,-30-20-1,0-1 0,0-1-1,0 1 1,1-1-1,-1 0 1,1-1-1,-1 1 1,1-1-1,0 0 1,-1-1-1,1 0 1,0 0 0,0 0-1,-1-1 1,1 0-1,9-3 1,-4 0 2,0 0 0,0-1 1,-1 0-1,0-1 0,0-1 0,0 0 1,-1 0-1,0-1 0,-1 0 0,0-1 1,0 0-1,0 0 0,-1-1 0,-1 0 1,0 0-1,0-1 0,-1 0 0,0 0 1,-1-1-1,0 0 0,-1 1 0,-1-2 1,1 1-1,-2 0 0,0 0 1,1-15-1,-2 8-12,0 0 1,-1 0 0,-2 0-1,1 1 1,-2-1-1,-9-34 1,11 51 6,0-1 0,0 1 0,0 0 0,-1-1 0,1 1 0,-1 0 0,1 0 0,-1-1 0,0 1 0,0 1 0,0-1 0,0 0 0,0 0 0,0 1 0,-1-1 0,1 1 0,0 0 0,-1 0 0,1 0 0,-1 0 0,0 0 0,1 0 0,-1 0 0,0 1 0,1 0 0,-1-1 0,0 1 0,1 0 0,-1 0 0,0 1 0,1-1 0,-1 0 0,-4 2 0,1 0 1,1 0-1,-1 0 1,0 0 0,1 0-1,0 1 1,0 0 0,0 0-1,0 1 1,0-1 0,0 1-1,1 0 1,0 0 0,0 1-1,-5 6 1,5-6 13,1 1 0,0 0 0,1 0 0,-1 1 0,1-1 0,1 0 0,-1 1 1,1 0-1,0-1 0,0 1 0,1-1 0,0 1 0,0 0 0,1-1 0,-1 1 0,1 0 0,1-1 0,2 8 0,-1-5 5,0-1 0,0 1 0,1-1 0,0 0 0,1 0 0,0-1 0,0 1 0,1-1 0,0-1 0,0 1 0,0-1 0,15 11 0,4-1 28,2-2 0,0 0 0,52 17 0,-41-17-51,41 22 0,-66-29-227,-1 0 0,-1 1 0,1 0 0,-1 1 0,-1 0 0,0 1 0,12 13 0,-15-14-526,-1 0-1,0 0 1,0 1-1,-1 0 1,4 11-1,-5-10 2496,-1-1 0,4 20 0,-5-3 62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00.8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458 172 664,'-10'-18'51,"0"0"0,-1 0 0,-1 2 0,-1-1 0,-1 2 0,0-1 0,-22-18 0,32 32-34,-1-1 0,1 1 0,0 0 0,-1 0 0,1 0 0,-1 0 0,0 1-1,0 0 1,0 0 0,1 0 0,-7 0 0,1 1-3,0 0 0,0 1 1,0 0-1,1 1 0,-12 3 0,-3 3-4,0 0 0,1 2 0,-33 19 0,50-26-6,0 1 0,1 0-1,-1-1 1,1 2 0,0-1-1,0 1 1,0 0 0,0 0 0,1 0-1,0 0 1,0 1 0,1 0-1,-4 7 1,4-7-2,2 0 0,-1-1 0,1 1-1,0 0 1,0 0 0,0 0 0,1 1 0,0-1 0,0 0 0,1 0-1,0 0 1,0 0 0,0 0 0,1 0 0,2 5 0,0 0-1,0 0 0,2 0 0,-1-1 0,1 0 1,0 0-1,1-1 0,0 1 0,1-2 0,0 1 0,0-1 1,17 13-1,-21-18 0,0 0-1,1 0 1,-1-1 0,1 1 0,-1-1 0,1 0 0,0 0 0,0-1-1,0 0 1,0 1 0,0-1 0,0-1 0,0 1 0,0-1-1,0 0 1,0 0 0,0-1 0,1 1 0,-1-1 0,0 0 0,0 0-1,-1-1 1,1 0 0,0 0 0,0 0 0,-1 0 0,1-1-1,7-5 1,-2-1 1,-2 0 0,1 0 0,-1-1 0,0 0 0,-1 0 0,0 0 0,-1-1 0,8-20 0,-8 19 2,0 0 0,0 0-1,1 1 1,0 0 0,1 0 0,0 1 0,14-13-1,-22 23-2,0-1 0,1 1 0,-1 0-1,1-1 1,-1 1 0,1 0 0,-1-1-1,1 1 1,-1 0 0,1 0 0,-1 0-1,1-1 1,-1 1 0,1 0-1,0 0 1,-1 0 0,1 0 0,-1 0-1,1 0 1,-1 0 0,1 0 0,0 0-1,-1 0 1,1 0 0,-1 0 0,1 1-1,-1-1 1,1 0 0,-1 0 0,1 1-1,-1-1 1,1 0 0,-1 0 0,1 1-1,-1-1 1,1 1 0,-1-1 0,0 0-1,1 1 1,-1-1 0,0 1 0,1-1-1,-1 1 1,0-1 0,1 1 0,-1 0-1,11 31 23,-9-25-17,4 12 2,0-1 0,1 0 1,1 0-1,1 0 0,17 25 0,-21-36-9,1 0 1,0-1 0,0 0 0,0 0-1,0 0 1,1-1 0,0 0 0,1 0-1,-1-1 1,1 0 0,-1 0-1,1 0 1,0-1 0,1-1 0,9 3-1,3-1-109,0-1-1,0-1 0,0-1 0,1-1 0,-1 0 0,0-2 0,0-1 1,37-9-1,-19 0-112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01.2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345 49 688,'-1'-2'14,"0"-1"0,1 1 1,-1-1-1,0 1 0,0 0 0,0-1 0,-1 1 0,1 0 0,0 0 0,-1 0 1,0 0-1,1 0 0,-1 0 0,0 0 0,0 0 0,0 1 0,0-1 1,0 1-1,-1-1 0,1 1 0,0 0 0,-1 0 0,1 0 0,0 0 0,-1 1 1,1-1-1,-1 1 0,0-1 0,1 1 0,-1 0 0,1 0 0,-1 0 1,1 0-1,-1 0 0,0 1 0,1-1 0,-3 2 0,-7 1 23,1 1 0,1 0-1,-1 0 1,0 1 0,1 1 0,0 0-1,-11 9 1,4-3 19,1 2 0,1 0 0,0 0 1,1 2-1,0 0 0,1 0 0,1 1 0,-14 26 0,22-34-45,-1-1 0,1 1 0,1 0 0,0 0 0,0 0 0,1 0-1,0 1 1,0-1 0,1 1 0,0-1 0,1 1 0,0-1 0,1 1-1,0 0 1,0-1 0,1 0 0,0 1 0,1-1 0,0 0 0,6 13-1,-5-15-13,0-1-1,0 0 0,0 0 0,0-1 1,1 1-1,0-1 0,1 0 0,-1 0 1,1 0-1,0-1 0,0 0 0,0 0 1,0-1-1,1 1 0,0-1 0,0-1 1,-1 1-1,2-1 0,-1-1 0,0 1 1,0-1-1,0 0 0,14-1 0,-5 0-67,0-2 0,0 0 0,0 0 0,-1-2 0,1 0 0,-1 0-1,0-2 1,0 0 0,27-15 0,19-18-273,2-8 149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01.5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105 0 1552,'-3'1'43,"-1"0"0,0 0 0,1 1 0,-1-1 0,1 1 0,0 0 0,-1 0 0,1 0 0,0 0 0,0 0 0,0 1-1,0-1 1,1 1 0,-1 0 0,1 0 0,-1 0 0,1 0 0,0 0 0,0 0 0,-1 4 0,-3 7 1123,0-1 0,0 0 1,-6 28-1,7-15-807,2-1-1,0 1 1,1 0 0,4 51 0,22 103-365,-20-158 72,0 4-347,11 58 600,-13-76-973,1 0 1,-1-1 0,2 1 0,-1-1-1,0 1 1,1-1 0,10 13 0,-13-19 601,-1 0 0,1 0 0,0 1 1,0-1-1,0 0 0,0 0 0,0 0 1,0 0-1,1 0 0,-1 0 0,0-1 1,0 1-1,1 0 0,-1-1 0,0 1 0,1 0 1,-1-1-1,1 0 0,-1 1 0,0-1 1,1 0-1,-1 0 0,1 0 0,-1 0 0,1 0 1,-1 0-1,1 0 0,-1 0 0,1 0 1,-1-1-1,1 1 0,-1-1 0,0 1 1,1-1-1,-1 0 0,0 1 0,1-1 0,-1 0 1,0 0-1,0 0 0,0 0 0,0 0 1,0 0-1,2-2 0,-1 0-13,1-1 0,-1 0 0,1 0 0,-1 0 0,-1 0 1,1 0-1,0 0 0,-1 0 0,0-1 0,0 1 0,0 0 0,0-1 0,-1 1 0,0-6 0,-5-24-208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01.9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249 398 0,'-80'-7'207,"-73"-12"806,138 14-720,35 4-117,-1 0-193,63-8 36,0-3 1,129-38-1,-191 44-12,1 1 1,0 1-1,0 0 1,0 2-1,0 1 1,0 0-1,1 2 0,-1 0 1,24 5-1,-38-4 7,1 1 0,-1-1 0,0 2 0,1-1 0,-1 1 0,-1 0 0,1 0 0,-1 1 0,1 0 0,-1 0 0,-1 0 0,1 1 0,-1 0 0,0 0 0,0 1 0,-1-1 0,0 1 0,0 0 0,5 12 0,-1 1-5,-1 0-1,-1 0 1,-1 1 0,0 0-1,-2 0 1,2 25-1,-5-39-9,1 0 0,0 0-1,1 0 1,2 8 0,-4-14-15,1 0 0,-1 1 0,0-1 0,1 0 0,-1 0 0,1 0 0,-1 0 0,1 0 0,-1 0 0,1 0 0,-1 0 1,1 0-1,0 0 0,0-1 0,0 1 0,-1 0 0,1 0 0,0-1 0,0 1 0,0 0 0,0-1 0,0 1 0,0-1 0,0 0 1,0 1-1,0-1 0,1 0 0,-1 1 0,0-1 0,0 0 0,0 0 0,0 0 0,0 0 0,1 0 0,0 0 0,5-6-541,-2-5 286</inkml:trace>
  <inkml:trace contextRef="#ctx0" brushRef="#br0" timeOffset="1">832 25 1264,'-9'-10'64,"-2"0"-48,4 6 0,4 4-16,0 6 0,4 9-16,5 7-48,0 5-552,4 6 456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02.3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59 169 1200,'-4'3'26,"0"1"1,1 0-1,-1 0 0,1 0 0,0 1 1,0-1-1,1 1 0,-1 0 0,1-1 1,0 1-1,0 0 0,1 0 0,-1 1 1,1-1-1,0 0 0,1 0 0,-1 1 1,1-1-1,0 0 0,0 1 0,1-1 0,-1 0 1,1 1-1,1-1 0,-1 0 0,4 9 1,-2-6-18,1 0 0,0 0 0,0 0 1,1-1-1,0 0 0,0 0 0,1 0 1,0 0-1,0-1 0,0 0 0,1 0 0,0-1 1,0 0-1,0 0 0,13 6 0,-12-7-9,0-1-1,1 0 0,-1-1 0,0 0 0,1 0 1,0-1-1,-1 0 0,1 0 0,-1-1 1,1 0-1,0-1 0,-1 0 0,1 0 0,0-1 1,-1 0-1,11-4 0,-12 3-2,-1 0-1,1-1 1,-1 1-1,0-1 1,0-1 0,0 1-1,-1-1 1,0 0-1,0-1 1,0 1 0,0-1-1,-1 0 1,0 0-1,0 0 1,0 0 0,-1-1-1,0 0 1,-1 0-1,4-11 1,-3 5-1,-1 0 0,0 0 0,-1 1-1,-1-1 1,0 0 0,0 0 0,-1 0 0,-1 0-1,0 0 1,-6-18 0,5 21 3,-1 1-1,1-1 1,-1 1 0,-1 0 0,0 0-1,0 0 1,-1 1 0,0 0-1,0 0 1,-1 0 0,0 1 0,0 0-1,-16-12 1,17 16-6,1 1-1,-1-1 1,1 1 0,-1 0-1,0 0 1,0 1-1,0-1 1,0 1 0,0 1-1,0-1 1,0 1-1,0 0 1,0 0 0,0 1-1,0 0 1,0 0-1,0 0 1,0 1 0,0 0-1,1 0 1,-1 0-1,1 1 1,-7 3 0,-3 3-134,1 0 0,0 1 0,1 1 0,0 0 0,0 1 0,1 0-1,-11 15 1,-1 6-184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03.0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36 324 1320,'-1'2'12,"-1"-1"0,1 1 0,0 0 0,-1 0-1,1-1 1,0 1 0,0 0 0,0 0 0,0 0-1,0 0 1,1 0 0,-1 0 0,1 0 0,-1 1 0,1-1-1,0 0 1,0 0 0,0 0 0,0 0 0,0 3-1,9 46 183,-7-43-150,2 10 15,-2-13-47,-1-1 1,1 1-1,-1 0 1,0 0-1,-1 0 1,1 0-1,-1 0 1,0 0-1,-2 9 1,2-14-13,0 1 0,0-1 1,0 0-1,0 0 0,0 0 0,0 0 1,0 0-1,0 0 0,0 1 1,0-1-1,0 0 0,0 0 0,0 0 1,0 0-1,0 0 0,0 0 1,0 0-1,0 1 0,-1-1 0,1 0 1,0 0-1,0 0 0,0 0 1,0 0-1,0 0 0,0 0 0,0 0 1,-1 0-1,1 0 0,0 0 1,0 0-1,0 0 0,0 0 0,0 0 1,0 0-1,-1 0 0,1 0 1,0 0-1,0 0 0,0 0 0,0 0 1,0 0-1,-1 0 0,1 0 1,0 0-1,-6-6 5,-4-9-3,5 0-2,1 1 1,0 0 0,1-1 0,1 0-1,0 1 1,1-1 0,1 0 0,0 0-1,1 0 1,1 0 0,0 1 0,1-1-1,0 1 1,1-1 0,1 1-1,0 0 1,1 1 0,1-1 0,15-23-1,-19 33 0,1-1 0,0 0 0,0 1 0,0 0 0,0-1 0,1 2 0,0-1 0,0 0 0,0 1 0,0 0 0,0 0 0,1 1 0,-1 0 0,1 0 0,0 0 0,-1 0 0,1 1 0,0 0 0,0 0 0,0 1 0,0-1 0,0 1 0,0 1 0,0-1 0,0 1 0,0 0 0,0 0 0,0 1 0,-1-1 0,1 2 0,-1-1 0,1 0 0,4 4 0,1 1 3,-1 0-1,-1 0 1,1 1-1,-1 0 0,-1 1 1,0 0-1,0 1 0,11 17 1,-1 4 33,22 53 1,-26-52 7,31 53 0,-38-75-38,0-1 0,0 1 1,1-1-1,0 0 0,1-1 1,0 0-1,0 0 0,0-1 0,12 6 1,-12-7-6,0-2 1,0 1-1,1-1 0,-1-1 1,1 1-1,17 2 1,-20-5-2,0-1 0,0 1 0,-1-2 0,1 1 0,0-1 0,0 0 0,-1 0 0,1 0 0,-1-1 0,1 0 0,8-5 0,-3 1 0,1-1-1,-1-1 0,0 0 1,0-1-1,-1-1 0,-1 1 0,1-2 1,-2 1-1,1-1 0,-1-1 0,-1 0 1,12-21-1,-10 14-7,-1-1 1,-1 1-1,-1-1 1,-1 0-1,-1-1 1,0 0-1,-1 0 1,0-23-1,-4 30 5,0 0 0,-1 1-1,-1-1 1,0 0 0,-1 1-1,-1 0 1,0-1 0,0 1 0,-2 1-1,1-1 1,-1 1 0,-11-16-1,16 26 4,-1 1 0,1-1 0,0 0 0,-1 0 0,1 1 0,-1-1 0,0 0 0,1 1 0,-1 0 0,0-1 0,0 1 0,0 0 0,0 0 0,0 0 0,0 0 0,0 1 0,0-1 0,-1 0 0,1 1 0,0-1 0,0 1 0,0 0 0,-1 0 0,1 0 0,0 0 0,0 0 0,-1 1 0,1-1 0,0 0 0,0 1 0,0 0 0,-1 0 0,-1 0 0,0 2 0,-1 0 0,1-1 0,0 1 0,0 1 0,0-1 0,0 1 0,0-1 0,1 1 0,0 0 0,0 0 0,0 1 0,0-1 0,-3 7 0,3-3 1,0 0 0,0 0 0,0 0 0,1 0-1,1 0 1,-1 0 0,1 0 0,1 1 0,-1-1-1,2 0 1,-1 1 0,1-1 0,0 0 0,1 0-1,0 0 1,0 1 0,0-2 0,1 1 0,5 9-1,0-4 1,0 0 0,0-1 0,1 0 0,1 0 0,0-1 0,1 0 0,0-1 0,0 0 0,25 15 0,77 39 6,-3 0-7,-91-52-3,0 1 1,-1 1 0,23 24-1,-35-32-29,0 0-1,-1 1 0,0-1 1,0 1-1,-1 0 1,0 1-1,0-1 1,0 1-1,-1 0 0,0 0 1,-1 0-1,0 0 1,2 12-1,-3 26-110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13.0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31 632,'-3'-3'102,"0"0"0,1-1-1,-1 0 1,1 1 0,0-1 0,-2-5-1,4 8-11,10 21 8,33 69 58,-3 3-1,35 123 0,-52-146-145,-23-69-9,0 1 0,0-1-1,0 1 1,0-1 0,0 0-1,0 1 1,0-1-1,1 0 1,-1 1 0,0-1-1,0 0 1,1 1-1,-1-1 1,0 0 0,0 1-1,1-1 1,-1 0 0,0 0-1,1 1 1,-1-1-1,0 0 1,1 0 0,-1 0-1,0 1 1,1-1-1,-1 0 1,1 0 0,-1 0-1,0 0 1,1 0 0,0 0-1,11-7 17,8-16 10,-6 1-9,-5 7-13,1-1 0,0 1 0,2 1 0,-1 0 0,2 1 0,0 0 0,0 0 0,18-11 0,-22 18-5,0 1-1,-1 1 1,1-1-1,1 1 0,-1 1 1,1-1-1,-1 2 1,13-3-1,-19 5 0,0 0 1,0-1-1,0 1 0,0 1 0,1-1 0,-1 0 0,0 1 1,0-1-1,0 1 0,0 0 0,0 0 0,0 1 0,0-1 1,-1 0-1,1 1 0,0 0 0,-1-1 0,1 1 0,-1 0 1,1 0-1,-1 1 0,0-1 0,0 0 0,0 1 0,0-1 1,-1 1-1,1 0 0,-1 0 0,1-1 0,0 5 0,0-3 2,0 0 0,-1 0 0,1 0 0,-1 0 0,0 1-1,-1-1 1,1 0 0,-1 1 0,1-1 0,-1 0 0,-1 1 0,1-1-1,-1 0 1,1 1 0,-1-1 0,0 0 0,-1 0 0,1 0-1,-1 0 1,0 0 0,0 0 0,0 0 0,0 0 0,-1-1-1,1 1 1,-1-1 0,0 0 0,0 0 0,0 0 0,-1 0 0,1 0-1,-1-1 1,-6 4 0,-2 1 1,-1 0 0,0-1 0,-1-1 0,1 0 0,-1-1 0,0-1 1,0 0-1,0-1 0,-17 1 0,5-1-6,11 0-22,-1-1 1,0-1-1,0 0 0,0-1 0,0-1 1,-22-4-1,37 5 10,0 1 0,0 0 0,0-1 0,0 1 1,0-1-1,0 1 0,0-1 0,0 1 0,0-1 0,0 1 1,0-1-1,1 0 0,-1 0 0,0 1 0,0-1 0,1 0 1,-1 0-1,1 0 0,-1 0 0,1 0 0,-1 0 0,1 0 1,-1 0-1,1-2 0,0 1-3,0 1 1,0-1-1,0 0 0,0 0 0,1 0 1,-1 0-1,1 0 0,0 1 1,-1-1-1,1 0 0,0 0 0,0 1 1,1-3-1,6-6-84,0 0-1,1 1 1,13-13 0,-14 14-21,55-53-578,-30 29 629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13.4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123 27 0,'10'-5'0,"-6"2"69,0 0-1,0 1 1,0 0 0,0 0-1,1 0 1,-1 0 0,1 1-1,0 0 1,-1 0 0,1 0 0,5 0-1,-9 1-44,1 1-1,-1-1 0,0 1 1,0-1-1,0 1 1,0 0-1,0-1 0,-1 1 1,1 0-1,0 0 1,0 0-1,0 0 0,-1 0 1,1 0-1,0 0 1,-1 0-1,1 0 1,-1 0-1,1 0 0,0 2 1,7 29 165,-7-26-134,61 218 395,-46-181-485,2-1 1,1 0 0,27 41-1,-46-83 25,1 0-1,-1 0 0,0 0 1,0 1-1,1-1 0,-1 0 0,0 0 1,0 1-1,0-1 0,0 0 1,1 0-1,-1 1 0,0-1 1,0 0-1,0 0 0,0 1 0,0-1 1,0 0-1,0 1 0,0-1 1,0 0-1,0 0 0,0 1 0,0-1 1,0 0-1,0 1 0,0-1 1,0 0-1,0 1 0,0-1 1,0 1-1,-11-5-216,-22-18-62,22 15 171,-169-130-451,168 127 660,0 1 0,-1 0 0,-18-9-1,26 15-41,1 1 0,-1 0 0,1 0-1,-1 1 1,0-1 0,0 1 0,0 0-1,0 1 1,0-1 0,0 1 0,0 0-1,0 0 1,0 0 0,-6 2 0,21 3 88,8-1-121,2-4-1,0 0-1,-1-2 1,1-1 0,-1 0-1,36-11 1,-8 2-7,164-44 6,-13 3-837,-160 44 625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13.8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375 5 1112,'-24'-2'130,"-7"0"138,-61 2-1,82 1-229,0 1-1,-1 0 1,1 0-1,0 1 1,0 0-1,0 1 1,0 0-1,1 1 1,-15 9-1,15-7 10,0 0 0,0 0 0,1 1 0,0 0 0,0 1 0,1 0 0,0 0-1,1 0 1,0 1 0,0 0 0,1 0 0,0 0 0,1 1 0,0 0 0,1 0-1,-3 14 1,5-16-43,-1 1 0,2-1-1,-1 0 1,1 0 0,1 1-1,0-1 1,0 0 0,1 0-1,0 0 1,0 0-1,1 0 1,0-1 0,1 1-1,0-1 1,0 0 0,1 0-1,0 0 1,0 0 0,1-1-1,10 10 1,-10-11-21,1 0 1,0-1-1,0 0 0,0 0 1,1-1-1,0 0 0,0 0 0,0-1 1,0 0-1,1 0 0,-1-1 1,1 0-1,-1 0 0,1-1 1,0 0-1,0-1 0,-1 0 1,1 0-1,0-1 0,0 0 0,10-4 1,2 0-153,-1-1 0,0-1 0,-1-1 0,0-1 0,0 0 0,-1-2 0,30-22 0,10-12-138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05.4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1 0,'1'0'23,"-1"0"0,0 1 0,1-1 1,-1 0-1,0 1 0,1-1 0,-1 1 0,0-1 0,0 0 1,0 1-1,0-1 0,1 1 0,-1-1 0,0 1 0,0-1 1,0 1-1,0-1 0,0 1 0,0-1 0,0 1 0,0-1 1,0 0-1,0 1 0,0-1 0,-1 1 0,1-1 0,0 1 1,-4 22-22,2-13 76,-11 182 292,13-181-358,-1 42 37,13 100 0,22 51 77,-2-18-93,-23-83-16,-8-72-14,2 1 0,1-1 0,1 0-1,19 58 1,-18-70 1,-2 1 0,1 0 0,-2 0 0,1 36 0,1 5 35,23 208 39,-9-80-55,-4 29 17,-8-65-30,0-4 4,6 25-13,-4-53 7,4 187 0,-13-282-4,0-21-1,-1 0 1,1 0 0,1 0-1,-1 0 1,0 0-1,1 0 1,2 6-1,-1-6 85,-3-13-1352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28.2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85 0 616,'-3'7'214,"-4"20"-195,1-1 0,2 1 0,-2 38 0,1-13-5,-49 823-15,54-765 1,8 448 83,-7-548-30,-1-17-17,1 0-53,0-14 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29.0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1 187 696,'0'-1'8,"0"1"-1,0-1 1,0 1-1,0-1 1,0 1-1,0 0 1,0-1-1,0 1 1,0-1-1,0 1 1,0-1-1,0 1 1,0 0 0,1-1-1,-1 1 1,0-1-1,0 1 1,0 0-1,1-1 1,-1 1-1,0-1 1,0 1-1,1 0 1,-1 0-1,0-1 1,1 1-1,-1 0 1,0-1-1,1 1 1,-1 0 0,1 0-1,-1 0 1,0-1-1,1 1 1,-1 0-1,1 0 1,-1 0-1,1 0 1,-1 0-1,0 0 1,1 0-1,-1 0 1,2 0-1,29-4-59,-20 3 79,448-53 43,158-18-5,-2 33-10,-392 35 648,-224 26-710,-2 0 0,-8 38 1,0-3 3,-41 497 9,38-361 6,9 115 8,5-134-18,-18 308 48,17-477-45,1 6 21,0-10-25,0-1-1,0 0 0,0 0 1,0 0-1,0 0 0,0 0 1,0 0-1,0 0 0,0 1 0,0-1 1,0 0-1,0 0 0,0 0 1,0 0-1,0 0 0,1 0 0,-1 0 1,0 0-1,0 0 0,0 1 1,0-1-1,0 0 0,0 0 1,0 0-1,0 0 0,1 0 0,-1 0 1,0 0-1,0 0 0,0 0 1,0 0-1,0 0 0,0 0 0,0 0 1,1 0-1,-1 0 0,0 0 1,0 0-1,0 0 0,0 0 1,0 0-1,0 0 0,0 0 0,1 0 1,-1 0-1,0 0 0,0 0 1,0 0-1,0-1 0,0 1 0,0 0 1,0 0-1,0 0 0,0 0 1,1 0-1,-1 0 0,0 0 1,0 0-1,0 0 0,0-1 0,0 1 1,0 0-1,0 0 0,0 0 1,0 0-1,0 0 0,0 0 0,0-1 1,0-5-631,0-2 534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29.9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91 400,'-1'0'22,"1"1"0,0-1 0,0 0 0,-1 0 0,1 0 0,0 1 0,0-1 0,0 0 0,0 0 1,-1 0-1,1 1 0,0-1 0,0 0 0,0 0 0,0 1 0,0-1 0,0 0 0,0 1 0,0-1 0,0 0 0,0 0 0,0 1 0,0-1 0,0 0 0,0 0 0,0 1 0,0-1 0,0 0 0,0 1 0,0-1 0,0 0 0,0 0 0,1 1 1,9 5 155,18 1-253,-26-7 125,40 6-26,-1-2 0,74-3 0,86-18 0,-119 9-13,430-31 14,11-2 3,-371 24 21,-139 16-32,-4 1 23,-12-1 23,2 1-51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30.6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1072,'8'5'38,"-1"-1"-1,1 0 1,0 0-1,1-1 1,-1 0-1,11 2 1,6 3-29,12 5-10,506 206 13,-533-215-15,-1 1-65,0 0-1,1-1 0,0 0 1,0-1-1,20 5 0,-3-8-87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31.0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554 8 992,'-3'-3'136,"-2"-2"48,-3 5-96,0 2-8,-4 7-72,-5 3 0,-9 13-16,-5 6 0,-12 9 8,-9 7 0,-24 7-16,-11 2-56,-7 5-576,3-2 480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31.7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2 188 288,'0'0'144,"0"-2"112,-2 2-72,5 0-80,0 0-40,4-1-64,2-4-8,6-6 0,7-1 8,9-5 0,5-1 8,8-4 0,5 1 0,5-1-16,7 0-32,-1 6-352,0-3 272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33.2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92 792,'11'3'95,"47"5"-91,112 0 0,59-18 5,-181 7-9,699-26 0,-391 18 0,577-3 6,-373 9-4,-523 5-6,636-35-696,-645 32 492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33.7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1096,'30'18'310,"310"199"-249,-339-216-55,0 0 1,-1 0-1,1-1 0,-1 1 1,1 0-1,-1 0 0,1 0 1,-1 0-1,1-1 1,-1 1-1,0 0 0,0 0 1,1 0-1,-1 0 0,0 0 1,0 0-1,0 0 0,0 0 1,0 0-1,0 0 0,0 0 1,0 0-1,-1 0 1,1 0-1,0 0 0,0 0 1,-1 0-1,1 0 0,-1-1 1,1 1-1,-2 2 0,-20 32 32,18-28-19,-12 16-61,0 0-1,-1 0 1,-1-2 0,-1 0-1,-1-1 1,-1-1-1,-1-1 1,-29 19 0,-18 3-104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34.9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179 169 1440,'-2'0'21,"0"0"-1,1 1 0,-1-1 0,1 0 1,-1 0-1,0 1 0,1-1 0,-1 1 1,1 0-1,-1-1 0,1 1 0,0 0 1,-1 0-1,1 0 0,0 0 0,-1 0 1,1 0-1,0 0 0,0 0 1,0 0-1,0 1 0,0-1 0,0 0 1,-1 3-1,-1 3-40,1 0 0,-1 1 0,1-1 0,-1 9 0,-2 3 53,-37 170-65,1-7 18,4-39 78,32-173 76,5-6-148,1-1 0,2 1 1,1 0-1,1 1 0,3-1 0,18-54 1,-6 34-7,3 2 1,2 1-1,42-66 1,-58 105 8,0 0 1,1 0 0,1 1-1,0 0 1,0 1 0,2 0-1,-1 1 1,1 0-1,1 1 1,16-9 0,-28 18 5,0 0 1,1 0-1,-1 0 0,1 0 1,-1 0-1,1 1 1,-1-1-1,1 1 0,-1-1 1,1 1-1,0 0 1,-1 0-1,1 0 0,-1 1 1,1-1-1,0 0 1,-1 1-1,1 0 1,-1 0-1,1-1 0,-1 2 1,0-1-1,1 0 1,-1 0-1,0 1 0,0-1 1,0 1-1,0 0 1,0-1-1,0 1 0,-1 0 1,1 0-1,0 0 1,1 3-1,5 8 7,-1 1 0,0-1 1,0 2-1,7 24 0,-6-16-4,54 157 29,39 96 46,-71-208-57,-14-28-406,3 0 1,29 47-1,-44-80 121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35.2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74 584,'5'-3'184,"4"-1"488,19-1-680,6 1 0,24-3 0,2 3 0,7-1 8,0 2-8,-2-3 8,4 0 0,7 0 8,4-4-32,-2 0 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34.4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632 243 16,'5'-12'242,"0"-3"281,-8 14-356,-5 8-169,2 1 3,0 0 0,0 1 0,0-1 0,1 1 0,1 1 0,0-1 0,-6 18 0,3-7 4,-68 209-10,51-147 7,-56 129 1,-59 98 6,139-308-9,-112 212 8,-6-43 24,90-117 10,45-107 35,-1 3-76,21-47 2,5 2 0,87-147-1,-77 152-2,76-182 0,-27 49 2,36-37 44,-113 204-44,-14 34 0,0-1 0,23-34 0,-31 54-1,0 1-1,0 0 1,1 0-1,-1 0 1,1 0-1,-1 1 1,1-1-1,0 1 0,0 0 1,0-1-1,1 1 1,-1 1-1,0-1 1,1 0-1,-1 1 1,6-2-1,-6 3 0,-1-1 0,0 1 0,-1-1 0,1 1 0,0 0 0,-1 0 0,1 0 0,0 0 0,0 0 0,-1 0 0,1 0 0,0 0 0,0 1 0,-1-1 0,1 1 0,0-1 0,-1 1 0,1 0 0,-1-1 0,1 1 0,-1 0 0,1 0 0,-1 0 0,1 0 0,-1 0 0,0 1 0,0-1 0,0 0 0,2 3 0,20 24-8,-1 1 1,30 53-1,-33-50 7,10 14 1,-1-3-8,38 83 0,3 59 22,-46-115-5,4 0-1,56 104 1,75 70-9,15 26 0,-139-216 7,-30-49-6,-2-4-2,-2-1-10,-1-3-69,-3-6 44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06.5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0 119 376,'3'-1'142,"0"0"-1,0-1 1,0 1 0,0 0 0,0 0-1,0 1 1,4-2 0,95-14-73,0 4 1,135 2 0,179-13-83,-287 19 9,-3 1-26,153-3 32,-125 5 11,64-7-29,170 0 41,-103 3-15,-175 1 6,106-1 30,-171 1-864,-40 4 564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36.6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1457 119 560,'-6'-8'82,"0"0"0,0 1 1,0 0-1,-1 1 0,0-1 0,0 1 0,-1 0 0,0 1 0,0 0 1,0 0-1,0 1 0,-1 0 0,0 0 0,-11-2 0,-16-3-51,-1 1 1,0 2-1,0 2 0,-61 0 0,19 8 7,-91 14 0,130-9-40,1 1 0,-72 29 0,62-20-6,17-7 5,1 1-1,0 2 1,0 1 0,2 1 0,0 2 0,1 0-1,1 2 1,1 2 0,-25 26 0,28-24 2,0-1 1,2 1-1,-23 32 1,-52 102-24,83-133 10,2 0-1,0 0 0,1 1 1,2 1-1,1-1 0,-7 55 1,11-31 7,2 0 0,2-1 0,3 1 0,17 88 0,-19-121 0,2 0 1,0 0-1,1-1 0,1 1 1,0-1-1,14 26 0,17 13 24,3-1 0,2-3-1,64 64 1,-90-101 14,0 0 1,1-2-1,1 0 0,0 0 1,1-2-1,0 0 0,0-1 1,1-1-1,1-1 0,0-1 1,0-1-1,0 0 0,31 3 1,47 5 63,67 12 23,-138-20-111,0-1 0,1-2-1,0-1 1,0-1 0,29-2-1,-38-2 1,0 0 0,0-1 0,0-1 0,-1 0-1,1-2 1,-2 0 0,37-20 0,-9 0 11,56-44 0,-81 54-11,-1 0 1,0-2-1,-2 0 1,26-36-1,114-184 27,-131 197-71,-3-2 0,-1 0 0,-3-2 0,28-86 1,-43 110 45,0-1 0,-1 1 1,-2 0-1,0-1 1,-2-29-1,-16-113 117,10 134 85,-13-45 0,-41-78 5040,-24-2-4992,71 134-189,5 8 8,-1 0 1,-20-24-1,24 33-195,-1-1-1,0 1 1,0 0-1,0 0 1,-1 1-1,1-1 1,-1 2-1,-8-4 1,-5-1-891,-1 1 0,1 1 0,-1 1 0,-27-2 0,-86-3 520,99 8 283,-131-6-269,93 3 366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43.9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1837 0 72,'-7'9'223,"-16"29"-227,-11 20 7,-71 91 0,-120 94 209,2-2 269,163-172-388,-3-3 0,-96 79 1,126-118-91,1 2 1,2 1 0,0 2 0,3 0 0,0 2-1,-29 50 1,-21 38-4,13-22 0,41-66 0,-1-1 0,-2-1 0,-45 42 0,54-58 1,-1-2 1,-1 0-1,0-2 0,-23 12 0,-25 17 1,-47 45 6,40-27 7,27-30-7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17:44.6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99 320,'53'-4'523,"72"-15"-1,-39 5-419,87-17 0,-52 8-74,-115 22-25,43-5 5,-47 6-5,0-1 1,1 1-1,-1 0 0,0 1 0,0-1 1,1 0-1,-1 1 0,0-1 0,0 1 1,1 0-1,-1 0 0,0-1 0,0 1 1,0 1-1,0-1 0,0 0 0,2 2 1,-4-2 4,1 1 1,-1-1-1,1 1 0,-1-1 1,1 0-1,-1 1 1,0-1-1,1 1 0,-1-1 1,0 1-1,0-1 1,0 1-1,0-1 0,-1 1 1,1-1-1,0 1 1,-1 1-1,-9 27 81,9-26-80,-5 14-18,0 1 0,1-1 0,1 1 0,1 0 1,1 0-1,1 0 0,0 0 0,1 0 0,1 0 0,1 0 0,1 0 0,1-1 0,6 21 0,-4-29-690,-3-5 452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10.7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0,'4'3'816,"6"11"-585,8 19-127,0 17 1,17 84-1,-21-74-80,-3-12-7,-4-13-1,2-1-1,24 60 1,-33-93-14,0-1 0,0 0-1,0 1 1,0-1-1,0 0 1,0 1 0,0-1-1,0 0 1,1 1 0,-1-1-1,0 0 1,0 0-1,0 1 1,0-1 0,1 0-1,-1 0 1,0 1 0,0-1-1,0 0 1,1 0 0,-1 0-1,0 1 1,0-1-1,1 0 1,-1 0 0,0 0-1,1 0 1,-1 0 0,0 0-1,1 1 1,-1-1-1,0 0 1,0 0 0,1 0-1,-1 0 1,0 0 0,1 0-1,-1 0 1,0 0-1,1 0 1,-1-1 0,8-13 43,2-31-2,-9 41-40,-1 1-1,5-21 5,0 0-1,10-27 1,-13 45-7,0 1 0,0-1 1,1 1-1,-1 0 0,1-1 0,1 1 0,-1 1 0,1-1 0,0 0 0,0 1 0,0 0 0,1 0 0,-1 0 0,11-6 0,-13 9-1,0 0 0,1 0 0,-1 0 0,0 1 0,1-1 1,-1 1-1,0-1 0,1 1 0,-1 0 0,1 0 0,-1 0 0,0 0 0,1 0 0,-1 1 0,1-1 0,-1 1 0,0 0 1,1 0-1,-1-1 0,0 1 0,0 1 0,0-1 0,0 0 0,0 0 0,0 1 0,0-1 0,0 1 0,2 2 0,-1-1 1,0 1 0,0-1 0,-1 1 0,1-1 0,-1 1-1,0 0 1,0 0 0,0 0 0,0 1 0,-1-1-1,0 0 1,0 1 0,0-1 0,1 6 0,-3-3 1,1 0 0,-1 0 1,0 0-1,-1 0 0,0 0 1,0 0-1,0 0 1,-1-1-1,0 1 0,0-1 1,-5 8-1,-7 8 3,-27 32 0,41-53-4,-1 2 0,0-1 0,0-1-1,0 1 1,0 0 0,0 0 0,-1-1 0,1 1 0,-1-1 0,1 0 0,-1 1 0,1-1 0,-1-1 0,0 1 0,1 0 0,-1 0 0,0-1 0,0 0-1,1 0 1,-1 1 0,0-2 0,0 1 0,1 0 0,-1 0 0,0-1 0,0 0 0,1 1 0,-1-1 0,0 0 0,1 0 0,-1-1 0,-4-2 0,3 2-55,-1-1 1,1 0 0,-1-1-1,1 1 1,0-1 0,0 1 0,1-1-1,-1-1 1,1 1 0,0 0-1,0-1 1,0 1 0,1-1-1,-1 0 1,-2-9 0,2-3-141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11.1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0 896,'0'1'14,"-1"-1"0,1 1-1,0-1 1,0 1 0,-1-1 0,1 1-1,0-1 1,0 1 0,0-1 0,0 1-1,0-1 1,0 1 0,-1-1 0,1 1-1,0-1 1,1 1 0,-1-1 0,0 1-1,0-1 1,0 1 0,0 0 0,0-1-1,0 1 1,1-1 0,-1 0 0,0 1-1,1 0 1,6 19 11,-7-20-12,12 30 43,2 0 1,31 47 0,44 50-34,-8-13-115,-64-85-433,-16-26 334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11.5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12 494 400,'-6'-1'144,"1"-2"240,5-2-288,5 1-24,4-1-8,11-1-56,6-2-8,11-1 0,8-5 0,13-3-8,4-8 8,1-4-24,-2-3-96,-8-4 80</inkml:trace>
  <inkml:trace contextRef="#ctx0" brushRef="#br0" timeOffset="1">728 0 824,'-7'1'32,"0"0"0,0 0 0,0 1 0,0-1-1,0 2 1,1-1 0,-1 1 0,1 0 0,0 0 0,0 1 0,0 0 0,0 0-1,0 0 1,1 0 0,0 1 0,0 0 0,0 1 0,-4 5 0,-1 3 4,0-1 0,1 1 0,1 0 0,0 1 1,1 0-1,-8 27 0,8-19-9,1 0 0,-4 37 0,9-50-22,0 0 1,1 1 0,0-1 0,1 0-1,0 0 1,1 0 0,0 0-1,6 16 1,-7-23-4,0 0 0,0 0 0,1-1 0,0 1 0,-1-1 0,1 1 0,0-1 0,0 0 0,0 0 0,0 0 0,1 0 0,-1 0 0,1 0 0,-1-1 0,1 1 0,-1-1 0,1 1 0,0-1 0,0 0 0,-1 0 0,1-1 0,0 1 0,0 0 0,0-1 0,0 0 0,0 0 0,0 0 0,0 0 0,0 0 0,5-1 0,7-2 4,0 0 1,0-1 0,0 0-1,24-12 1,168-94-522,-145 71 320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31.1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1 688,'1'95'591,"0"-61"-600,10 93 46,-8-104-69,1-1-1,1 0 1,13 35 0,-13-48-180,-3-7 86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31.6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1 132 440,'166'-50'461,"-132"42"-415,1 1 1,68-3-1,-89 9-37,-2 0 16,-1 0 0,1 1 1,0 1-1,0-1 1,-1 2-1,1 0 1,-1 0-1,1 1 0,-1 0 1,11 6-1,5 4 11,0 2 0,-2 0 0,0 2 0,30 25-1,-46-34-30,0 1 0,-1 0 0,1 1 0,-2 0 0,0 0 0,0 1 0,-1-1 0,0 2 0,0-1 0,-2 0 0,1 1 0,-1 0-1,2 13 1,-4-14 1,-1-9-4,0 0 0,0 1 0,0-1 0,-1 0 0,1 1 0,-1-1 0,1 1 0,-1-1 0,0 1 0,0-1 0,0 1 0,-1-1 0,1 0 0,-1 1 0,1-1 0,-2 3 0,2-5 0,0 1-1,-1-1 0,1 0 0,0 0 1,-1 0-1,1 0 0,0 0 0,-1 0 1,1 0-1,0 0 0,-1 0 1,1 0-1,0 0 0,-1 0 0,1 0 1,0-1-1,-1 1 0,1 0 0,0 0 1,0 0-1,-1 0 0,1 0 1,0-1-1,0 1 0,-1 0 0,1 0 1,0 0-1,0-1 0,-1 1 0,1 0 1,0-1-1,0 1 0,0 0 0,0 0 1,-1-1-1,1 1 0,0 0 1,0-1-1,-9-16 17,7 13-14,-5-8-3,2-1-1,-1 1 0,2-1 0,0 0 1,0 0-1,1 0 0,1-1 0,0 1 1,1-1-1,0 0 0,1 1 0,1-1 1,3-20-1,-3 26-5,1 0-1,0 0 1,0 0-1,1 0 1,0 0 0,1 1-1,-1-1 1,2 1 0,-1 0-1,1 0 1,0 1-1,0-1 1,0 1 0,1 0-1,0 1 1,1-1 0,-1 1-1,1 1 1,0-1-1,0 1 1,0 0 0,1 0-1,11-3 1,-10 5-98,0 0 0,0 0 0,1 1 1,-1 1-1,0-1 0,0 2 0,19 2 0,-7 1-101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32.5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328 183 528,'-4'-8'50,"-2"0"0,0 0-1,0 0 1,0 1 0,-1 0-1,0 0 1,0 1 0,0-1-1,-1 2 1,0-1 0,0 1-1,-1 0 1,-13-5 0,16 8-38,0 0 1,0 0-1,0 1 0,1 0 1,-1 0-1,0 1 0,-1 0 1,1 0-1,0 0 1,0 0-1,0 1 0,0 0 1,0 0-1,1 1 0,-1 0 1,0 0-1,1 0 0,-1 1 1,1 0-1,0 0 1,-1 0-1,-6 6 0,5-2-9,0-1 0,0 1-1,1 0 1,0 1-1,1 0 1,-1 0 0,2 0-1,-1 0 1,1 1-1,0-1 1,1 1 0,0 0-1,0 0 1,1 1-1,0-1 1,1 0 0,0 1-1,0-1 1,1 1 0,1-1-1,-1 1 1,4 16-1,-2-22-1,-1-1-1,0 1 1,1 0-1,0-1 0,0 0 1,0 1-1,0-1 1,0 0-1,1 0 0,0 0 1,-1 0-1,1 0 1,0-1-1,0 1 0,1-1 1,-1 0-1,0 0 1,1 0-1,-1-1 0,1 1 1,0-1-1,-1 0 1,1 1-1,0-2 0,0 1 1,0 0-1,0-1 1,4 0-1,8 1 2,0-2 1,0 0-1,0 0 0,0-2 0,24-6 1,-25 5-2,-1-1 1,1 0-1,-1-1 1,1-1-1,-2-1 1,22-14-1,-10 3-47,-2-1 0,28-32 0,-29 35 2,-21 16 42,-1 1 1,1 0-1,0 0 1,-1-1-1,1 1 1,-1 0-1,1 0 1,0 0-1,-1 0 1,1 0-1,0 0 1,-1 0-1,1 0 1,-1 0-1,1 0 1,0 0-1,-1 0 1,1 0-1,0 0 1,-1 1-1,1-1 1,-1 0-1,1 1 1,-1-1-1,1 0 1,-1 1-1,1-1 1,-1 0-1,1 1 1,-1-1-1,1 1 1,-1-1-1,1 1 1,-1-1-1,0 1 1,1-1-1,-1 1 1,0-1-1,1 2 1,2 5 1,1 2-1,0-1 1,1 0 0,0 0-1,0 0 1,7 7-1,-9-12 2,0-1-1,-1 0 1,1 0-1,0 0 1,0 0-1,0 0 1,1 0-1,-1-1 1,0 0-1,0 0 1,1 0-1,-1 0 1,1 0-1,-1-1 1,1 1-1,-1-1 1,5 0-1,16-2 21,-21 1-18,0 0 0,0 0 0,0 1 0,0-1 0,0 1 0,1 0-1,-1 0 1,0 0 0,0 0 0,0 1 0,0 0 0,0-1 0,0 1 0,0 0 0,0 0 0,0 0 0,5 4 0,-7-5 53,-2-1-53,0 0 0,0 0 0,0 0 1,0 0-1,0 0 0,1 0 0,-1 0 0,1 0 1,-1 0-1,0-1 0,1 1 0,0 0 1,-1 0-1,1-1 0,0 1 0,0 0 1,-1 0-1,1-1 0,0 1 0,0 0 0,0-1 1,1 1-1,-1 0 0,0 0 0,0-1 1,1 1-1,-1 0 0,1 0 0,-1-1 0,2-1 1,18-38-11,-20 40 8,32-48 6,-28 45-7,-1 0 0,0 1 0,1-1 0,0 0 0,0 1 0,0 0 0,0 0 0,1 0 0,4-2 0,-8 5-1,0 0 1,0-1-1,0 1 0,0 0 1,0 0-1,0 0 1,0 0-1,1 0 0,-1 0 1,0 0-1,0 0 0,0 1 1,0-1-1,0 0 0,0 1 1,0-1-1,0 1 1,0-1-1,0 1 0,0-1 1,-1 1-1,1-1 0,0 1 1,0 0-1,0 0 0,-1-1 1,1 1-1,0 0 1,-1 0-1,2 1 0,18 36-2,-10-17 3,2-3 1,1 0 0,0-1 0,2-1 0,0 0 0,1-1 0,0-1 0,28 19 0,-36-28 0,1-1 0,-1 0 0,1-1 0,0 0 0,0 0-1,0-1 1,0 0 0,17 1 0,-22-3-1,1 1 1,0-1-1,-1-1 1,1 1-1,0-1 1,-1 0-1,1 0 1,-1 0-1,1 0 1,-1-1-1,0 0 1,0 0-1,1 0 1,-1 0-1,-1-1 1,1 0-1,0 0 1,-1 0-1,5-4 1,0-3 1,-1 0 0,0-1 1,-1 1-1,-1-1 0,1 0 0,-2-1 1,0 1-1,0-1 0,-1 0 1,3-16-1,-4 11-4,-1 0 1,0-1 0,-1 1 0,-1 0-1,0 0 1,-8-31 0,8 41 0,-1 1 0,0-1 1,0 1-1,-6-9 1,8 14-1,-1-1 0,0 0 0,-1 0 0,1 1 1,0-1-1,0 1 0,-1-1 0,1 1 1,-1 0-1,1 0 0,-1-1 0,0 1 0,1 0 1,-1 0-1,0 1 0,0-1 0,0 0 1,1 0-1,-4 0 0,4 1 1,0 1 0,0-1-1,0 0 1,0 0 0,1 1 0,-1-1-1,0 0 1,0 1 0,0-1 0,1 1-1,-1-1 1,0 1 0,0-1 0,1 1-1,-1-1 1,0 1 0,1 0 0,-1-1-1,1 1 1,-1 0 0,1 0 0,-1-1-1,1 1 1,0 0 0,-1 0 0,1 0-1,0 0 1,0-1 0,-1 1 0,1 0-1,0 0 1,0 0 0,0 1 0,-1 31-7,1-29 7,1 1 1,0-1-1,0 0 0,0 0 0,1 0 0,-1 0 0,1-1 0,0 1 1,0 0-1,0-1 0,1 1 0,-1-1 0,1 0 0,0 0 0,5 5 1,4 1 0,0 0-1,0-2 1,18 9 0,-20-11-1,0 0 0,-1 0 0,0 1 0,0 0 0,0 1 0,13 13 0,21 42-448,-32-44 290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32.9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260 104 752,'-1'-5'43,"1"-1"1,-1 1-1,0-1 0,-1 0 1,1 1-1,-1 0 0,0-1 1,0 1-1,-1 0 0,1 0 1,-1 0-1,0 1 0,-5-6 1,5 7-35,1 1 1,-1-1 0,0 1 0,0 0-1,0 0 1,0 0 0,0 1 0,0-1-1,0 1 1,-1 0 0,1 0 0,0 0-1,-1 0 1,1 0 0,-1 1 0,1-1-1,-1 1 1,1 0 0,-1 0 0,0 1-1,1-1 1,-5 2 0,-1 0 0,0 1 0,0 0 1,0 1-1,1 0 0,-1 0 0,1 1 0,0 0 1,1 0-1,-1 1 0,1 0 0,-8 9 1,11-11-9,0 0 0,0 0 1,0 0-1,1 1 1,-1 0-1,1 0 1,1 0-1,-1 0 1,1 0-1,-1 0 1,2 1-1,-1-1 1,0 1-1,1-1 1,0 1-1,1 0 1,-1-1-1,1 1 1,1 8-1,-1-9 0,1 1-1,1-1 1,-1 0-1,1 0 1,0 0-1,0 0 1,0 0-1,1-1 1,0 1-1,0-1 1,0 1-1,0-1 1,1 0-1,-1 0 1,1 0-1,0-1 1,1 0-1,-1 1 1,0-1-1,1-1 1,0 1-1,-1-1 1,1 0-1,0 0 1,0 0-1,0 0 1,1-1-1,-1 0 1,0 0-1,1-1 1,-1 1-1,0-1 1,1 0-1,-1-1 1,0 1-1,1-1 1,-1 0-1,0 0 1,0-1-1,0 0 1,0 1 0,0-2-1,0 1 1,7-5-1,-6 3 2,0-1 0,-1 1 0,1-1 0,-1 0 0,0-1 0,0 1 0,7-12 0,25-50 4,-29 50-13,-9 22 1,-1 0 0,1-1 0,0 1 0,0 0 0,1 0 0,0 0 0,0 0 0,0 0 0,1 9 0,0-6-27,1-1 0,-1 1 0,1-1 0,0 1 0,1-1 0,3 8 0,-4-12-34,0 0 0,0 0 0,0 0 0,0-1 0,0 1 0,1 0 0,-1-1 0,1 1 0,-1-1 0,1 0 0,0 0 1,0 0-1,0 0 0,1-1 0,3 3 0,10-2-197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07.5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1176,'1'17'568,"11"26"-565,-2 1-1,-1 0 0,-3 0 0,0 49 0,0 358 195,10-57-77,-9-124-80,-20 132-24,5-232-8,16 153 0,12-163-8,-5-51 0,1 82 8,-14-163-231,-1-1-1,-4 38 0,1-39 83,2 3-55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33.3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210 2 728,'-11'-1'61,"1"1"1,-1-1-1,1 1 0,-1 1 0,1 0 1,-21 5-1,25-4-41,0 0 0,0 1 0,1 0 0,-1-1 0,1 2 0,-1-1 0,1 1 0,0 0 0,1 0 0,-1 0 0,1 1 1,-1-1-1,-3 7 0,3-4-11,0 1 1,1 1-1,-1-1 1,2 1-1,-1 0 0,1-1 1,0 1-1,1 1 1,0-1-1,1 0 1,0 1-1,0-1 1,1 0-1,0 1 1,1-1-1,3 18 1,-3-20-13,0 0 0,1-1 1,0 0-1,1 1 0,-1-1 0,1 0 1,0 0-1,1 0 0,-1-1 1,1 1-1,0-1 0,0 0 1,1 0-1,0 0 0,0-1 0,0 1 1,0-1-1,1 0 0,-1-1 1,1 1-1,0-1 0,0-1 0,0 1 1,9 2-1,-4-3-66,0 0 1,1-1-1,-1 0 1,0 0-1,1-2 1,-1 1-1,1-1 1,-1-1-1,0 0 1,22-7-1,19-14-172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33.7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 0 808,'0'2'80,"2"2"72,-2 6-16,0 8 8,1 7-16,2 6-80,-1 2-24,1 1-16,1-1 0,1 1-8,1-4-24,-1-4-96,1-2-384,-4-11 352</inkml:trace>
  <inkml:trace contextRef="#ctx0" brushRef="#br0" timeOffset="1">1 228 720,'18'-15'57,"0"1"-1,2 0 0,35-18 1,-45 27-36,0 1 1,0 0-1,0 0 1,0 1-1,0 1 0,1-1 1,0 2-1,-1-1 1,1 2-1,14 0 1,-20 0-13,0 1 0,0 0 0,-1 0 0,1 1 0,0-1 0,-1 1 0,1 0 0,-1 1 0,1-1 0,-1 1 0,0-1 0,0 1 1,0 1-1,-1-1 0,1 0 0,3 6 0,4 6-4,0-1 1,-2 2-1,10 19 0,-10-18-127,19 29 1,-17-36-258,0-3 156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34.1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41 384,'-5'-16'144,"3"3"128,2 5-176,0 5 8,5 3-88,0 1-32,8 6-112,6 2-72,4 0 112</inkml:trace>
  <inkml:trace contextRef="#ctx0" brushRef="#br0" timeOffset="1">250 110 584,'-2'10'39,"0"0"1,1 0-1,0 0 1,1 0-1,0 0 0,3 14 1,-3-20-37,1 0 1,0 0-1,0 0 1,1 0-1,-1 0 1,1-1-1,0 1 1,0-1-1,0 1 1,0-1 0,0 1-1,1-1 1,0 0-1,-1 0 1,1-1-1,0 1 1,1 0-1,5 3 1,-8-6-4,1 1-1,0 0 1,-1 0 0,1-1 0,0 1-1,-1-1 1,1 1 0,0-1-1,0 0 1,0 0 0,-1 0 0,1 0-1,0 0 1,0 0 0,0 0 0,-1-1-1,1 1 1,3-2 0,-2 1-1,1-1 0,0 0 0,-1 0 0,1 0 0,-1-1 0,0 1 0,0-1 0,3-3 0,1-2 2,0 0 0,0-1 0,-1 0 0,-1 0 0,8-16 0,-11 20-4,0 0 1,0-1 0,-1 1-1,0 0 1,0-1-1,0 1 1,-1-1 0,0 1-1,0 0 1,0-1-1,-1 1 1,0-6-1,0 8-2,0 0 0,1 0 0,-1 1 1,0-1-1,-1 0 0,1 1 0,0-1 0,-1 1 0,1-1 0,-1 1 0,0 0 0,0 0 0,0 0 0,0 0 0,0 0 0,0 0 0,-1 0 0,1 1 0,-1-1 0,1 1 0,-1 0 0,1-1 0,-1 1 0,-4-1 0,4 2-7,1 0-1,-1 0 1,1 0 0,-1 0 0,1 1 0,0-1-1,-1 1 1,1 0 0,0-1 0,-1 1 0,1 0 0,0 0-1,0 0 1,0 1 0,0-1 0,0 0 0,0 1-1,0-1 1,0 1 0,1 0 0,-1 0 0,1 0-1,-1 0 1,1 0 0,0 0 0,-1 0 0,0 3-1,-12 19-120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34.4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1 246 624,'30'51'888,"-32"-55"-880,1 0 0,0 0-1,0 0 1,0 0 0,1 0-1,-1 0 1,1 0 0,0 0 0,0 0-1,1-1 1,-1 1 0,1 0-1,2-7 1,0-2-11,1 0 1,1 0-1,6-12 1,-2 9 1,-1 0 0,2 1 0,0 0 0,1 1 0,17-17 0,-22 25 1,0 0 0,1 0-1,0 1 1,0 0 0,0 0 0,0 0 0,1 1 0,0 1-1,0-1 1,0 1 0,0 0 0,0 1 0,11-2 0,-17 4-1,0 0 1,0 0 0,0 0-1,0 0 1,0 0 0,0 0-1,0 1 1,0-1-1,0 1 1,0-1 0,0 1-1,0 0 1,0 0 0,0 0-1,0 0 1,-1 0 0,1 0-1,0 0 1,-1 1 0,1-1-1,-1 1 1,1-1 0,-1 1-1,0-1 1,0 1-1,1 0 1,-1 0 0,1 2-1,2 6-1,-1-1 0,0 0 0,0 1-1,1 16 1,-1-14 0,22 167-514,-22-149 342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35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6 672,'0'-5'696,"2"7"-600,2 5-40,-1 2-24,2 7-8,1 7 0,2 9 32,1 8 8,2 7 0,1 0-16,-1-2-72,1-3-56,1-13-80,-4-11-8,2-10-392,-2-8 384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35.4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1 824,'-4'0'80,"-2"3"32,-2 0-24,3 3-8,2 0-32,2 2-32,1-2-8,0 0 0,1-1 0,2-2 8,-1-3-16,-1 0-16,2-6-488,-1 0 376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35.8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342 1 728,'0'3'65,"1"-1"-1,0 1 0,0 0 1,0 0-1,0 0 0,1-1 1,2 6-1,5 9 61,4 23 4,11 63 0,-9-34-85,-11-52-37,10 37 8,-3 0-1,6 70 0,-17-124-12,0 0-1,0 1 0,0-1 1,1 0-1,-1 0 0,0 0 1,0 0-1,0 0 0,0 0 0,0 1 1,0-1-1,0 0 0,0 0 1,0 0-1,0 0 0,0 0 1,0 0-1,0 1 0,0-1 1,0 0-1,0 0 0,0 0 0,0 0 1,0 0-1,0 1 0,-1-1 1,1 0-1,0 0 0,0 0 1,0 0-1,0 0 0,0 0 1,0 0-1,0 0 0,0 1 0,0-1 1,0 0-1,-1 0 0,1 0 1,0 0-1,0 0 0,0 0 1,0 0-1,0 0 0,0 0 1,-1 0-1,1 0 0,0 0 0,0 0 1,0 0-1,0 0 0,-8-8 37,-13-25-15,9 14-16,4 9-7,0 0 0,-1 1 0,1 0 0,-2 1 0,1 0-1,-1 0 1,0 1 0,-1 0 0,0 1 0,0 0 0,0 1 0,-1 0-1,1 1 1,-1 0 0,-24-4 0,27 7-2,0 0 1,0 0-1,0 1 0,0 0 1,0 1-1,0 0 0,0 0 1,0 1-1,0 0 1,1 1-1,-1 0 0,1 0 1,0 1-1,0 0 0,0 0 1,0 1-1,1 0 1,-1 0-1,1 1 0,1 0 1,-1 0-1,-10 14 0,14-16 1,-1 1-1,1 0 0,0 0 0,0 0 0,0 0 0,1 0 0,0 1 1,0-1-1,0 1 0,1-1 0,0 1 0,-1 8 0,2-10 1,0 0-1,1 1 0,-1-1 0,1 0 0,0 0 1,0 0-1,0 0 0,1 0 0,-1 0 1,1 0-1,0-1 0,0 1 0,1 0 0,-1-1 1,1 0-1,-1 1 0,7 5 0,-4-5 1,0-1-1,1 1 0,-1 0 1,1-1-1,-1 0 0,1-1 0,0 1 1,0-1-1,0 0 0,0-1 1,0 1-1,1-1 0,-1 0 0,0-1 1,1 1-1,10-2 0,8-1-10,0-2 0,45-12-1,-57 13 3,18-5-209,-1-1 0,48-22 0,-40 10-8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37.2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0 316 1152,'1'-2'14,"-1"1"-1,0-1 1,0 1-1,1 0 1,-1-1 0,1 1-1,-1-1 1,1 1-1,0 0 1,-1-1-1,1 1 1,0 0-1,0 0 1,0-1 0,0 1-1,0 0 1,0 0-1,0 0 1,0 0-1,1 0 1,-1 1-1,0-1 1,1 0-1,-1 1 1,0-1 0,1 0-1,-1 1 1,2-1-1,7-2-20,1 1-1,-1 0 1,13-1-1,-9 2 28,272-24-30,-75 8 17,-32-1 19,512-42 32,-627 56-58,10 1 0,88-17 0,-158 20 3,0-1 0,0 0-1,0 0 1,0-1-1,0 1 1,0-1 0,0 0-1,-1 0 1,1 0 0,-1-1-1,6-4 1,-8 6-2,0 0 0,0 0 0,0 0-1,-1-1 1,1 1 0,0 0 0,-1-1 0,1 1 0,-1 0 0,1-1 0,-1 1 0,0-1 0,0 1 0,1-1 0,-1 1 0,0-1-1,0 1 1,-1-1 0,1 1 0,0-1 0,0 1 0,-1-1 0,1 1 0,-1 0 0,1-1 0,-1 1 0,0 0 0,1-1-1,-1 1 1,0 0 0,0 0 0,0 0 0,-2-3 0,1 1-5,-1 1 0,0-1 0,1 0 0,-1 1 0,0 0 0,-1-1 0,1 1 0,0 0 0,-1 1 0,1-1 0,-1 1 0,1-1 0,-1 1 0,0 0 0,-6-1 0,-4 1 11,-1 0 0,-27 2 1,28 0 11,1-1 1,-1 0 0,-14-2 0,-1-8 152,25 8-160,0 1-1,-1-1 1,1 1-1,0 0 1,-1 0-1,-7-1 0,11 2-5,0 0 0,0 0 0,0 0 1,0 0-1,0 1 0,1-1 0,-1 0 0,0 0 0,0 1 0,0-1 0,0 0 0,0 1 0,0-1 0,1 1 0,-1-1 0,0 1 0,0 0 0,1-1 0,-1 1 0,0 0 0,0 1 0,1-2-4,-1 1-1,1-1 1,0 1 0,0-1-1,0 1 1,0-1 0,0 1 0,0-1-1,0 1 1,0 0 0,0-1-1,0 1 1,0-1 0,0 1-1,0-1 1,0 1 0,0-1 0,1 1-1,-1-1 1,0 1 0,0-1-1,1 1 1,-1-1 0,0 1-1,1-1 1,-1 1 0,0-1 0,1 1-1,-1-1 1,1 0 0,-1 1-1,0-1 1,1 0 0,0 1-1,23 13 15,0-2-1,37 15 0,16 7-3,-69-29-10,0-1-1,0 1 1,-1 0 0,1 0 0,-1 1 0,-1 0-1,9 8 1,-13-10-3,1 0 0,0 0 0,-1 0 1,0 0-1,0 0 0,0 0 0,0 1 0,-1-1 0,1 1 0,-1-1 0,0 1 0,-1-1 0,1 1 0,-1 0 0,0-1 0,0 6 0,-1-6-15,0 0-1,0 0 1,0 0-1,-1 0 1,1 0-1,-1-1 1,0 1-1,0 0 1,0-1-1,-1 0 1,1 1-1,-1-1 1,0 0-1,0 0 1,0-1-1,0 1 1,0-1-1,-6 4 1,-5 3-192,-1-1 1,-31 13-1,20-11 104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38.2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1 864,'0'0'216,"0"7"-74,-22 152 29,-1 15-52,21-141-103,1-1 0,2 1-1,5 41 1,-5-68-14,-1 0 0,2 0 0,-1 0 1,1 0-1,0 0 0,0 0 0,0 0 0,1-1 0,0 0 1,0 1-1,7 7 0,-8-10-7,1-1 1,0 0 0,-1 0-1,1 0 1,0-1-1,0 1 1,0 0-1,0-1 1,0 0 0,0 0-1,1 0 1,-1 0-1,0-1 1,1 1-1,-1-1 1,0 0 0,1 0-1,-1 0 1,0 0-1,1 0 1,-1-1-1,5-1 1,-3 1-54,0 0 1,0-1-1,0 1 1,-1-1-1,1 0 0,0-1 1,-1 1-1,0-1 0,5-3 1,9-16-154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38.6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31 121 640,'-7'-2'79,"6"2"-33,-1-1 0,1 1 0,-1 0 0,0-1 0,1 0 0,-1 1 0,1-1 0,-1 0 0,1 0 0,-1 1 0,1-1 0,0 0-1,0-1 1,-2 0 0,3 1-44,0 1 1,0-1-1,1 1 0,-1-1 0,0 1 0,1-1 1,-1 1-1,0-1 0,1 1 0,-1-1 0,1 1 1,-1-1-1,0 1 0,1 0 0,-1-1 0,1 1 1,-1 0-1,1-1 0,0 1 0,-1 0 0,1 0 0,-1 0 1,1-1-1,-1 1 0,2 0 0,22-8 35,-20 7-35,59-17 5,104-15 1,67 6 8,-210 25-15,19-3-1,70 2 0,-110 3 0,-1 0 1,1 0-1,-1 0 0,1 1 0,0-1 0,-1 1 0,1-1 0,-1 1 1,1 0-1,-1 0 0,0 0 0,1 0 0,-1 0 0,0 0 0,0 1 1,0-1-1,0 1 0,0 0 0,0-1 0,0 1 0,0 0 0,-1 0 1,1 0-1,1 4 0,-1 0 8,0 1 1,-1 0-1,1 0 0,-1 0 1,-1 0-1,1 0 0,-2 10 1,1-14-5,-5 63 98,3-52-92,0 0 0,1 0 0,1 1 0,0-1 0,1 0 1,1 0-1,5 24 0,-6-36-20,-1 0-1,1 0 1,0 0 0,0 0 0,0 0 0,1-1 0,-1 1 0,0 0-1,1-1 1,-1 1 0,1-1 0,-1 0 0,4 3 0,-4-4-18,0 1 0,0-1 0,0 1 0,0-1 1,0 1-1,0-1 0,1 0 0,-1 0 0,0 1 0,0-1 1,0 0-1,0 0 0,0 0 0,1 0 0,-1 0 0,0 0 1,0-1-1,0 1 0,0 0 0,0-1 0,0 1 0,0 0 1,0-1-1,0 1 0,0-1 0,2-1 0,6-6-152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09.5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1 466 192,'3'27'129,"9"131"271,-11-146-308,3 46 364,-4-53-399,1 0 0,0 0 1,0 0-1,1 0 0,-1 0 0,1 0 0,0-1 0,5 8 0,-6-10-34,1-1-1,-1 1 1,1 0 0,0-1-1,0 0 1,0 1 0,0-1-1,0 0 1,0 0 0,0 0-1,0 0 1,1 0 0,-1-1-1,0 1 1,0-1 0,5 1-1,42-1-12,-30 0 12,77-7-22,1 0 2,307 28-1,-152-4-13,46-10-15,-109-4 25,49 6 16,-41-6-16,98-1-4,-155-9 15,58 0 8,-136 4-10,1-3 1,70-16-1,-120 21 2,10-4 38,-23 5-39,15-5 81,-13-19 164,0-14 135,-18-76-655,6 0 1,6-170-1,11 130-749,-4 100 726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38.9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21 640,'-3'-9'112,"-1"1"40,4 5-80,-2 3-40,5 5-200,5 4-72,7 8 120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39.3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1 236 656,'0'19'114,"0"0"0,1 0 0,1 0 1,1 0-1,0-1 0,8 23 0,-7-29-85,-4-9-18,1 0 1,0 0-1,0 0 0,0 0 0,0 0 1,0-1-1,1 1 0,3 5 1,-5-8-10,0 0 1,0 0 0,1 0-1,-1 0 1,0 0-1,0 0 1,0 0 0,1 0-1,-1 0 1,0 0 0,0 0-1,1 0 1,-1 0-1,0 0 1,0 0 0,0 0-1,1 0 1,-1-1 0,0 1-1,0 0 1,0 0 0,1 0-1,-1 0 1,0 0-1,0 0 1,0-1 0,1 1-1,-1 0 1,0 0 0,0 0-1,0-1 1,0 1-1,0 0 1,0 0 0,0 0-1,1-1 1,-1 1 0,0 0-1,0 0 1,0-1-1,4-10 32,5-24-6,-3 0 1,-1 0-1,1-50 0,-3 40 36,10-59-1,-13 100-56,1 0 0,0 0 1,0 1-1,0-1 0,1 0 0,-1 1 0,1-1 0,0 1 1,4-6-1,-5 8-8,0 0 0,0 0 0,0 0 0,0 0 0,0 1 0,1-1 0,-1 1 0,0-1 0,0 1 0,1-1 0,-1 1 0,0 0 0,1-1 0,-1 1 0,0 0 0,1 0 0,-1 0 0,1 0 0,-1 0 0,0 1 0,1-1 0,-1 0 1,0 1-1,1-1 0,-1 0 0,0 1 0,0 0 0,1-1 0,1 2 0,36 20-3,-1 2 1,-1 1-1,65 59 1,11 7 23,-112-91-19,0 1 0,0 0-1,0-1 1,0 1-1,0-1 1,0 1-1,0-1 1,0 1 0,1-1-1,-1 0 1,0 0-1,0 1 1,0-1-1,1 0 1,-1 0 0,0 0-1,0 0 1,1-1-1,-1 1 1,0 0-1,0 0 1,0-1 0,0 1-1,1-1 1,-1 1-1,0-1 1,0 1-1,0-1 1,0 0 0,0 1-1,0-1 1,0 0-1,-1 0 1,1 0-1,0 0 1,0 0 0,-1 0-1,1 0 1,1-2-1,3-5 8,0-1 0,-1 0-1,7-18 1,-6 14-7,44-91 7,-42 93 2,0 0-1,1 0 0,0 1 0,0 0 0,1 0 0,18-14 0,-26 22-9,1 1-1,-1 0 1,1 0-1,0 0 1,-1 1-1,1-1 0,0 0 1,0 1-1,-1-1 1,1 1-1,0-1 1,0 1-1,0 0 1,0 0-1,0 0 1,-1 0-1,1 0 1,0 0-1,0 1 1,0-1-1,0 1 1,-1-1-1,1 1 1,0 0-1,0-1 1,-1 1-1,1 0 1,0 0-1,-1 0 1,1 0-1,-1 1 1,0-1-1,1 0 1,1 2-1,5 7-3,1 0 1,-2 0-1,1 0 1,6 13-1,-5-7 11,15 21 21,-3-3-283,1-1 0,1-2 1,46 48-1,-50-61 84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39.7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141 81 728,'13'5'387,"-11"-5"-379,0-1 0,1 0 0,-1 0 0,0-1 0,1 1 0,-1 0 0,0-1 0,0 1 0,0-1 1,0 0-1,0 1 0,-1-1 0,1 0 0,0 0 0,-1-1 0,1 1 0,-1 0 0,0 0 0,0-1 0,0 1 0,1-3 0,-2 3-4,1 1 0,-1-1 0,0 1 0,1-1 0,-1 1 0,0 0 0,0-1 0,0 1 0,-1-1 0,1 1 0,0-1-1,0 1 1,-1-1 0,1 1 0,-1 0 0,1-1 0,-1 1 0,1 0 0,-1 0 0,0-1 0,0 1 0,0 0 0,0 0 0,0 0 0,0 0 0,0 0-1,0 0 1,0 0 0,0 0 0,0 0 0,-1 1 0,1-1 0,0 0 0,-1 1 0,1-1 0,0 1 0,-1 0 0,-1-1 0,0 0-3,0 1 0,0 0 0,0 0 0,0 0-1,0 0 1,0 0 0,0 1 0,0-1 0,0 1 0,1 0 0,-1 0 0,0 0 0,0 0 0,1 0 0,-1 1 0,0-1 0,1 1 0,-3 1 0,-5 5 10,0 1 0,-15 16-1,23-23-8,-5 6 1,0 2 1,1-1 0,0 1-1,0-1 1,1 2 0,0-1 0,1 0-1,0 1 1,1 0 0,0 0-1,0 0 1,1 0 0,1 1 0,0-1-1,1 0 1,0 1 0,0-1-1,1 0 1,1 1 0,0-1 0,0 0-1,7 17 1,-7-24-4,1 1 0,-1-1 0,1 0 0,0 0 0,0 0 1,1 0-1,-1-1 0,1 1 0,-1-1 0,1 0 0,0 0 0,0 0 0,1 0 0,-1-1 0,1 0 0,-1 0 1,1 0-1,0 0 0,-1-1 0,1 0 0,0 0 0,0 0 0,0-1 0,7 1 0,10-1-61,1-2 0,-1 0 0,0-1 0,26-7-1,-22 4-117,29-6 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41.3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 15 688,'0'0'11,"0"0"0,-1 0 0,1 0 0,0 0 0,0 0 0,0 0 0,-1 0 0,1 0 0,0 0 0,0 0 0,0 0 0,-1 0 0,1 0 0,0 0 0,0 0 0,0 0 0,-1 0 0,1 0 0,0 0 0,0 0 0,0-1 0,-1 1 0,1 0 0,0 0 0,0 0 0,0 0 0,0 0 0,-1-1 0,1 1 0,0 0 0,0 0 0,0 0 0,0 0 0,0-1 0,0 1 0,0 0 0,0 0 0,-1 0 0,1-1 0,0 1 0,0 0 0,0 0 0,0 0 0,0-1 0,0 1 0,0 0 0,0-1 0,14-2 106,30 0-239,-38 3 167,55-3-46,69 8 0,-97-2 12,1 2-1,-1 1 1,55 19-1,-6 0 56,-81-25-60,0 1 1,0 0-1,0-1 1,-1 1 0,1 0-1,0 0 1,-1-1-1,1 1 1,0 0 0,-1 0-1,1 0 1,-1 0-1,1 0 1,-1 0 0,0 0-1,0 0 1,1 0-1,-1 0 1,0 0-1,0 0 1,0 2 0,0 28 63,-1-21-48,-4 174 81,0-88-98,11 136 0,26 55 54,10 92 177,-41-363-235,8 71 7,-5 0 0,-8 121-1,-30 26 25,31-227 41,0-10 71,-5-4-153,3 3 33,-1 1 1,1-1-1,-1 1 0,0 0 0,0 1 0,0-1 1,0 1-1,0 1 0,-1-1 0,1 1 0,-8-1 1,-12 0-18,-39 3 0,27-1-8,-312-10-1246,282 4 1079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3:20:43.3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566 20 488,'0'-1'21,"-1"0"0,0-1 1,1 1-1,-1 0 0,0 0 0,1 0 0,-1 0 0,0 0 0,0 0 0,0 0 1,0 1-1,0-1 0,0 0 0,0 0 0,0 1 0,0-1 0,0 1 1,0-1-1,0 1 0,-1-1 0,1 1 0,0 0 0,0-1 0,-1 1 1,1 0-1,0 0 0,0 0 0,-1 0 0,-1 0 0,-5 1-16,0 0-1,0 0 1,-13 5-1,7-2 31,-92 15 59,51-10 35,-85 26 0,117-28-103,6-2 5,0 1 1,-31 15-1,44-19-25,0 1 0,0-1 0,0 1 0,0 0 0,1 0 0,-1 1 0,1-1-1,-1 1 1,1-1 0,1 1 0,-1 0 0,0 0 0,1 1 0,0-1 0,-3 7 0,1 4 3,1 0 0,0 0 0,1 0 0,0 29 0,7 64 19,-1-62-19,25 259 127,1 27 10,4 101-101,-1-224-30,-4-34-5,-29-174-8,0-1-1,0 0 1,0 0-1,0 0 1,1 1-1,-1-1 1,0 0-1,0 0 1,0 0-1,0 0 1,0 1-1,0-1 1,0 0-1,0 0 1,1 0-1,-1 0 0,0 1 1,0-1-1,0 0 1,0 0-1,0 0 1,1 0-1,-1 0 1,0 0-1,0 0 1,0 0-1,1 1 1,-1-1-1,0 0 1,0 0-1,0 0 0,1 0 1,-1 0-1,0 0 1,0 0-1,0 0 1,1 0-1,-1 0 1,0 0-1,0 0 1,0 0-1,1-1 1,-1 1-1,0 0 1,0 0-1,0 0 1,0 0-1,1 0 0,-1 0 1,0 0-1,0 0 1,0-1-1,0 1 1,1 0-1,-1 0 1,0 0-1,0 0 1,0-1-1,0 1 1,0 0-1,0 0 1,0 0-1,0 0 1,0-1-1,0 1 0,1 0 1,-1 0-1,0 0 1,0-1-1,0 1 6,0-1-1,0 1 1,0 0-1,0-1 1,0 1-1,1 0 1,-1-1-1,0 1 1,0 0-1,0-1 1,0 1-1,0 0 1,0-1-1,0 1 1,0 0-1,0-1 1,0 1-1,-1 0 1,1-1-1,0 1 1,0 0-1,0-1 1,0 1-1,0 0 1,-1-1-1,1 1 1,0 0-1,0 0 1,0-1-1,-1 1 1,1 0-1,0 0 1,0-1-1,-1 1 1,1 0-1,0 0 1,-1 0-1,1 0 1,0-1-1,-1 1 1,1 0-1,0 0 1,-1 0-1,1 0 1,0 0-1,-1 0 1,1 0-1,0 0 1,-1 0-1,1 0 1,0 0-1,-1 0 1,1 0-1,0 0 1,-1 0-1,1 1 1,-3-1 1,0 1 0,0 0 0,0 0-1,0 0 1,1 1 0,-1-1 0,1 1 0,-1-1 0,1 1 0,-1 0 0,-1 2-1,-26 26 3,22-22-6,-11 16 12,19-23-15,-1-1-1,1 1 1,-1 0-1,1 0 1,-1 0-1,1 0 0,0 0 1,-1 0-1,1 0 1,0 0-1,0 0 1,-1 0-1,1 0 1,0 0-1,0 0 0,1 1 1,-1-1-1,0 0 1,0 0-1,0 0 1,1 0-1,0 1 1,16 18 5,-7-11-3,-10-9 53,16-13 135,-3 12-198,1 0 0,-1 1 0,23 2 0,9 1-7,350-21-476,-269 10-279,-80 4 615,-6 0 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12.5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5 143 944,'0'1'25,"-1"0"-1,0 0 1,1 0-1,-1 0 1,1 0-1,0 0 1,-1 0-1,1 0 0,0 0 1,0 0-1,0 0 1,0 1-1,0-1 1,0 0-1,0 0 1,0 2-1,5 25-20,-1-12 42,4 65 56,-4 1 0,-7 85 0,-1-175 72,0-12-133,-2-43-12,2-1-1,7-88 0,-2 136-24,1-1 0,0 1 0,2 0-1,0 0 1,9-24 0,-9 30-2,1 0 1,0 1-1,0-1 1,1 1-1,0 0 0,1 0 1,0 1-1,0 0 1,10-8-1,-15 14-2,-1 1-1,1 0 1,0 0-1,-1 0 1,1 0 0,0 1-1,0-1 1,0 0-1,0 1 1,0-1-1,0 1 1,0 0 0,0-1-1,0 1 1,0 0-1,0 0 1,0 1-1,-1-1 1,1 0 0,0 1-1,0-1 1,0 1-1,0-1 1,0 1-1,0 0 1,0 0 0,-1 0-1,1 0 1,0 0-1,-1 0 1,1 0-1,-1 1 1,1-1 0,1 3-1,3 2-1,-1 0 1,0 0-1,0 1 0,-1-1 0,1 1 0,-1 0 1,3 10-1,44 147 46,-25-70-8,-15-63-1066,-11-29 842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12.8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3 712,'0'0'80,"0"3"24,3 0-48,4 3 0,1-2-24,4 0 0,4 0 0,1-4-16,4 0 0,10 0-8,3-4-8,3-3-24,5 1-512,-1-3 392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14.6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54 128,'209'8'1072,"-56"-15"-1044,-47 1-22,-77 5-8,1-1 1,-1-1 0,1-1-1,-1-2 1,35-11 0,-44 6-777,-18 6 522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15.0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0 784,'4'1'40,"0"0"-1,0 0 1,0 0-1,0 0 0,0 1 1,5 2-1,11 4-1,19 2 37,-7-1-23,0 0 0,46 21-1,-76-29-45,0 0-1,-1-1 1,1 1-1,-1 0 1,1 0-1,-1 0 1,1 0-1,-1 0 0,0 0 1,1 0-1,-1 1 1,0-1-1,0 0 1,0 1-1,0-1 1,0 1-1,0-1 1,0 1-1,-1 0 1,1-1-1,0 1 0,-1 0 1,1-1-1,-1 1 1,0 0-1,0 0 1,0-1-1,0 1 1,0 0-1,0 0 1,0-1-1,0 1 1,-1 0-1,1 0 0,0-1 1,-1 1-1,0 0 1,1-1-1,-1 1 1,-2 2-1,-2 4 11,-1 0-1,0 0 0,0 0 1,-1-1-1,-14 13 0,2-6-149,-1 0 0,0 0-1,-1-2 1,0-1 0,0 0-1,-39 12 1,29-15-138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15.7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43 824,'-1'0'14,"0"-1"-1,0 1 0,0 0 1,0 0-1,1-1 0,-1 1 1,0-1-1,0 1 1,1-1-1,-1 1 0,0-1 1,1 1-1,-1-1 1,0 0-1,1 1 0,-1-1 1,1 0-1,-1 0 0,1 1 1,-1-3-1,1 3-8,0-1 1,0 1-1,0-1 0,0 1 0,0-1 1,0 0-1,0 1 0,1-1 0,-1 1 0,0-1 1,0 1-1,1-1 0,-1 1 0,0-1 1,1 1-1,-1-1 0,0 1 0,1-1 0,-1 1 1,1 0-1,-1-1 0,1 1 0,-1 0 1,1-1-1,-1 1 0,1 0 0,-1 0 0,1-1 1,-1 1-1,1 0 0,0 0 0,9-4-5,0 1 0,1 0 0,-1 1-1,14-1 1,-20 2 1,0 1 0,0 0 0,0 0 0,0 0 0,0 0 0,0 0 0,0 1 1,0 0-1,0 0 0,0 0 0,-1 0 0,1 1 0,0-1 0,4 4 0,-7-4 2,1 1-1,-1 0 1,1 0-1,-1 0 1,0 0 0,0 0-1,0 0 1,0 1-1,-1-1 1,1 0 0,-1 0-1,1 1 1,-1-1-1,0 0 1,1 1 0,-1-1-1,0 0 1,-1 1-1,1-1 1,0 0 0,-1 1-1,0 2 1,-1 4 7,-1-1 1,0 0-1,0 0 1,-8 15-1,5-13 14,-1-1 0,0 1 0,-1-2 0,0 1 0,-1-1 0,1 0 0,-18 11 0,26-19-22,0 0 0,0 0 0,0 0-1,0 0 1,0 0 0,0 0 0,0 0 0,0 0 0,1 0-1,-1 0 1,0 0 0,0 0 0,0 0 0,0 0 0,0 0 0,0 0-1,0 0 1,0 0 0,0 0 0,1 0 0,-1 0 0,0 0-1,0 0 1,0 1 0,0-1 0,0 0 0,0 0 0,0 0-1,0 0 1,0 0 0,0 0 0,0 0 0,0 0 0,0 0 0,1 0-1,-1 0 1,0 1 0,0-1 0,0 0 0,0 0 0,0 0-1,0 0 1,0 0 0,0 0 0,0 0 0,0 0 0,0 0 0,0 1-1,0-1 1,0 0 0,0 0 0,0 0 0,0 0 0,0 0-1,0 0 1,0 0 0,-1 0 0,1 0 0,0 1 0,0-1 0,0 0-1,0 0 1,0 0 0,17 0 27,23-5-23,154-31-580,-164 27 356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17.3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233 14 784,'0'-1'31,"0"1"1,0-1-1,0 1 0,0-1 0,0 1 0,0 0 1,0-1-1,-1 1 0,1-1 0,0 1 0,0-1 0,0 1 1,-1-1-1,1 1 0,0 0 0,-1-1 0,1 1 1,0-1-1,-1 1 0,1 0 0,0-1 0,-1 1 1,1 0-1,-1 0 0,1-1 0,-1 1 0,0 0 1,-17-2 278,-21 9-175,29-3-130,0 0-1,1 0 0,-1 1 1,1 0-1,0 0 1,0 1-1,1 0 1,0 1-1,0 0 0,0 0 1,1 1-1,0 0 1,0 0-1,1 1 1,0-1-1,1 1 0,0 1 1,0-1-1,1 1 1,0 0-1,1 0 1,0 0-1,1 0 1,0 0-1,0 1 0,1-1 1,0 1-1,1-1 1,0 1-1,1-1 1,0 1-1,1-1 0,0 0 1,1 1-1,-1-1 1,7 12-1,-7-17 2,1 1 1,0-1-1,0 0 1,1 0-1,0 0 0,0 0 1,0-1-1,0 1 0,1-1 1,0 0-1,-1 0 0,1-1 1,1 1-1,6 2 0,-3-2 10,0-1-1,0 0 0,1 0 1,-1-1-1,1 0 1,-1-1-1,1 0 1,13 0-1,2-3-56,1-1-1,-1 0 1,0-2-1,0-1 1,48-19-1,-57 19-300,0-1 0,24-15 0,-19 8 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18.5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13 181 320,'-1'0'35,"0"1"0,1-1-1,-1 1 1,0 0 0,1-1 0,-1 1-1,1-1 1,-1 1 0,1 0 0,-1 0-1,1-1 1,0 1 0,-1 0 0,1 0-1,0-1 1,-1 1 0,1 0 0,0 0 0,0 0-1,0 0 1,0 1 0,-3 21 88,8 121 203,-3-103-212,-3-121-52,-1 32-48,2-1 0,10-70 0,-9 114-15,0 0-1,0-1 0,0 1 1,1 0-1,0 0 1,0 0-1,1 0 0,-1 0 1,1 0-1,0 1 0,0-1 1,0 1-1,1 0 0,0 0 1,0 0-1,0 0 0,0 1 1,0 0-1,1 0 0,0 0 1,-1 0-1,1 1 1,0-1-1,0 1 0,0 1 1,1-1-1,-1 1 0,0 0 1,1 0-1,-1 0 0,0 1 1,1-1-1,-1 2 0,1-1 1,-1 0-1,1 1 1,-1 0-1,0 0 0,1 1 1,-1 0-1,0 0 0,10 5 1,-8-3 2,0 1 0,0 0 0,0 0 0,0 1 0,-1 0 1,0 0-1,0 0 0,0 1 0,-1 0 0,0 0 0,0 0 0,-1 1 1,4 8-1,-1 3 10,0 0 0,-2 0 0,0 0-1,4 31 1,-9-45-15,1 0 0,0 0 0,0 0 0,1 0 0,-1-1 0,1 1 0,3 5 0,-5-10-16,0 0 0,0 0-1,0 0 1,0 1 0,0-1-1,0 0 1,0 0 0,0 0-1,0 0 1,0 0 0,0 1-1,0-1 1,0 0 0,0 0-1,0 0 1,-1 0 0,1 0-1,0 1 1,0-1 0,0 0-1,0 0 1,0 0 0,0 0-1,0 0 1,0 0 0,0 0 0,-1 1-1,1-1 1,0 0 0,0 0-1,0 0 1,0 0 0,0 0-1,0 0 1,-1 0 0,1 0-1,0 0 1,0 0 0,0 0-1,0 0 1,0 0 0,-1 0-1,1 0 1,0 0 0,0 0-1,0 0 1,0 0 0,0 0-1,-1 0 1,1 0 0,0 0-1,0 0 1,0 0 0,-7 0-471,5 0 359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34.9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11 148 320,'-11'-1'829,"30"0"-835,10-2-17,167-32 39,290-71-611,-478 104 374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18.9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39 0,'-3'1'184,"-1"4"256,1-4-280,1 1 0,0-1 24,4-2-144,0 1-24,5 0 8,2 0 8,7-3 0,9 0-8,2-4-8,10 1-16,6 0 0,5-6-512,3 1 400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19.3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1704,'0'4'937,"1"-4"-665,-1 4-96,3-3 168,0 1-48,-1-1-112,-1-1-72,1 0 8,0 0-296,4 2-960,-2 1 551,3-2 201,-1 1-480,0 1 632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19.7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 1024,'1'0'344,"1"0"-320,-2 1 0,1-1-32,1 0 0,-1 0-328,7-1-256,-2-2 352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20.8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1112,'31'1'416,"-13"0"-415,40 2 15,106 18-1,-162-21-14,-1 0-1,1 1 0,-1-1 0,1 1 1,-1-1-1,1 1 0,-1-1 0,0 1 1,1 0-1,-1-1 0,0 1 1,0 0-1,1 0 0,-1 0 0,0 0 1,2 3-1,-3-3 2,0 0 0,0 0 0,1 0 0,-1 0-1,0 1 1,0-1 0,0 0 0,0 0 0,-1 0 0,1 0 0,0 1 0,0-1 0,-1 0 0,1 0 0,-1 0 0,1 0 0,-1 0-1,1 0 1,-1 0 0,1 0 0,-1 0 0,0 0 0,-1 1 0,-12 14 37,0 0 0,-26 20 1,2-1 173,35-32-179,-4 6 40,7-8-74,1-1-1,-1 1 0,0-1 1,1 1-1,-1-1 0,1 0 1,-1 1-1,1-1 0,-1 0 0,1 1 1,-1-1-1,1 0 0,0 0 1,-1 1-1,1-1 0,-1 0 1,1 0-1,0 0 0,-1 0 1,1 0-1,-1 0 0,1 0 0,0 0 1,126 21 14,-124-20-15,0 0 0,0 0 0,0 0 0,0 0 0,0 1 0,0-1 0,0 1 0,0 0 0,-1 0 0,1 0 0,-1 0 0,1 1 0,-1-1 0,0 1 0,3 3 0,-2-1-1,1 0 0,-1 0 0,0 1 0,-1-1 0,1 1 0,-1 0 0,2 7 0,-4-11 5,1 1-1,-1-1 0,0 0 0,0 1 1,0-1-1,0 0 0,0 0 0,0 1 1,-1-1-1,1 0 0,-1 1 0,1-1 1,-1 0-1,0 0 0,0 0 0,0 0 1,0 0-1,0 0 0,0 0 0,-1 0 1,1 0-1,-1-1 0,1 1 0,-1 0 0,0-1 1,0 1-1,1-1 0,-4 2 0,0-1 3,1 1 0,-1-1 0,0 0 0,0 0 0,-1 0 0,1-1 0,0 0 0,-1 0 0,1 0 0,0-1 0,-7 0-1,-43-4-328,-67-15-1,79 11-344,16 2 383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22.2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14 130 320,'1'16'858,"7"29"-708,-2 0 0,0 88 0,-6-145-101,-2 1 0,0 0-1,-4-17 1,-3-12-32,4 12-4,-5-46-1,10 65-13,-1 1 1,2 0 0,-1-1 0,1 1 0,0 0-1,4-14 1,-3 18-1,1 0-1,-1-1 1,1 1 0,-1 1-1,1-1 1,0 0 0,1 1-1,-1-1 1,1 1-1,-1 0 1,1 0 0,0 1-1,0-1 1,9-3 0,2-2-8,0 2 0,32-10 0,-38 14 1,0 0-1,1 0 1,-1 1-1,0 1 0,0-1 1,1 1-1,-1 1 0,0 0 1,1 0-1,-1 0 1,0 2-1,13 3 0,-20-5 7,-1 0 0,0-1 0,1 1-1,-1 0 1,0 0 0,1 0 0,-1 0 0,0 0-1,0 0 1,0 0 0,0 0 0,0 0-1,0 1 1,0-1 0,0 0 0,-1 1 0,1-1-1,0 1 1,-1-1 0,1 1 0,0 2-1,-1-2 5,0 1-1,0-1 1,-1 1-1,1-1 1,0 0-1,-1 1 0,0-1 1,1 0-1,-1 1 1,0-1-1,0 0 1,-3 4-1,-3 4 15,0 0-1,-1-1 1,0 0 0,-13 11-1,-2-1 1,18-15-15,-1 0-1,1 0 1,0 0 0,0 1-1,1 0 1,-1 0 0,1 0-1,0 1 1,1-1-1,-6 11 1,9-16-1,0 1-1,0-1 1,0 1 0,0-1-1,0 1 1,0 0 0,0-1-1,0 1 1,0-1 0,0 1-1,0-1 1,0 1 0,0-1-1,0 1 1,1-1 0,-1 1-1,0-1 1,0 1 0,1-1-1,-1 1 1,0-1 0,1 1-1,-1-1 1,1 0 0,-1 1-1,0-1 1,1 0 0,-1 1-1,1-1 1,-1 0 0,1 1-1,-1-1 1,1 0 0,-1 0-1,1 0 1,-1 0 0,1 1-1,0-1 1,24 4-16,-21-4 14,52 6 5,-42-6-2,0 1 0,0 1 0,0 0 0,0 1 0,-1 1 0,21 7 0,-33-10-1,1 0 0,-1 0 0,1 0 1,-1 0-1,1 0 0,-1 0 0,1 0 0,-1 1 1,0-1-1,0 0 0,0 1 0,0-1 1,0 1-1,0 0 0,0-1 0,0 1 0,-1 0 1,1-1-1,-1 1 0,1 0 0,-1 0 1,0-1-1,1 1 0,-1 0 0,0 0 0,0 0 1,0 0-1,-1-1 0,1 1 0,0 0 1,-1 0-1,1 0 0,-1-1 0,1 1 0,-1 0 1,-2 2-1,1 2 7,-2 0-1,1-1 1,0 0 0,-1 0 0,0 0 0,0 0-1,0 0 1,-1-1 0,-8 7 0,5-6-18,-1 0 0,1 0 1,-1-1-1,0 0 0,0-1 1,0 0-1,-1 0 0,1-1 1,-1 0-1,0 0 0,1-1 1,-1-1-1,0 0 0,0 0 1,1-1-1,-1 0 0,0-1 1,1 0-1,-1 0 0,1-1 1,0 0-1,-1-1 0,-12-7 1,18 9-13,-4-2-51,-1 0-1,1-1 1,0 1 0,1-2-1,-1 1 1,-12-14 0,9 4-37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24.1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0 928,'0'0'336,"-1"0"-320,2 0-80,2 0-160,1 0 144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24.5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0 424,'0'2'200,"2"-1"-168,1-1 8,-2 0-104,3-3-152,-3 3 128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25.1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1 816,'11'28'1127,"-5"-6"-1112,-1-1 0,-1 1 0,-1 0 0,0 0 0,-2 0 0,-1 0-1,0 0 1,-2 0 0,-1 0 0,-7 33 0,9-53 64,1-5-52,6-7-38,-2 6 9,1 1 0,0 0 0,1 0 0,-1 0 0,0 1 0,1 0 0,-1 0 1,9-2-1,52-7-24,-26 5 19,-26 3 5,0-1-1,0-1 0,0 0 0,0 0 0,-1-2 1,0 0-1,0 0 0,22-18 0,-34 24-2,1 0 0,0-1-1,-1 1 1,0-1 0,1 1-1,-1-1 1,0 0 0,0 1 0,0-1-1,0 0 1,0 0 0,0 0-1,-1 0 1,1 1 0,-1-1 0,1 0-1,-1 0 1,0 0 0,1-3-1,-1 0 8,-1 0 0,1 0 0,-1 0-1,0 0 1,0 0 0,-3-6 0,4 11 0,0 1 1,0-1-1,0 0 1,0 0-1,0 0 1,0 1-1,0-1 0,0 0 1,0 0-1,0 0 1,0 0-1,-1 1 1,1-1-1,0 0 1,0 0-1,0 0 1,0 0-1,0 0 1,0 0-1,-1 1 1,1-1-1,0 0 0,0 0 1,0 0-1,-1 0 1,1 0-1,0 0 1,0 0-1,0 0 1,0 0-1,-1 0 1,1 0-1,0 0 1,0 0-1,0 0 1,-1 0-1,1 0 0,0 0 1,0 0-1,0 0 1,-1 0-1,1 0 1,0 0-1,0 0 1,0 0-1,0-1 1,-1 1-1,1 0 1,0 0-1,0 0 0,0 0 1,0 0-1,0 0 1,0-1-1,-1 1 1,1 0-1,0 0 1,0 0-1,0 0 1,0-1-1,0 1 1,0 0-1,0 0 1,0 0-1,0-1 0,0 1 1,0 0-1,0 0 1,-6 12-55,5 1 49,0 1-1,1-1 0,0 0 1,1 1-1,0-1 0,2 1 1,6 24-1,-3-13 1,6 68-249,-11-87-52,-1-5 140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26.8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233 17 1112,'0'-1'98,"0"0"0,0 1 0,-1-1 0,1 0 0,0 1 0,-1-1 0,1 0 0,-1 1 0,1-1 0,-1 0 0,1 1 0,-1-1 0,1 1 0,-1-1 0,1 1 0,-1-1 0,0 1 0,1-1 0,-1 1 0,0 0 0,1-1 0,-1 1 0,0 0 0,1-1 0,-1 1 0,-1 0 0,-20-3 4444,10 6-4644,0 0-1,1 0 1,0 1-1,0 0 0,0 1 1,0 0-1,-18 13 0,18-11-889,0 2 0,1-1-1,-17 20 1,24-24 967,0-1 0,0 1-1,1 0 1,-1 0 0,1 0-1,0 0 1,0 1 0,0-1 0,1 1-1,0-1 1,-1 1 0,1-1-1,1 1 1,-1 0 0,1-1 0,0 1-1,0 0 1,0 0 0,1-1 0,0 1-1,0 0 1,0-1 0,0 1-1,1-1 1,-1 0 0,5 8 0,-3-6 25,1-1 0,-1 1 0,1-1 0,1 0 1,-1 0-1,1 0 0,0-1 0,0 0 0,0 0 1,0 0-1,1 0 0,-1-1 0,1 0 0,0 0 0,0 0 1,0-1-1,1 0 0,9 2 0,5-1 15,33 2 1,-47-5-26,-1 0 1,1 0-1,-1-1 1,1 0-1,0 0 1,-1-1 0,0 0-1,1 0 1,7-4-1,106-67-1490,-97 59 1257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27.2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1096,'0'0'728,"2"0"-752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37.6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1597 116 520,'-1'-3'42,"0"1"1,-1-1-1,0 1 0,1 0 1,-1 0-1,0 0 0,0 0 1,0 0-1,0 0 0,-1 0 1,1 1-1,0-1 0,-1 1 1,1-1-1,-1 1 0,0 0 0,-5-1 1,-7-3 13,-30-5 1,36 8-14,-53-7 29,-75-2 1,90 9-65,-1 2 1,1 2-1,-94 16 0,119-13-7,3-2 0,1 2 1,-1 0-1,1 1 1,-19 9-1,13-3-2,-41 22-6,42-19 8,-6 5 2,-42 20 0,61-36-2,-2 2-1,0-1 0,-19 6 0,18-6-1,0 0 1,1 0-1,-19 11 0,-7 4-2,20-10 1,1 0 1,1 1 0,0 1 0,0 0 0,1 1-1,-16 18 1,-5 3 0,13-9 0,1 1-1,0 0 1,2 1-1,-29 54 0,29-33-6,9-21 8,-23 80 0,-9 28 0,37-119-1,1 1 0,1 0 0,-4 27 0,5-23-1,-11 37 0,9-38 2,0 0 1,-2 22-1,-2 14-2,4-26-3,2 1 1,1-1-1,1 1 1,6 56-1,1-35-6,19 81 0,-15-87-1,18 58 0,-19-79 5,1 1 1,1-2 0,1 0-1,1 0 1,2-1-1,0-1 1,1 0 0,37 37-1,-30-34 5,1-2-1,48 35 0,-57-46 3,2-2 0,-1 0 0,1-1 0,1 0 0,0-2 0,32 10 0,17 4 4,99 44 0,-113-43-4,-20-9 0,0-2 0,1-2 0,1 0 0,-1-3 0,1-1 0,41 1 0,30 1 0,72 1-2,-140-8 2,-1-2 1,64-12-1,-84 10 2,0-2 0,0 0 0,22-12 0,13-5 7,29-13-3,-56 24-3,1 1 1,44-14-1,-54 20-1,0-1-1,-1 0 0,0-1 1,20-14-1,-5 4 2,-22 13-1,-1-1 0,0 0 0,0-1 0,-1 0 0,1 0 0,-1 0 0,8-11 0,32-55 18,-19 28-18,3-3 4,-2-1-1,37-92 0,-48 90 12,17-92-1,-8 27-1,-18 87-7,-2 0 0,0-1 0,-2 0 0,-1 0-1,-2 0 1,-2-38 0,-40-209 49,8 168 23,9 35-33,8 20-8,-3 0-1,-3 1 1,-1 1 0,-38-59-1,-45-74 81,101 176-100,-1 1 0,0 0 0,-1 0 0,1 1 0,-1 0 0,-1 0 0,-12-8 0,-61-30 238,66 37-159,-72-39 2057,-23-11 1484,34 24-9233,63 28 5315,0 1 0,0 1-1,-1 0 1,1 0 0,-28 0 0,-19 2-56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27.6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2 1080,'0'0'128,"-1"0"144,1-2-272,1 2-24,1 0-88,2 0-216,1 0 208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28.3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86 2 1152,'-14'-1'600,"12"1"-597,1 0-1,0 0 0,-1 0 0,1 0 1,0 0-1,-1 0 0,1 0 1,0 0-1,-1 0 0,1 0 0,0 1 1,-1-1-1,1 0 0,0 1 0,0 0 1,-1-1-1,1 1 0,0-1 0,0 1 1,0 0-1,0 0 0,0 0 0,0 0 1,0 0-1,-1 1 0,-3 3 16,1 0 1,0 1-1,0-1 1,0 1-1,1-1 0,0 1 1,0 0-1,-3 10 1,5-14-16,1 0 0,-1 0 0,1 0 1,0 0-1,0 0 0,0 0 0,0 0 1,0 0-1,0 0 0,0 0 0,1 0 1,-1 0-1,1 0 0,0 0 0,-1 0 1,1 0-1,0 0 0,0-1 0,0 1 1,0 0-1,1 0 0,-1-1 0,0 1 1,1-1-1,-1 1 0,1-1 0,-1 0 0,1 0 1,0 1-1,0-1 0,2 1 0,8 3 6,0 0-1,0-1 1,0 0-1,0-1 0,19 3 1,-17-4-2,0 1 1,-1 1-1,1 0 1,17 7-1,-4 2-7,-16-9 0,-2 1-1,1 0 1,-1 0-1,16 12 1,-22-14 0,0 0 0,-1-1 1,1 1-1,-1 1 0,0-1 0,1 0 0,-1 0 1,-1 1-1,1-1 0,0 1 0,-1 0 0,0-1 1,0 1-1,0 0 0,0 0 0,-1 0 1,1 5-1,-1-4 33,0 0 1,0 1-1,0-1 0,-1 0 1,0 1-1,0-1 1,0 0-1,-1 0 0,-3 10 1,4-13 233,0 0 0,0-1-1,-1 1 1,1 0 0,-1 0 0,1-1 0,-1 1 0,1 0 0,-1-1 0,0 0 0,0 1 0,0-1-1,0 0 1,0 0 0,0 0 0,0 0 0,0 0 0,0-1 0,0 1 0,0-1 0,-1 1 0,1-1-1,0 0 1,0 0 0,-1 0 0,-1 0 0,-26-4 1216,-15-8-4267,30 7 588,-1 1 0,-23-3-1,22 5 1751,3-2 216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28.7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70 968,'1'-1'96,"4"-1"40,6-3-96,1 1-24,2-2 8,4-1-16,-1 3 0,6-2-8,2 1 8,-2-1-8,2 0 8,-4 0-40,2 1-384,-2-1 312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31.3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0 0,'-1'27'998,"12"19"-947,88 368 126,-69-245-170,7 27 0,-15-48 31,-9-41 6,20 42 126,3 12-40,-26-29-84,-5-41-24,5 45 3,7 64-4,10 105 136,-7-50-75,-13-183-76,-4-33 0,15 76 1,-10-75 17,-1 1 0,1 61 1,-2-19-4,7 144 10,-18-303-1247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33.3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16 304 0,'-6'-14'109,"4"12"-4,1-1 1,0 0 0,0 1-1,0-1 1,0 0-1,0 0 1,-1-4 0,21 8-74,162-7 52,-115 1-75,628-38 10,-195-10 76,-359 36-16,58-13 16,13-2-38,-151 26-52,92 2 0,-104 8-2,94 20 0,-53-7 4,-58-13-6,0-1 1,1-2-1,47-3 1,96-20 3,-129 16-5,87-20 3,-90 16-2,1 2-1,-1 2 1,84-1 0,-101 6 1,0 0-1,0-2 0,0-1 1,-1 0-1,35-12 0,-49 13-1,-9 2 2,0 1 0,0-1 0,0 1 0,0-1 0,0 1 0,0 0 0,0 0 0,0 0 1,0 0-1,0 1 0,0-1 0,0 0 0,0 1 0,0-1 0,0 1 0,0 0 0,0 0 0,0 0 0,0 0 0,-1 0 0,1 0 0,0 0 0,2 3 0,-1-2-1,2 0 0,0-1 1,0 0 0,1 0 0,-1 0-1,0-1 1,1 0 0,-1 0-1,9-1 1,-1 1-3,13 1 4,-20 0-2,-1-1 0,0 0 0,1 0 0,-1 0 0,0 0 0,0-1 0,1 0 0,-1 0 0,0 0 0,0-1 0,0 1 0,8-5 0,-5 2 37,-13 10 45,3-4-64,-1 1 1,1-1-1,0 1 0,-1 0 1,1 0-1,-2 5 0,-1 9-2,1 0 0,1 0-1,0 1 1,0 33 0,9 73 66,-5-111-82,25 245 15,-9-100-6,10 592 143,-27-553 100,5 425 164,26-305-304,-19-218-96,6 29 16,-6-49 3,3 113-1,-28-203-1226,6 3 919,-1-4 124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34.9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89 718 512,'-88'-1'1423,"519"10"-1087,2-16-325,58-16 10,-372 13-20,-54 6 0,87 8 0,65 16 1,112 4-3,-90-32-11,86 1 62,-286 6-61,1-1 0,63-13 1,-27 4 1,17 0 37,138-20 90,-194 20-73,-31 9-39,1-1 0,0 1 0,14-2 0,-20 4-2,1 0-1,-1 0 0,1 0 1,-1 0-1,1 0 0,-1 0 1,1-1-1,-1 1 1,0 0-1,1-1 0,-1 0 1,0 1-1,1-1 0,-1 0 1,0 1-1,0-1 1,1 0-1,-1 0 0,0 0 1,0 0-1,0 0 0,0 0 1,0-1-1,-1 1 0,1 0 1,0 0-1,0-1 1,-1 1-1,1 0 0,-1-1 1,1 1-1,-1-1 0,1-2 1,-1 1 10,-1 0 0,1 0 0,-1 0 0,0-1 0,0 1 0,0 0 0,0 0 0,0 0-1,-1 1 1,1-1 0,-1 0 0,0 0 0,1 1 0,-5-5 0,-1 0 34,2 0-1,-1 0 1,1-1 0,0 0-1,1 0 1,0 0-1,0-1 1,0 1-1,1-1 1,1 0-1,0 0 1,0 0 0,0 0-1,1-13 1,-20-308-2703,20 253 2401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37.4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27 118 96,'0'-1'20,"0"1"0,0-1-1,0 1 1,0-1 0,0 1-1,-1-1 1,1 1 0,0 0 0,0-1-1,0 1 1,-1-1 0,1 1 0,0 0-1,-1-1 1,1 1 0,0 0 0,-1-1-1,1 1 1,0 0 0,-1-1 0,1 1-1,-1 0 1,0-1 0,1 2-6,0-1 0,0 0 0,-1 0 1,1 1-1,0-1 0,0 0 0,0 0 0,-1 0 1,1 1-1,0-1 0,0 0 0,0 1 0,0-1 0,0 0 1,-1 0-1,1 1 0,0-1 0,0 0 0,0 1 1,0-1-1,0 0 0,0 1 0,0-1 0,0 0 0,0 1 1,0-1-1,0 0 0,0 1 0,0-1 0,1 1 1,43 334 494,-61-393-8,5 23-506,-6-38 0,12 37 8,-2-46 0,7 71-5,1 0-1,1 1 1,0-1 0,0 1-1,1-1 1,0 1-1,1-1 1,0 1 0,5-10-1,-6 16 1,0 1 0,0 0-1,0 0 1,1 0 0,-1 0 0,1 0-1,-1 0 1,1 1 0,0-1-1,0 1 1,0 0 0,1 0-1,-1 0 1,5-2 0,-2 2-1,0 0 0,1 0 0,-1 0 0,1 1 0,-1 0 0,1 0 0,11 1 0,-2 1-5,0 1 1,0 0-1,0 1 1,0 1-1,28 10 0,-38-11-2,0-1 0,0 1-1,0 0 1,0 0 0,-1 0 0,10 8-1,-13-9 10,-1-1 0,0 0 0,0 1 0,0-1 0,0 1 0,0 0-1,0-1 1,0 1 0,-1 0 0,1-1 0,0 1 0,-1 0 0,0 0 0,1-1 0,-1 1 0,0 0-1,0 0 1,0 0 0,0 0 0,0-1 0,0 1 0,-1 0 0,1 0 0,-1 0 0,1-1-1,-1 1 1,0 0 0,1-1 0,-2 3 0,-6 8 4,0 0 0,0 0 0,-1-1 0,-1-1 0,-13 13 0,-4 5-2,-25 24 13,52-52-14,0 1 0,0-1 0,0 0 0,0 1 0,0-1 0,0 1 0,0-1 0,0 0 0,0 1 0,0-1 0,0 1 0,0-1 0,0 0 0,0 1 0,1-1-1,-1 0 1,0 1 0,0-1 0,0 0 0,1 1 0,-1-1 0,0 0 0,0 1 0,0-1 0,1 0 0,-1 0 0,0 1 0,1-1 0,-1 0 0,0 0 0,1 1 0,-1-1-1,0 0 1,1 0 0,-1 0 0,0 0 0,1 0 0,-1 0 0,1 0 0,0 1 0,16 6-12,53 13 16,-47-15-2,0 2 0,0 0 0,-1 2 0,0 0 0,28 17 0,-47-24-2,0 1 0,-1-1 1,1 1-1,-1-1 0,1 1 1,-1 0-1,0 0 0,0 0 0,0 1 1,0-1-1,-1 0 0,0 0 1,1 1-1,-1-1 0,0 1 0,0 0 1,-1-1-1,1 1 0,-1 0 1,0-1-1,0 1 0,0 0 1,0-1-1,-1 1 0,1-1 0,-1 1 1,0 0-1,0-1 0,-1 1 1,1-1-1,-1 0 0,1 1 1,-1-1-1,0 0 0,0 0 0,0 0 1,-1 0-1,1-1 0,-1 1 1,0-1-1,1 1 0,-1-1 0,0 0 1,-5 3-1,-7 1 1,1 0 1,-1-1-1,0-1 1,0 0-1,0-1 0,-1 0 1,1-1-1,-1-1 0,-18-1 1,23 0-1,0-1-1,0 0 1,0-1 0,0 0 0,0-1 0,0 0 0,0-1-1,1 0 1,0-1 0,0 1 0,0-2 0,0 0 0,-12-9-1,13 6-9,3 5-11,1 0 1,0 0-1,0 0 1,0-1-1,1 0 1,0 0-1,0-1 1,0 1-1,1-1 1,-4-7-1,7 12-20,0 0 0,0-1 0,0 1-1,0 0 1,0-1 0,1 1-1,-1 0 1,0 0 0,1 0 0,-1-1-1,1 1 1,0 0 0,-1 0-1,1 0 1,0 0 0,-1 0 0,1 0-1,0 0 1,0 0 0,0 0-1,0 0 1,0 1 0,0-1 0,2-1-1,3-2-187,6-7-89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38.0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2 246 744,'0'0'11,"0"0"-1,0 0 0,0 0 1,0 0-1,0 0 1,-1-1-1,1 1 0,0 0 1,0 0-1,0 0 1,0 0-1,0 0 1,0-1-1,0 1 0,0 0 1,0 0-1,0 0 1,0 0-1,0-1 0,0 1 1,0 0-1,0 0 1,0 0-1,0 0 1,0-1-1,0 1 0,0 0 1,0 0-1,0 0 1,0 0-1,0-1 0,0 1 1,0 0-1,0 0 1,0 0-1,0 0 1,0 0-1,0-1 0,1 1 1,-1 0-1,0 0 1,0 0-1,10-5 154,13 1-67,-23 4-87,178-14 330,3 0-272,-158 11-64,132-21 14,-130 19-15,0-2 1,-1 0 0,0-2-1,26-13 1,-48 21-3,0 1-1,-1-1 1,1 0 0,-1 0-1,1 0 1,-1 0-1,1 0 1,-1 0 0,1 0-1,-1-1 1,0 1 0,0 0-1,0-1 1,1 1-1,-2-1 1,1 1 0,0-1-1,0 0 1,0 1 0,-1-1-1,1 0 1,-1 0-1,1 1 1,-1-1 0,0 0-1,1 0 1,-1-3 0,-1 2-1,0 0 0,0 0 0,0 0 0,-1 0 0,1 0 0,-1 0 0,0 0 0,1 1 0,-1-1-1,0 1 1,0-1 0,-1 1 0,1 0 0,-6-4 0,1 1 3,0-1-1,-1 2 0,0-1 0,0 1 0,-10-4 0,14 7-1,0-1 0,0 1 0,0 0 0,0 0-1,0 1 1,0-1 0,-1 1 0,1 0-1,0 0 1,0 0 0,-1 1 0,1-1 0,-5 2-1,9-1 0,-1-1 0,1 0 1,-1 0-1,1 0 0,-1 1 0,1-1 0,-1 0 0,1 0 0,-1 1 0,1-1 0,-1 1 0,1-1 0,-1 0 0,1 1 0,0-1 0,-1 1 0,1-1 0,0 1 0,-1-1 0,1 1 0,0-1 0,0 1 0,-1-1 0,1 1 0,0-1 0,0 1 0,0-1 0,0 1 0,0 0 0,0-1 0,0 1 0,0 2 1,1-1-1,-1 0 0,1-1 0,-1 1 1,1 0-1,0 0 0,0 0 0,0 0 1,2 2-1,1 1 6,0 0 0,0 0 0,0 0 0,1 0 0,7 5 0,47 24 46,-40-25-35,28 21 0,-40-26-15,-1 1 0,0 1 1,0-1-1,-1 1 0,0 0 1,0 1-1,8 12 0,-8-11-1,-1 1 0,0-1 0,-1 1 0,0-1 0,0 1 0,-1 0 0,0 0 0,2 16 0,-4-22 0,0 1 0,0-1-1,-1 1 1,1-1 0,-1 1 0,1-1 0,-1 1 0,0-1 0,-1 0-1,1 0 1,0 1 0,-1-1 0,0 0 0,0 0 0,0 0 0,0-1-1,0 1 1,0 0 0,-1-1 0,1 1 0,-1-1 0,0 0 0,0 0-1,0 0 1,-5 3 0,-1-1-108,0-1-1,0 0 1,0 0 0,-1-1-1,1 0 1,-1 0 0,1-1-1,-1-1 1,1 1 0,-1-2-1,0 1 1,1-1-1,-15-4 1,6-2-173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38.9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73 272,'0'0'19,"-1"0"1,1 0-1,-1 0 1,1 0-1,0 0 0,-1 0 1,1 0-1,-1-1 1,1 1-1,-1 0 0,1 0 1,-1 0-1,1 0 0,0-1 1,-1 1-1,1 0 1,-1 0-1,1-1 0,0 1 1,-1 0-1,1-1 1,0 1-1,-1 0 0,1-1 1,0 1-1,0-1 0,-1 1 1,1 0-1,0-2 1,1-14 194,0 12-196,0 0 0,1 0 0,-1 0 0,1 1 0,0-1 0,4-5 0,-3 7-9,-1 0 1,1 1 0,-1-1 0,1 1-1,0-1 1,0 1 0,0 0 0,0 0-1,0 0 1,0 0 0,0 1-1,0-1 1,0 1 0,0 0 0,0 0-1,0 0 1,7 1 0,-3-1-1,1 1 0,-1 1 0,1 0-1,-1 0 1,1 0 0,8 5 0,-13-6-6,0 1 0,0-1-1,0 1 1,0 0 0,0 0 0,0 1-1,0-1 1,0 1 0,-1-1 0,1 1-1,-1 0 1,0 0 0,0 0 0,0 0-1,0 0 1,-1 0 0,1 1 0,-1-1 0,2 5-1,-3-4 3,0 0 0,1 0 0,-1 1-1,-1-1 1,1 0 0,-1 0 0,1 1-1,-1-1 1,-1 0 0,1 0 0,0 0-1,-1 0 1,0 0 0,0-1 0,0 1-1,-3 3 1,-7 10 24,-2 0 0,1-2 0,-24 21-1,8-8 114,85-50-7,-38 14-127,1 1-1,0 1 1,36-6-1,64-5-156,-65 11-233,-31 4-80,0-1 226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39.6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382 37 592,'-1'-2'29,"0"0"1,0 0-1,0-1 0,-1 1 1,1 0-1,0 0 0,-1 1 1,1-1-1,-1 0 0,0 0 1,1 1-1,-1-1 0,0 1 1,0 0-1,0-1 0,0 1 0,-1 0 1,1 0-1,0 0 0,0 1 1,0-1-1,-1 0 0,1 1 1,-1-1-1,1 1 0,0 0 1,-4 0-1,-3 0 6,1 0 0,-1 0 0,1 1 0,-1 0 0,1 1 0,-14 3 0,2 3 56,-1 0 0,2 1 0,-1 1 0,1 1 1,-31 24-1,40-28-61,1 2 0,0-1 0,0 1 0,1 0 0,0 1 0,1 0 0,0 0 0,1 0 0,0 1 0,0 0 0,-6 19 0,10-24-19,0 0 0,1 0 1,0 0-1,0 0 1,1 0-1,-1 1 1,1-1-1,1 0 1,-1 0-1,1 0 1,0 0-1,1 0 0,-1 0 1,1 0-1,3 7 1,-1-6-1,1 1 1,-1-1-1,1 1 0,1-1 1,-1-1-1,1 1 1,1-1-1,-1 0 1,14 9-1,-6-6 1,1 0 0,0 0 0,1-2 0,0 0 1,0-1-1,0 0 0,1-2 0,0 0 0,0 0 0,22 0 0,-22-3-117,1-1-1,-1-1 1,0-1-1,1-1 1,-1 0-1,0-1 1,-1-1-1,1 0 1,-1-1 0,21-11-1,-10 3-41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39.4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 1168,'0'0'6,"0"0"0,-1 0 1,1 0-1,0 1 0,-1-1 0,1 0 0,0 0 0,0 1 0,-1-1 0,1 0 0,0 1 0,0-1 1,-1 0-1,1 1 0,0-1 0,0 0 0,0 1 0,0-1 0,0 1 0,0-1 0,0 0 0,0 1 1,-1-1-1,1 1 0,0-1 0,1 0 0,-1 1 0,0-1 0,0 1 0,0-1 0,0 1 0,2 17-56,-1-14 65,105 664-16,-94-597 10,-1-12 34,3 0-1,37 103 0,-46-157-227,-4-15-66,0-1-27,4-9 105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43.6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75 824,'0'7'690,"6"4"-645,-1 0 1,0 0-1,0 0 1,-1 1-1,-1 0 1,0 0-1,2 13 1,4 90-19,-8-90-10,0 55 9,-2-102 19,-2 0 0,-10-43 0,-22-56 80,33 113-125,0 0 0,0 0 0,1 0 0,-1 0 0,2-1 0,-1 1 0,1 0 0,1-1-1,0 1 1,1-10 0,0 15-1,0 0 0,0 0 0,0 0 0,0 0 0,1 0 0,-1 0 0,1 1 0,-1-1 0,1 1 0,0 0 0,0 0 0,0 0 0,0 0 0,5-2 0,3-1 1,-1 1 0,0 0 0,16-3 0,0 1 1,49-3-1,-67 8-2,1 1 0,0 0 1,0 1-1,0-1 1,-1 2-1,1-1 0,0 1 1,-1 1-1,12 4 0,-18-6 2,0 0 0,0 0 0,0 0 0,-1 0 0,1 0 0,0 1 0,0-1 0,-1 1 0,1-1 0,-1 1 0,1 0 0,-1 0-1,0-1 1,0 1 0,0 0 0,0 0 0,0 0 0,0 0 0,1 4 0,-2-3 1,1 1-1,-1-1 1,0 0-1,-1 0 1,1 1 0,0-1-1,-1 0 1,0 0 0,0 0-1,0 0 1,0 0-1,-2 4 1,-2 3 1,-1 1-1,-1-1 1,0-1-1,0 1 1,-1-1-1,-10 9 1,-16 21 5,27-30-6,0 0 0,-1-1-1,0 0 1,0 0 0,-1-1 0,-9 7 0,17-14 0,1 1-1,-1-1 0,0 0 1,0 1-1,1-1 1,-1 0-1,0 1 1,0-1-1,1 1 0,-1-1 1,1 1-1,-1-1 1,0 1-1,1 0 1,-1-1-1,1 1 0,-1 0 1,1 0-1,19 4 1,-7-4 0,27 4 13,48 11-1,-75-13-9,-1 1 0,0 0 0,0 0 0,0 1 0,-1 0 0,1 1 0,-1 0 0,15 14 0,-22-18-2,-1 1-1,1-1 0,-1 1 0,0 0 1,0 0-1,0 0 0,0 0 0,0 0 0,-1 1 1,1-1-1,-1 1 0,0-1 0,0 1 0,0-1 1,-1 1-1,1-1 0,-1 1 0,0 0 0,0-1 1,0 1-1,0 0 0,-1-1 0,1 1 1,-1-1-1,0 1 0,-3 6 0,2-6 2,0 1 1,0-1-1,0 1 0,-1-1 1,0 0-1,0 0 0,0 0 1,0 0-1,-1 0 0,1-1 1,-1 0-1,0 0 0,0 0 1,-1 0-1,1 0 1,0-1-1,-1 0 0,-8 4 1,-8-3 1,0 0 0,0-2 1,0 0-1,-39-3 0,54 1-2,-4 0-3,0 0 1,0-1-1,0 0 0,1-1 0,-1 0 1,1 0-1,-1-1 0,1 0 1,-9-7-1,13 8-48,-1-1 0,1 1-1,0-1 1,0-1 0,0 1-1,1-1 1,-1 0 0,1 0-1,0 0 1,1 0 0,-1-1 0,1 1-1,0-1 1,0 0 0,-1-7-1,3 10-32,0 0-1,1-1 0,0 1 1,-1 0-1,1 0 0,1-1 1,-1 1-1,1-6 1,5-8-165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44.5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2 672,'-9'0'152,"3"-1"336,0 1-392,4 0-32,1 1 24,4-1-80,1 2-8,3 2-8,0 1-48,-2 3-424,-1-2 336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44.9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5 936,'-3'0'104,"2"1"112,4-1-184,0-3-24,1 2-8,1-1-88,-3 2-240,-1 0 224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45.4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221 90 1168,'-4'0'60,"0"1"0,0 0 1,0 0-1,0 0 0,1 0 0,-1 1 0,-5 3 0,-17 6 51,17-10-103,0 0-1,-1 0 0,1 0 0,0-1 1,0-1-1,0 1 0,0-1 0,-18-5 1,23 5-5,0-1-1,0 1 1,0-1 0,0 0 0,0 0 0,1 0-1,-1-1 1,1 1 0,-6-5 0,8 5 0,-1 0 1,1 0 0,-1 0-1,1 0 1,0 0-1,-1 0 1,1 0-1,0-1 1,1 1-1,-1 0 1,0-1-1,1 1 1,-1 0 0,1-1-1,0 1 1,-1-1-1,2-3 1,-1 4-3,0 1 1,0-1-1,0 1 0,1 0 1,-1-1-1,1 1 1,-1-1-1,1 1 1,-1 0-1,1 0 1,0-1-1,0 1 0,-1 0 1,1 0-1,0 0 1,0 0-1,0 0 1,0 0-1,3-1 0,-1 0 1,0 0 0,0 1 0,0-1 0,0 1-1,0 0 1,1 0 0,6-1 0,1 1 6,1 0 0,-1 0 0,22 3-1,-24 0 3,-1-1 0,1 1 0,-1 0-1,0 1 1,0 0 0,0 0 0,0 1 0,-1-1-1,1 2 1,-1-1 0,0 1 0,7 7-1,-9-8-4,0 1 0,-1 0 1,1 0-1,-1 0 0,-1 1 0,1-1 0,-1 1 0,0 0 0,0 0 0,0 0 0,-1 0 0,0 1 0,0-1 0,-1 1 0,2 12 0,-2 1-2,-1 1 0,0-1 0,-2 0 0,0 0-1,-2 0 1,0 0 0,-1 0 0,-1 0-1,-1-1 1,0 0 0,-20 33 0,24-47-2,0-1 1,-1 1-1,0-1 1,0 1-1,-1-1 1,1 0-1,-1-1 1,1 1-1,-1-1 1,0 0-1,-1 0 1,1-1 0,0 1-1,-10 2 1,11-4-1,0 0 0,0-1 0,0 1 0,0-1 0,0 0 0,0 0 0,0-1 0,0 1 0,1-1 0,-1 1 0,0-1 0,0 0 0,0-1 0,1 1 0,-1-1 0,1 0 0,-1 1 0,1-1 0,-1-1 0,1 1 0,0 0 0,-4-5 0,6 5-1,0 1-1,0 0 1,0-1-1,0 1 1,0-1-1,1 1 1,-1-1-1,0 1 1,1-1-1,-1 1 0,1-1 1,0 0-1,0 1 1,-1-1-1,1 0 1,0 1-1,0-1 1,1 0-1,-1 1 1,0-1-1,0 0 0,1 1 1,-1-1-1,1 0 1,-1 1-1,1-1 1,0 1-1,0-1 1,0 1-1,0 0 1,0-1-1,0 1 0,0 0 1,0 0-1,0-1 1,0 1-1,1 0 1,-1 0-1,1 0 1,-1 1-1,1-1 1,-1 0-1,3-1 0,16-7 2,-17 6 0,1 1 0,-1 0 1,0 1-1,1-1 0,-1 1 0,1-1 0,0 1 0,-1 0 1,1 0-1,0 1 0,0-1 0,-1 1 0,1 0 0,0 0 1,0 0-1,0 0 0,-1 1 0,1-1 0,7 3 0,4 4 33,0 1-1,0 0 0,21 17 0,15 7 1,-41-26-165,2 0-1,-1 0 1,1-2 0,0 1-1,0-1 1,0-1 0,0 0-1,1-1 1,22 1 0,-10-3-203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46.3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34 123 888,'-1'0'18,"0"0"0,0 0 0,0 0 0,0 0-1,0 0 1,0 0 0,0 0 0,0 0 0,0 1 0,0-1 0,0 0-1,0 1 1,0-1 0,0 1 0,0-1 0,1 1 0,-1-1-1,0 1 1,0-1 0,0 1 0,0 0 0,1 0 0,-1-1 0,0 2-1,0 1 2,0 0 0,0 0 0,0 0 1,1-1-1,0 1 0,-1 0 0,1 0 0,1 4 0,5 195 381,-11-238-388,2 11 11,0 0 0,1 0 0,2-25 0,1 43-20,-1 1 1,1-1 0,0 0-1,1 1 1,-1-1 0,1 1 0,1-1-1,-1 1 1,1 0 0,0 0-1,1 0 1,-1 0 0,1 1-1,0-1 1,0 1 0,10-9-1,8-3 9,38-23 0,-52 34-8,1 2 0,0-1 0,0 1 0,0 1 0,1 0 0,-1 0 0,20-3 0,-24 6 0,1 0-1,0 0 0,-1 1 0,1 0 0,-1 0 1,1 0-1,-1 0 0,1 1 0,-1 0 0,0 0 1,1 0-1,-1 1 0,0 0 0,-1 0 0,1 0 1,0 1-1,-1-1 0,0 1 0,0 0 0,0 0 1,0 1-1,-1-1 0,0 1 0,0 0 0,0-1 1,0 1-1,-1 1 0,0-1 0,2 6 0,3 26-116,-2 0-1,-2 0 0,-1 47 1,-1-87-545,-5-3 442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46.7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44 912,'-3'0'144,"9"1"-112,9 1 32,5-2 8,6 0-16,2 0-8,6-6-24,-2-2-16,4 0 0,-2 1-8,-4-1-56,1 3-256,-1 1 208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47.0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0 1040,'0'0'80,"-2"0"40,4 0-104,1 2 8,1-1-16,3-1 0,-4 2 8,0-2-16,-2 0 0,1 1-40,-1 3-560</inkml:trace>
  <inkml:trace contextRef="#ctx0" brushRef="#br0" timeOffset="1">7 173 864,'-3'1'80,"1"-1"48,1 0-40,2 0-56,1 0-48,1 0-32,2-1-416,-2-2 336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47.6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4 824,'34'-1'694,"-15"-1"-586,0 2 1,27 2-1,-41-2-96,0 1 0,0 0 0,0 0 0,0 0 0,0 1 1,0 0-1,0 0 0,-1 0 0,1 0 0,-1 1 0,1 0 0,-1 0 0,0 0 0,4 4 0,-7-5-6,0-1-1,0 1 1,0-1-1,0 1 1,0 0-1,0-1 1,0 1-1,-1 0 1,1-1-1,-1 1 1,1 0-1,-1 0 1,0 0-1,1-1 0,-1 1 1,0 0-1,0 0 1,0 0-1,-1 0 1,1-1-1,0 1 1,-1 0-1,1 0 1,-1 0-1,0-1 1,1 1-1,-1 0 1,-2 1-1,-2 7 8,-2-1 0,1 0 0,-15 14 0,4-3-8,9-10-4,-11 13-2,18-22 1,1 1 1,-1-1-1,0 0 1,1 1-1,-1-1 1,1 0-1,0 1 1,-1-1-1,1 0 1,0 1-1,0-1 1,0 1-1,0-1 1,0 1-1,0-1 1,0 0-1,1 3 0,-1-3 3,1 0-1,-1 0 1,1 0-1,0 0 0,-1-1 1,1 1-1,0 0 1,0-1-1,-1 1 0,1 0 1,0-1-1,0 1 1,0-1-1,0 0 0,0 1 1,0-1-1,0 1 1,0-1-1,0 0 0,0 0 1,1 0-1,27 3 137,-21-3-74,8 1-12,0 1 1,1 0 0,-1 1-1,0 1 1,18 7 0,-28-9-39,-1 0 0,0 1 0,0 0 0,-1-1 0,1 2-1,-1-1 1,1 1 0,5 5 0,-8-6-4,0 0 0,0-1 0,0 1 0,-1 0 0,1 0 0,0 0 0,-1 1 0,0-1 0,0 0 0,0 1 0,0-1 0,-1 0 0,1 1 0,-1 6 0,0-7 82,0 1 0,0 0 0,-1-1 0,0 1 0,1-1 0,-1 1 0,-1-1 0,1 0 0,0 1-1,-1-1 1,0 0 0,1 0 0,-1 0 0,-4 4 0,2-3 123,0 1 0,-1-1 0,0 0 0,0-1 0,0 1 0,0-1 0,0 0 0,-7 2 0,3-1-171,-1 0 0,0-1 1,0 0-1,-13 1 0,14-3-796,0 0-1,0 0 1,-1-1-1,-11-2 1,14 0 612,0 0-1,0 0 1,0-1 0,0 0 0,1-1 0,-1 1 0,1-1 0,0-1 0,0 1 0,0-1-1,1 0 1,-9-9 0,-8-10-145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48.4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175 36 808,'-1'-3'85,"-1"0"0,1 0-1,-1 0 1,0 0 0,0 1-1,0-1 1,0 0 0,0 1-1,0-1 1,-4-1 0,4 3-69,1 0 0,-1 1 0,0-1 0,1 1 0,-1 0 0,0-1 0,1 1 0,-1 0 1,0 0-1,0 0 0,1 0 0,-1 0 0,0 1 0,0-1 0,1 1 0,-1-1 0,0 1 0,1-1 0,-1 1 1,1 0-1,-1 0 0,-1 1 0,-4 1-6,-1 1 1,1 0-1,0 1 1,1-1-1,-1 1 1,1 1-1,0-1 1,0 1-1,1 0 1,-1 0-1,1 1 1,1 0-1,-1 0 1,1 0-1,0 0 1,1 0-1,0 1 1,0 0-1,1 0 1,0 0-1,0 0 1,-1 10-1,3-14 5,1 0 0,-1 0-1,1 0 1,0 0 0,0 0-1,0 0 1,1 0 0,-1-1 0,1 1-1,0 0 1,0-1 0,0 1-1,1-1 1,-1 0 0,1 0-1,0 0 1,-1 0 0,1-1 0,1 1-1,-1-1 1,0 1 0,1-1-1,-1 0 1,5 1 0,0 1 0,0 0-1,0-1 1,0 0 0,1 0 0,-1-1 0,1 0 0,-1-1-1,1 0 1,0 0 0,8-1 0,-5-2-21,0 0 0,0-1 0,0-1 1,-1 0-1,0-1 0,14-7 0,4-2-208,77-36-847,-67 31 879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48.8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1 1560,'-6'0'112,"0"3"-40,4 3-8,2 0-8,3 2-32,3-2-8,1 0-8,-1-1-8,-2-1-40,1 1-200,0-1-320,-2 0 360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40.3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20 212 752,'-2'-1'18,"1"0"0,-1-1 0,1 1 0,0 0 0,-1 0 0,1-1 0,0 1 0,0-1 0,0 0 0,0 1 0,0-1 0,0 0 0,1 1 0,-1-1 0,0 0 0,1 0 0,0 1 0,-1-1 0,1 0 0,0-3 0,0 2-10,1 1-1,-1-1 0,1 1 1,0-1-1,0 1 1,0 0-1,0-1 0,0 1 1,0 0-1,1 0 0,-1 0 1,1 0-1,0 0 1,-1 0-1,4-2 0,4-4 7,2 1-1,-1-1 1,1 2-1,0-1 1,18-6-1,61-20 34,-44 19-41,1 2-1,1 2 0,-1 2 1,2 2-1,86 0 0,-119 8-1,-1-1-1,1 2 1,-1 0-1,0 1 0,0 0 1,0 2-1,-1-1 1,1 2-1,15 9 1,-24-13-3,-1 1 1,1 0-1,0 0 1,-1 1 0,0-1-1,0 1 1,0 0-1,-1 1 1,0-1-1,0 1 1,0 0 0,-1 0-1,0 0 1,0 0-1,0 1 1,-1-1 0,0 1-1,0-1 1,0 1-1,-1 0 1,0 0-1,-1 12 1,0-9 1,-2 0-1,0 0 1,0-1 0,-1 1-1,0-1 1,0 1-1,-1-1 1,0 0 0,-7 10-1,-10 13 19,-27 32 0,21-28 2,-101 120 117,37-48 5,77-91-131,0-1 1,-1 0-1,-22 16 0,37-32-14,-1 1-1,1-1 1,-1 0-1,1 0 0,-1 1 1,1-1-1,-1 0 1,1 1-1,0-1 1,-1 1-1,1-1 0,-1 0 1,1 1-1,0-1 1,-1 1-1,1-1 0,0 1 1,0-1-1,-1 1 1,1-1-1,0 1 1,0-1-1,0 1 0,0 0 1,0-1-1,-1 1 1,1-1-1,0 1 0,0-1 1,1 1-1,-1-1 1,0 1-1,0 0 0,0-1 1,0 1-1,0-1 1,1 1-1,-1-1 1,0 1-1,0-1 0,1 1 1,0 0-2,0-1 1,0 1-1,0-1 0,0 1 1,0-1-1,0 0 1,0 1-1,0-1 1,0 0-1,0 0 0,0 0 1,0 0-1,0 0 1,0 0-1,0 0 0,0 0 1,0 0-1,0 0 1,0-1-1,0 1 0,0 0 1,0-1-1,1 0 1,28-11 14,1 1-1,0 1 1,1 2 0,51-8 0,-26 10 57,102 2 1,-142 5-62,0 0-1,0 0 1,0 2-1,0 0 1,0 1-1,19 7 1,-30-8-8,0 0 1,0 0-1,0 0 1,0 1 0,0 0-1,-1 0 1,0 0-1,0 1 1,0-1-1,0 1 1,-1 0 0,0 1-1,0-1 1,0 1-1,-1 0 1,0 0-1,0 0 1,4 10-1,-2 9 5,0 0-1,-1 0 1,-2 0-1,0 0 1,-3 33-1,1-29 2,0-13 0,-1 0-1,0-1 0,-2 1 1,0 0-1,0-1 0,-1 1 0,-1-1 1,-1-1-1,0 1 0,-1-1 1,0 0-1,-1 0 0,-1-1 0,0 0 1,-1 0-1,-20 19 0,22-25 5,-1-1 0,0 0 0,0-1 0,0 0 1,-1 0-1,1-1 0,-1 0 0,-1-1 0,1 0 0,0-1 0,-1 0 0,1 0 0,-1-1 0,1-1 0,-1 0 1,-12-1-1,-1-2-3,0 0 0,0-2 1,1-1-1,0 0 0,0-2 1,-23-11-1,-58-30-261,-80-34-673,91 45 251,52 17 447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49.1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10 1128,'-4'0'104,"-1"0"96,11 0-152,-1 0-16,7-2-24,2 1-24,-2-1-80,2 1-208,-3-2 176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49.5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40 1512,'13'-6'360,"32"-5"-9,1 2 0,82-5 0,-34 15 4490,-91-1-4820,1 0 1,-1 0-1,1 0 1,-1 1-1,1 0 1,-1 0-1,0 0 1,1 0-1,-1 0 1,0 1-1,0-1 1,0 1-1,0 0 1,0 0-1,0 0 1,0 0-1,0 0 1,-1 1-1,0-1 1,1 1 0,-1 0-1,0 0 1,0 0-1,0 0 1,-1 0-1,1 0 1,-1 0-1,1 0 1,-1 1-1,0-1 1,-1 1-1,2 3 1,-1 10 75,0 0-1,-1 0 1,-1 0 0,0 0 0,-6 23-1,3-14 118,3-7-86,0 1 1,1-1-1,1 1 0,5 30 1,-4-39-107,5 91-430,-6-93-778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49.8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84 808,'-1'0'852,"5"-2"-649,8 1-160,172 1 292,-155-2-348,0-2-1,0-1 1,0-1 0,37-13 0,10-9-411,-40 12 273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19.9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11 511 0,'-6'0'240,"6"0"-228,0 0 0,0 0 0,-1-1 0,1 1-1,0 0 1,0 0 0,0 0 0,0 0 0,0 0-1,0 0 1,0 0 0,-1 0 0,1 0-1,0 0 1,0 0 0,0 0 0,0 0 0,0 0-1,0 0 1,0 0 0,-1 0 0,1 0 0,0 0-1,0 1 1,0-1 0,0 0 0,0 0 0,0 0-1,0 0 1,0 0 0,-1 0 0,1 0-1,0 0 1,0 0 0,0 0 0,0 0 0,0 1-1,0-1 1,0 0 0,0 0 0,0 0 0,0 0-1,0 0 1,0 0 0,0 0 0,0 1-1,0-1 1,0 0 0,0 0 0,0 0 0,0 0-1,0 0 1,0 0 0,0 0 0,0 1 0,0-1-1,0 0 1,0 0 0,0 0 0,0 0-1,0 0 1,0 0 0,0 6-47,12-24 323,7-30-248,-11 26-1,20-39-1,-25 55-34,0 1-1,1-1 0,0 1 0,0 0 1,0 0-1,1 0 0,0 1 0,0-1 1,0 1-1,0 0 0,8-4 0,-9 7-2,0 0-1,0-1 1,0 1-1,0 0 1,0 1-1,0-1 1,0 1-1,0 0 1,0 0-1,1 0 1,-1 1-1,0-1 0,0 1 1,0 0-1,0 0 1,0 0-1,0 1 1,0-1-1,-1 1 1,6 3-1,5 3 4,0 2-1,0-1 1,19 18-1,-18-13 1,-1 1 0,0 0-1,-1 1 1,0 0 0,-1 1 0,-1 0-1,-1 1 1,9 22 0,-14-31 2,2 6-4,-7-14-1,0-1 0,0 0 0,0 0 0,0 1 0,0-1 0,0 0 0,0 1 0,0-1 0,0 0 0,0 0 0,0 1 0,0-1 0,-1 0 0,1 0 0,0 1 0,0-1 0,0 0 0,0 0 0,0 1 0,-1-1 0,1 0 0,0 0 0,0 0 0,0 1 0,-1-1 0,1 0 0,0 0 0,0 0 0,0 0 0,-1 1 0,1-1 0,0 0 0,0 0 0,-1 0 0,1 0 0,0 0 0,-1 0 0,1 0 0,0 0 0,0 0 0,-1 0 0,1 0 0,0 0 0,-1 0 0,1 0 0,0 0 0,-1 0 0,-9-27 116,6 14-115,1-1 0,0 0 0,2-1-1,-1 1 1,2 0 0,0-16 0,1 24-2,-1 0 1,1 1-1,0-1 0,1 0 0,-1 0 1,1 0-1,0 1 0,1-1 0,-1 1 0,1 0 1,0 0-1,1 0 0,-1 0 0,1 0 1,0 0-1,0 1 0,5-4 0,-3 3 0,0 1 0,0-1-1,1 1 1,-1 1-1,1-1 1,0 1 0,0 1-1,0-1 1,0 1-1,1 0 1,-1 1 0,1 0-1,-1 0 1,1 0-1,-1 1 1,1 0 0,0 1-1,-1 0 1,1 0-1,-1 0 1,0 1 0,1 0-1,-1 1 1,0 0-1,0 0 1,0 0 0,-1 1-1,1 0 1,-1 0-1,0 0 1,0 1 0,0 0-1,-1 0 1,0 1-1,0-1 1,0 1 0,0 1-1,-1-1 1,4 9-1,5 14 5,13 43 0,-20-53-2,-5-17-1,-1-2 0,0 1 0,0-1-1,0 1 1,0-1 0,0 1-1,0 0 1,1-1 0,-1 1-1,0-1 1,0 1 0,1-1-1,-1 0 1,0 1-1,1-1 1,-1 1 0,1-1-1,-1 1 1,0-1 0,1 0-1,-1 1 1,1-1 0,1-2 3,-1 0 0,0 0 0,0 0 0,0 0 0,0-1 0,-1 1 0,1 0 0,-1 0 0,1-4 0,0 3 0,0-2-5,4-17 1,1 0 0,1 0 0,1 1 0,17-34-1,-23 51 1,1-1 0,0 0 0,0 1 0,1 0 0,-1-1 0,1 1-1,0 1 1,0-1 0,0 1 0,1-1 0,-1 1 0,1 0-1,0 1 1,-1-1 0,1 1 0,0 0 0,1 0 0,-1 1-1,0-1 1,0 1 0,1 0 0,-1 1 0,1-1 0,-1 1 0,8 1-1,0 0 0,0 1 0,-1 0 1,1 1-1,-1 1 0,0 0 0,0 0 0,0 1 0,-1 1 0,1 0 0,-2 1 0,1 0 0,0 0 0,-1 1 0,-1 0 0,1 1 0,10 14 0,6 25 28,-26-48-26,1 0-1,-1 1 1,0-1 0,0 0-1,0 0 1,1 0 0,-1 0-1,0 0 1,0 0 0,0 0-1,1 0 1,-1 0 0,0 0-1,0 0 1,1 0 0,-1 0 0,0 0-1,0 0 1,0 0 0,1 0-1,-1 0 1,0 0 0,0 0-1,0 0 1,1 0 0,-1 0-1,0 0 1,0 0 0,0 0-1,1 0 1,-1-1 0,0 1-1,0 0 1,0 0 0,1 0-1,-1 0 1,0 0 0,0-1-1,0 1 1,0 0 0,0 0-1,0 0 1,0-1 0,1 1-1,-1 0 1,0 0 0,0 0-1,0-1 1,0 1 0,0 0-1,0-1 1,6-12 6,-6 13-4,67-136-35,-63 129 32,0-1-1,0 1 1,0 0-1,1 1 1,0-1-1,0 1 0,1 0 1,0 0-1,0 1 1,0-1-1,1 1 1,8-4-1,-12 7 0,0 0 0,0 1 1,1-1-1,-1 1 0,1 0 0,-1 0 0,1 0 0,-1 0 1,1 1-1,-1-1 0,1 1 0,0 0 0,-1 0 1,1 1-1,0-1 0,-1 1 0,1-1 0,-1 1 0,1 0 1,-1 1-1,1-1 0,-1 0 0,0 1 0,1 0 0,-1 0 1,0 0-1,0 0 0,-1 0 0,4 4 0,126 140-13,-99-106 27,-24-29-10,0 0-1,2 0 1,-1-1 0,1 0-1,1-1 1,17 11 0,-29-20-3,1 1 0,0-1 1,-1 0-1,1 0 0,0 0 1,-1 1-1,1-1 0,0 0 1,-1 0-1,1 0 0,0 0 1,0 0-1,-1 0 0,1 0 0,0 0 1,-1-1-1,1 1 0,0 0 1,-1 0-1,1-1 0,0 1 1,-1 0-1,1-1 0,-1 1 1,1 0-1,0-1 0,-1 1 1,1-1-1,-1 1 0,1-1 1,-1 1-1,0-1 0,1 0 1,12-24-17,-10 17 17,12-21-1,1 1 0,1 1 0,1 0 1,26-29-1,-40 52 0,1-1 0,0 1 0,0 0 1,0 0-1,0 0 0,1 1 0,-1 0 0,1 0 0,0 0 1,0 0-1,0 1 0,0 0 0,0 1 0,0-1 0,13 0 1,-7 2-5,-1-1 0,0 2 1,0 0-1,0 0 1,0 1-1,0 1 1,0 0-1,11 4 1,-14-4 1,-1 1 1,0 0-1,0 0 1,0 0-1,0 1 1,-1 0-1,0 0 1,0 0-1,6 8 1,3 5-8,22 36 1,0 1 38,-36-54-30,-1-1 0,1 1 1,-1 0-1,1 0 0,0-1 0,0 1 0,-1 0 0,1-1 0,0 1 0,0-1 0,0 1 0,0-1 0,0 1 0,0-1 0,-1 0 0,1 1 0,0-1 0,0 0 0,0 0 0,0 0 1,0 1-1,0-1 0,0 0 0,0 0 0,0-1 0,0 1 0,0 0 0,0 0 0,0 0 0,0-1 0,0 1 0,0 0 0,0-1 0,0 1 0,0-1 0,0 1 0,0-1 1,0-1-1,5-2-1,-1-1 1,0 0-1,0 0 1,6-9 0,-4 4-1,9-10 5,14-25-1,-24 34-2,0 0 1,1 0 0,0 1-1,1 0 1,0 1-1,1 0 1,0 0 0,0 0-1,1 1 1,13-8-1,-17 13-3,-1 0 0,1 0 0,0 1-1,0 0 1,0 0 0,0 0-1,0 1 1,0 0 0,1 0-1,-1 0 1,0 1 0,1 0 0,-1 0-1,0 1 1,1-1 0,-1 1-1,0 1 1,0-1 0,0 1 0,0 0-1,0 1 1,0-1 0,-1 1-1,1 1 1,-1-1 0,1 1 0,5 5-1,12 8 3,61 52 3,-74-60-2,-1 1-1,0 0 1,0 0 0,-1 1 0,-1 0 0,7 13-1,-14-24 1,0 0 0,0 0 0,0 1 0,0-1 0,0 0 1,0 0-1,0 0 0,1 0 0,-1 0 0,0 0 0,0 0 0,0 0 0,0 0 0,0 0 0,0 0 0,0 0 0,0 1 0,0-1 0,1 0 0,-1 0 0,0 0 0,0 0 0,0 0 0,0 0 0,0 0 0,0 0 0,0 0 0,0 0 0,1 0 0,-1 0 0,0 0 0,0 0 0,0 0 0,0 0 0,0 0 0,0 0 0,0-1 0,0 1 0,1 0 1,-1 0-1,0 0 0,0 0 0,0 0 0,0 0 0,0 0 0,0 0 0,0 0 0,0 0 0,0 0 0,0 0 0,1-1 0,5-8 15,7-19-27,-8 18 16,2-5-3,0 0-1,2 1 1,0 0-1,0 1 1,1 0 0,1 0-1,21-19 1,-25 26-4,1 0 0,0 1 0,1 0 0,-1 0 0,1 1 0,0 0 0,0 0 1,0 1-1,0 0 0,1 1 0,-1 0 0,1 0 0,0 1 0,13 0 0,-7 2-1,0 0-1,-1 0 0,1 2 0,0 0 1,-1 1-1,0 0 0,0 1 0,0 1 1,-1 0-1,17 10 0,-20-9 3,0 1-1,0-1 0,-1 2 1,0-1-1,-1 1 0,0 1 1,0 0-1,-1 0 0,0 0 1,-1 1-1,0 1 0,8 18 1,-6-6 7,-7-17 0,1 1 1,0-1-1,0 0 1,7 10-1,-10-17-2,0 0-1,1 0 0,-1-1 0,1 1 1,-1 0-1,0 0 0,1-1 0,-1 1 1,0 0-1,1 0 0,-1-1 0,0 1 1,1 0-1,-1-1 0,0 1 0,0-1 1,1 1-1,-1 0 0,0-1 0,0 1 1,0-1-1,0 1 0,1 0 0,-1-1 1,0 1-1,0-1 0,0 0 0,7-18 8,-7 18-9,8-22 5,1 0 1,1 0-1,26-42 0,-31 57-8,0 1 1,1-1 0,0 1-1,0 0 1,0 1 0,1-1 0,0 1-1,0 0 1,1 1 0,0 0-1,0 0 1,0 1 0,17-7-1,-19 10-1,1-1 0,-1 1-1,0 0 1,1 1 0,-1 0-1,1 0 1,-1 0 0,0 1-1,1 0 1,-1 0 0,0 0-1,0 1 1,0 0 0,0 0-1,0 1 1,0 0 0,8 4-1,2 4-4,-1 1-1,0 0 1,0 1-1,18 21 0,-18-16 17,-1 1-1,19 45 8439,-35-64-8316,1 1 1,-1-1 0,1 0 0,-1 0 0,1 0 0,-1 0 0,1 0 0,-1-1 0,1 1 0,-1 0 0,1-1 0,-3 0 0,3 1-116,1-1 0,-1 1 0,0-1-1,0 1 1,0 0 0,0-1 0,0 1 0,0 0-1,0 0 1,0 0 0,0 0 0,1 0 0,-1 0-1,0 0 1,0 0 0,0 0 0,0 0 0,0 1-1,0-1 1,0 0 0,-9 4 1975,10-4-1990,0 0 0,0 0 0,0 0 0,0 0 0,1-1 0,-1 1 1,0 0-1,0 0 0,0 0 0,0 0 0,0 0 0,0 0 0,0 0 0,0 0 1,0 0-1,0-1 0,0 1 0,0 0 0,1 0 0,-1 0 0,0 0 0,0 0 1,0 0-1,0 0 0,0 0 0,0 0 0,0 0 0,0 0 0,1 0 0,-1 0 0,0 0 1,0 0-1,0 0 0,0 0 0,0 0 0,0 0 0,0 0 0,1 0 0,-1 0 1,0 0-1,0 0 0,0 0 0,0 0 0,0 0 0,0 0 0,0 0 0,0 0 1,1 1-1,-1-1 0,0 0 0,0 0 0,0 0 0,0 0 0,0 0 0,0 0 1,0 0-1,0 0 0,0 1 0,0-1-1,1 0 0,-1 0-1,0 0 1,0 1 0,1-1 0,-1 0 0,0 0 0,0 0 0,1 0-1,-1 1 1,0-1 0,0 0 0,1 0 0,-1 0 0,0 0 0,1 0-1,-1 0 1,0 0 0,0 0 0,1 0 0,-1 0 0,0 0 0,1 0 0,-1 0-1,0 0 1,1 0 0,-1 0 0,0 0 0,0 0 0,1 0 0,-1 0-1,0-1 1,0 1 0,1 0 0,-1 0 0,0 0 0,0-1 0,1 1-1,-1 0 1,0 0 0,0 0 0,0-1 0,1 1 0,11-32-256,70-74 81,-78 101 158,0 1-1,0-1 1,0 1-1,1 0 1,0 0-1,0 1 1,0-1 0,0 1-1,0 0 1,0 1-1,1-1 1,0 1 0,-1 0-1,1 1 1,0-1-1,0 1 1,0 0 0,0 0-1,0 1 1,0 0-1,9 1 1,-7-1-44,1 1 1,0 0-1,-1 1 0,1 0 1,-1 0-1,1 1 1,-1 0-1,0 0 0,0 1 1,0 0-1,-1 1 1,1 0-1,-1 0 0,8 7 1,-2 1 23,-1 0 1,0 1-1,-1 0 1,0 1-1,11 22 1,-22-37 33,0 0 0,0 0 1,0 0-1,1 1 0,-1-1 0,0 0 1,0 0-1,0 0 0,0 1 0,0-1 1,0 0-1,1 0 0,-1 0 0,0 0 1,0 1-1,0-1 0,0 0 0,1 0 1,-1 0-1,0 0 0,0 0 0,0 0 1,1 0-1,-1 0 0,0 0 0,0 0 1,0 0-1,1 0 0,-1 0 0,0 0 1,0 0-1,1 0 0,-1 0 0,0 0 1,0 0-1,0 0 0,1 0 0,-1 0 1,0 0-1,0 0 0,0 0 0,1 0 1,-1 0-1,0 0 0,0-1 0,0 1 1,0 0-1,1 0 0,-1 0 0,0 0 1,0-1-1,0 1 0,0 0 0,0 0 1,0 0-1,1-1 0,-1 1 0,0 0 1,0 0-1,0 0 0,0-1 0,0 1 1,0 0-1,0-1 0,6-14-243,-5 13 235,6-18-246,1 1 1,0 0 0,2 0-1,0 0 1,2 1-1,19-24 1,-26 35 66,1 0 0,0 1 0,0-1-1,1 1 1,0 1 0,0-1 0,0 1 0,1 1 0,0-1-1,0 1 1,0 1 0,0-1 0,0 1 0,1 1 0,-1 0 0,1 0-1,0 0 1,10 1 0,-11 1-46,1 2 0,0-1 1,0 1-1,-1 0 0,1 1 0,-1 0 0,0 1 0,0-1 0,0 1 1,0 1-1,-1 0 0,1 0 0,9 9 0,0 2 202,0 0 0,-1 1 0,27 37 0,-26-25 15,-14-23 139,0 1 1,1-1 0,0-1-1,7 10 1,0-48-370,-7 20 193,4-14-87,1 0 0,20-42 0,-25 61 110,1 0-1,0 0 1,1 0 0,-1 1-1,1 0 1,1 0 0,-1 1 0,1 0-1,0 0 1,1 0 0,-1 1-1,11-5 1,-12 6 21,0 1-1,0 0 0,0 0 1,1 1-1,-1-1 1,1 2-1,0-1 1,0 1-1,-1-1 0,1 2 1,0-1-1,0 1 1,0 0-1,0 1 0,0-1 1,0 1-1,0 1 1,-1-1-1,1 1 1,0 1-1,-1-1 0,10 6 1,-5-3 7,-1 1 0,0 0 0,0 1 1,0 0-1,-1 0 0,0 1 0,-1 0 1,0 1-1,10 13 0,-4-1 5,0 1 1,-2 1-1,12 27 0,-24-49 1,0-1 0,0 1 0,0-1 1,1 1-1,-1-1 0,0 1 0,0-1 0,0 0 0,0 1 0,1-1 0,-1 0 0,0 1 1,1-1-1,-1 1 0,0-1 0,1 0 0,-1 0 0,0 1 0,1-1 0,-1 0 0,0 0 1,1 1-1,-1-1 0,1 0 0,-1 0 0,1 0 0,-1 0 0,0 1 0,1-1 0,-1 0 1,1 0-1,0 0 0,0-1 0,-1 1 0,1-1 0,0 1 0,0-1 0,0 0 0,-1 1 0,1-1 0,0 0 0,-1 0 0,1 0 0,-1 1 0,1-1 0,-1 0 0,1-1 0,16-44-2,-13 36 1,1-4-11,1 0 1,0 1-1,2 0 1,-1 0-1,18-21 1,-19 27 0,0 0 1,1 0-1,-1 1 0,1 0 1,0 1-1,1-1 0,0 2 1,-1-1-1,1 1 0,1 0 1,8-3-1,-13 6 7,1 0-1,-1 1 0,0-1 1,1 1-1,-1 0 1,1 0-1,-1 1 1,0-1-1,1 1 1,-1 0-1,0 0 1,1 0-1,-1 1 1,0 0-1,6 3 0,6 4-6,0 1 0,19 16 0,-28-21 8,-1 0 1,0 1 0,0-1 0,-1 1 0,0 0-1,0 1 1,0-1 0,-1 1 0,5 10 0,2 8-6,9 29-1,-4-9 31,-15-45-22,-1 0-1,0 1 0,0-1 0,1 0 1,-1 0-1,0 0 0,0 0 0,1 0 1,-1 0-1,0 0 0,1 1 0,-1-1 1,0 0-1,0 0 0,1 0 0,-1 0 1,0 0-1,1 0 0,-1 0 0,0 0 0,0-1 1,1 1-1,-1 0 0,0 0 0,0 0 1,1 0-1,-1 0 0,0 0 0,0 0 1,1-1-1,-1 1 0,0 0 0,0 0 1,1 0-1,-1-1 0,0 1 0,0 0 1,0 0-1,0-1 0,1 1 0,9-11 6,15-41 18,-20 40-25,0 0-1,1 0 0,12-18 1,-12 22-1,1 0 0,0 1 0,0 0 1,0 0-1,1 0 0,0 1 0,0 0 1,1 1-1,0-1 0,9-3 0,-12 7 0,0 0-1,1 0 0,-1 0 0,0 1 1,1 0-1,-1 0 0,1 0 1,0 1-1,-1 0 0,1 1 1,-1-1-1,1 1 0,-1 0 0,1 1 1,-1 0-1,9 3 0,-3 1 4,0 1 0,0 0 0,-1 0 0,0 1 0,-1 1 0,0 0-1,0 0 1,-1 1 0,0 0 0,-1 1 0,0-1 0,0 2 0,-1-1 0,-1 1-1,0 0 1,-1 1 0,0-1 0,-1 1 0,5 23 0,-1-85-144,-8 40 292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20.8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 0,'-1'0'0,"4"0"0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32.3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37 265 520,'-14'34'562,"14"-33"-552,0-1 0,0 0 1,0 0-1,0 0 1,-1 0-1,1 0 1,0 0-1,0 0 1,0 1-1,0-1 1,0 0-1,-1 0 1,1 0-1,0 0 0,0 0 1,0 0-1,0 0 1,-1 0-1,1 0 1,0 0-1,0 0 1,0 0-1,0 0 1,-1 0-1,1 0 1,0 0-1,0 0 0,0 0 1,0 0-1,-1 0 1,1 0-1,0-1 1,0 1-1,0 0 1,0 0-1,-1 0 1,1 0-1,0 0 1,0 0-1,0 0 1,0-1-1,0 1 0,0 0 1,0 0-1,0 0 1,-1 0-1,1 0 1,0-1-1,0 1 1,0 0-1,0 0 1,0 0-1,0 0 1,0-1-1,0 1 0,-6-8-23,4 2 15,0 1 0,1 0 1,-1-1-1,1 0 0,0 1 0,1-1 1,-1 1-1,1-1 0,0 0 1,1 1-1,-1-1 0,1 0 1,0 1-1,1-1 0,-1 1 0,1-1 1,4-8-1,-4 11-3,1 0 0,-1 1 0,1-1 0,-1 0 1,1 1-1,0-1 0,0 1 0,0 0 0,0 0 0,0 0 0,0 0 0,1 1 0,-1-1 1,4 0-1,0 0 0,0 1 1,0 0-1,0 0 1,0 0-1,0 1 1,14 1-1,-2 2 3,1 1 0,-1 1 0,0 0 0,25 11 0,-22-7 1,0 1-1,-1 1 0,22 13 1,-38-20-1,0 0-1,1 0 1,-1 0 0,-1 0 0,1 1 0,-1-1-1,0 1 1,0 0 0,0 1 0,-1-1 0,0 1-1,0-1 1,0 1 0,0 0 0,-1 0 0,2 10-1,-4 6 25,1-39-25,0 1 1,1 0 0,1 0-1,0 1 1,2-1 0,-1 1-1,2-1 1,0 1 0,1 1 0,0-1-1,1 1 1,1 1 0,0-1-1,1 2 1,0-1 0,1 1-1,0 1 1,17-14 0,-24 22-3,0 1 0,1-1 1,-1 0-1,0 1 0,1 0 1,0 0-1,-1 1 0,1-1 0,0 1 1,0 0-1,0 0 0,0 1 1,9-1-1,-7 2 0,0 0 0,0 0 1,0 1-1,0 0 0,0 0 0,-1 0 1,1 1-1,-1 0 0,10 6 0,-3-1 2,-1 0-1,0 1 1,0 1-1,-1 0 0,0 0 1,0 1-1,-1 1 1,-1 0-1,0 0 1,0 1-1,-2 0 0,1 0 1,-2 1-1,0-1 1,6 20-1,-8-28 36,0-11-27,3-18-16,-6 20 10,0-2-3,1 0 0,1 0 0,-1 1 0,0-1 0,1 1 0,0 0-1,1 0 1,-1 0 0,1 0 0,0 1 0,0 0 0,7-6 0,3-1-2,0 1 1,1 1-1,17-7 0,-29 14 2,16-7-3,-4 0 3,1 1-1,0 0 0,0 2 0,34-10 1,-46 15-1,1 1 0,0-1 1,0 1-1,-1 0 0,1 0 0,0 0 1,0 1-1,0 0 0,-1-1 0,1 2 1,0-1-1,-1 1 0,1-1 1,-1 1-1,0 0 0,1 1 0,-1-1 1,0 1-1,0 0 0,-1 0 1,1 0-1,-1 0 0,4 5 0,1 2 3,-1 1 0,0-1 0,-1 2 0,0-1 0,-1 0 0,0 1-1,-1 0 1,5 20 0,3 9 7,-11-39-4,-1-2-5,1-1 1,-1 1-1,1-1 1,-1 1-1,1-1 0,-1 1 1,0-1-1,1 1 1,-1-1-1,0 1 0,1-1 1,-1 1-1,0-1 1,0 1-1,0-1 0,0 0 1,1 1-1,-1-1 1,0 0-1,4-18 0,1 0 0,0 1 0,2-1 1,0 1-1,1 1 0,1 0 0,0 0 0,2 0 0,19-24 0,-27 37 0,0 0-1,0 1 0,0-1 1,0 1-1,1 0 0,-1 0 1,1 0-1,0 1 0,0-1 1,0 1-1,0 0 0,0 0 0,0 0 1,0 1-1,1-1 0,-1 1 1,1 0-1,-1 0 0,1 1 1,-1-1-1,1 1 0,0 0 1,-1 0-1,1 1 0,-1-1 1,1 1-1,-1 0 0,1 0 0,-1 1 1,1-1-1,-1 1 0,5 3 1,2 2 0,0 2 1,0-1-1,-1 1 0,0 1 1,-1-1-1,0 2 1,-1-1-1,0 1 1,0 1-1,-1-1 1,-1 1-1,0 0 0,-1 1 1,7 20-1,-9 2 10,-1-32 0,1-6 3,2-8-6,-2 2-7,1 1 1,0-1-1,0 1 0,1 0 0,0 0 0,0 1 0,1 0 0,13-14 0,-6 9-2,1 0 0,1 1 1,24-16-1,-34 24 1,0 0 0,1 1 0,-1-1 0,0 1 0,1 0 0,-1 1 0,1-1 0,-1 1 0,1 0 0,0 0 0,0 1 0,-1 0 0,1 0 0,0 0 0,0 1 0,6 1 0,-7-1 1,0 1-1,0 0 1,0 0-1,0 1 1,-1 0-1,1 0 1,-1 0-1,1 0 1,-1 0-1,0 1 1,0 0-1,-1 0 1,1 0-1,-1 0 1,0 1-1,0-1 1,3 6-1,5 9 1,-3-4 6,0 0 0,12 31 0,-2-75 15,1 1-20,-11 15-1,0 1 0,1 0-1,0 1 1,21-21-1,-27 31 1,-1-1-1,0 0 0,0 1 1,1-1-1,-1 1 0,1-1 0,-1 1 1,1 0-1,-1 0 0,1 0 0,0 1 1,0-1-1,-1 1 0,1-1 0,0 1 1,0 0-1,-1 0 0,1 0 1,0 0-1,0 1 0,0-1 0,-1 1 1,1 0-1,0 0 0,-1 0 0,1 0 1,-1 0-1,1 0 0,-1 1 1,1-1-1,3 4 0,0 0-14,0 1 0,0 0 0,-1 0 0,1 1 0,-1-1 0,-1 1-1,0 0 1,0 0 0,0 1 0,-1-1 0,0 1 0,0 0 0,-1 0 0,0 0 0,0 0 0,-1 0 0,0 0-1,0 14 1,-2-11-65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52.1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14 240,'-6'-13'828,"3"25"-602,2 28-239,1-38 38,3 38 10,1 0 0,3 0 0,16 58 0,-14-60-18,69 259 67,68 335 288,-110-289-196,-20-144-104,10 174 124,-15-186-56,-3-66-116,35 343-37,-38-427-56,-2 65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53.6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66 401 64,'-1'0'30,"-4"0"50,1 0 0,0 1 0,-1-1 0,1 1 0,-1 0-1,1 0 1,0 0 0,0 1 0,-1-1 0,1 1 0,0 0 0,0 0-1,-5 4 123,48-16 193,-12 2-273,26-3-1,390-40 35,-34 4-157,-63 14 9,-186 21 0,107-22 7,52-3-13,-167 29 6,257-26-1,-111-11-6,-166 18-1,77-11 0,2 19 0,-103 13-16,-107 6 16,-1 0 0,0 1-1,0-1 1,1 0-1,-1 0 1,0 0 0,0 1-1,1-1 1,-1 0-1,0 1 1,0-1 0,0 0-1,0 0 1,1 1-1,-1-1 1,0 0 0,0 1-1,0-1 1,0 0-1,0 1 1,0-1-1,0 0 1,0 1 0,0-1-1,0 0 1,0 1-1,0-1 1,0 0 0,0 1-1,0-1 1,0 0-1,0 1 1,-1 0 0,-3 17-16,3-13 13,-6 66 11,-17 102 4,14-81-8,-3 140 13,9-124-11,15 354 4,-5-353-9,-4 60 6,-29 241 0,11-267-7,3-40 0,4 1 0,5 111 0,49 147-12,-40-332 8,11 116-20,2 11-1,-16-124 24,-2-27-22,0 1 1,0 0-1,1 0 1,2 11 0,-3-18-56,-4-5-751,-1 0 618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55.8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6 425 560,'-1'1'39,"0"1"-1,1-1 1,-1 0-1,1 1 0,-1-1 1,1 1-1,-1-1 1,1 1-1,0-1 1,0 0-1,0 1 1,0-1-1,0 1 1,0-1-1,0 2 1,0-1-9,4 70 227,17 102 1,-6-71-155,19 126 288,-34-229-385,0 0 1,0 0-1,0 1 0,0-1 1,0 0-1,0 0 0,0 1 1,0-1-1,0 0 0,0 0 1,0 1-1,0-1 0,0 0 1,0 0-1,0 0 0,0 1 1,0-1-1,0 0 0,0 0 1,0 1-1,1-1 0,-1 0 1,0 0-1,0 0 0,0 1 1,0-1-1,1 0 0,-1 0 1,0 0-1,0 0 0,0 0 1,1 1-1,-1-1 0,0 0 1,0 0-1,1 0 0,-1 0 0,0 0 1,0 0-1,1 0 0,-1 0 1,0 0-1,0 0 0,1 0 1,-1 0-1,0 0 0,0 0 1,0 0-1,1 0 0,-1 0 1,0 0-1,0 0 0,1 0 1,-1 0-1,0-1 0,0 1 1,1 0-1,-1 0 0,0 0 1,11-3 61,70-9 132,-43 8-163,75-5 29,180 7-1,38 18-110,-206-11 44,106 7 1,102-1-13,-212-9 10,312-12 73,-366 5-68,109-4-2,8 11 0,-26-5 0,-41-1 0,9-5-9,-56 2 2,-57 6-21,-11 0 19,0 1 0,1-1 0,-1 1 0,1 0 0,-1 0 1,1 0-1,-1 0 0,1 1 0,-1-1 0,1 1 0,-1-1 0,0 1 0,5 2 1,-7-3 9,1 1 0,0-1 1,-1 1-1,1-1 0,-1 0 0,1 0 1,0 1-1,-1-1 0,1 0 1,0 0-1,-1 1 0,1-1 1,0 0-1,0 0 0,-1 0 1,1 0-1,0 0 0,-1 0 0,1 0 1,0-1-1,0 1 0,-1 0 1,1 0-1,0 0 0,-1-1 1,1 1-1,0 0 0,-1-1 1,1 1-1,-1 0 0,1-1 0,-1 1 1,1-1-1,-1 1 0,1-1 1,0 0-1,10-8 37,-9 7-33,-1 0 0,0 0 0,1-1-1,-1 1 1,0 0 0,0-1-1,0 1 1,0 0 0,-1-1 0,1 1-1,-1-1 1,1 1 0,-1-1 0,0 1-1,0-5 1,2-13 46,1 6-44,-2-1 0,1 1 0,-2-22 0,2-25-63,13-85-399,-7-239-1,-12 216-588,4 74 709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3:59.8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244 22 488,'0'-2'62,"1"1"-18,-1 0 0,0 0 0,0 0 0,0 0 0,0-1 0,0 1 0,0 0 0,-1 0 0,1 0 0,0 0 1,0 0-1,-1 0 0,1 0 0,-1-1 0,-1 2-30,1-1 0,0 1 0,0 0 0,0-1 0,-1 1 0,1 0 0,0 0 0,0 0 0,-1 0 0,1 0 0,0 0 0,0 0 0,-2 1 0,-8 1-7,1 1 0,0-1 1,0 2-1,0-1 0,0 2 0,1-1 1,0 1-1,0 0 0,-14 11 0,13-8-3,0 0 0,0 1 1,1 0-1,0 1 0,1 0 0,0 0 0,-9 16 0,12-17 1,1 0 0,0 0-1,0 1 1,1 0-1,0-1 1,1 1 0,0 0-1,1 1 1,0-1-1,0 0 1,1 0 0,1 11-1,0-16-1,0 1-1,0-1 0,0 0 0,1 1 0,0-1 0,0 0 1,0 0-1,0 0 0,1 0 0,0 0 0,0-1 0,0 1 1,1-1-1,0 0 0,0 0 0,0 0 0,0-1 0,0 1 1,1-1-1,-1 0 0,1 0 0,0-1 0,9 4 0,-6-3 0,0-1-1,0 0 1,0 0-1,1-1 1,-1 0-1,0-1 1,1 0-1,-1 0 1,13-3-1,10-2 10,37-12 0,-44 10-9,121-38-128,-51 14-847,-65 22 681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42.2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1747 236 512,'-179'-112'756,"141"92"-709,0 1 1,-79-26 0,82 35-26,0 1 1,-1 1-1,0 2 1,0 2-1,0 1 1,-50 3-1,-32 5-12,-82 6 14,186-8-25,-1 1 0,1 0 0,0 1 1,0 1-1,1 0 0,0 1 0,0 0 1,-18 14-1,9-6 3,-33 15 0,32-20-2,1 1 0,1 1 1,0 1-1,1 1 0,0 0 0,-24 24 0,11-7 0,22-23 0,0 1 0,2 1 0,-18 21 0,24-27-1,-103 157-6,60-89 8,-18 32-6,57-89 2,0 0 0,1-1 0,1 2 0,1-1 0,-6 28 0,1 42-3,2 0 1,5 0 0,3 0-1,13 86 1,-10-146 1,2 0-1,0 0 1,2-1-1,1 0 1,18 37-1,73 107-1,-63-109 16,-13-23-9,1-2 1,39 41-1,68 57 3,-96-98-4,10 8 53,2-2-1,1-3 1,2-1 0,2-3-1,1-3 1,1-1-1,2-3 1,0-3-1,79 21 1,-129-42-52,29 9 9,42 5 1,-64-14-9,-1-1-1,0 0 1,0-1 0,0-1 0,1 0 0,22-6-1,295-82 23,-282 73-21,-1-2-1,65-33 0,-99 42-1,-1 0 0,-1-1 0,1-1 0,-2 1 0,0-2 0,0 0 0,9-13 0,30-31 0,62-43 9,-30 28-4,-70 59-4,0-1-1,0 0 0,-2 0 0,0-2 0,0 1 0,14-31 1,-7 6 2,19-69-1,-13 47 0,-17 47-3,-1 0 1,0 0 0,0-1 0,-2 1 0,0-1 0,2-18-1,11-131 8,-12 103-6,-2 41-1,-1 1 0,0 0 0,-2 0 0,0-1 0,-1 1 0,-8-35-1,-6-1 3,6 18-1,-16-36 1,25 69-2,-5-12 11,0 1 1,-1 0 0,-1 0 0,-1 0-1,0 1 1,0 0 0,-1 1-1,-16-16 1,13 17 11,1-1-1,0 0 1,1-1-1,1 0 1,0-1-1,0 0 1,-12-30-1,14 28-1,-1 1-1,0-1 0,-1 2 1,0 0-1,-2 0 0,0 1 1,-21-21-1,11 15 75,2-2 0,0 0 0,-28-43 0,41 55 134,-1 0 1,0 0-1,-1 0 1,0 1-1,0 1 0,-1 0 1,0 0-1,0 0 1,-1 2-1,0-1 0,0 1 1,-22-8-1,-8 1 493,0 1-1,-63-8 1,48 9-1670,-202-44-5136,221 47 5772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00.2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4 528,'-1'0'112,"-1"-2"64,2 1-112,0 2 64,0 1-56,2 0-104,4 4-184,-2-2 152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00.5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19 792,'0'0'88,"-3"-2"80,4 1-128,-1-1-32,6 2-8,0-5-16,4 1-368,2-1 288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00.9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58 1208,'-15'-4'158,"15"4"-156,0 0 0,0 0-1,0 0 1,0 0 0,0 0-1,0 0 1,0 1 0,0-1-1,0 0 1,0 0 0,1 0 0,-1 0-1,0 0 1,0 0 0,0 0-1,0 0 1,0 0 0,0 0 0,0 0-1,0 0 1,0 0 0,0 0-1,0 1 1,0-1 0,0 0 0,0 0-1,0 0 1,0 0 0,0 0-1,0 0 1,0 0 0,0 0 0,0 0-1,0 0 1,0 0 0,0 0-1,0 0 1,0 1 0,0-1 0,0 0-1,0 0 1,-1 0 0,1 0-1,0 0 1,0 0 0,0 0 0,0 0-1,0 0 1,0 0 0,0 0-1,0 0 1,0 0 0,0 0 0,0 0-1,0 0 1,0 0 0,0 0-1,-1 0 1,1 0 0,0 0 0,0 0-1,0 0 1,0 0 0,0 0-1,0 0 1,0 0 0,0 0 0,0 0-1,0 0 1,1 2 6,1-1-1,0 0 1,1 0-1,-1 0 1,0 0 0,0 0-1,0 0 1,1 0-1,-1-1 1,3 1 0,3 0 11,0 0 0,0-1 0,1 0 0,-1 0 0,0-1 0,0 0 0,12-4 0,59-20 36,-6 0-33,-67 24-20,48-9 9,-50 9-10,-1 1 0,1 0 0,0 0 0,0 0 0,-1 0 0,1 1 0,0-1 0,0 1 0,-1 0 0,1 0 0,-1 1-1,5 1 1,-6-2 2,-1 1-1,1-1 0,-1 1 1,1-1-1,-1 1 0,0 0 0,0 0 1,0-1-1,1 1 0,-2 0 1,1 0-1,0 0 0,0 0 0,-1 0 1,1 0-1,-1 0 0,1 0 1,-1 0-1,0 1 0,0-1 0,0 0 1,0 0-1,0 0 0,-1 0 1,1 0-1,-1 2 0,-2 10 28,0-1 0,-11 25 0,8-23-6,-6 24-7,1 1 0,2 0 0,2 1 0,2 0 0,1 0 0,3 1 0,6 76 0,5-72-10,-2-17-8,-6-28-341,1-7 105,3-11-362,-3 0 339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01.3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 53 872,'-51'-2'246,"30"1"70,52 4-228,20-1-44,87-6 0,51-19 9,-4 0-294,-124 18 139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04.4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4 632,'-1'0'23,"0"0"-1,0 0 0,0 1 1,1-1-1,-1 1 1,0-1-1,0 0 1,1 1-1,-1 0 1,0-1-1,1 1 0,-1-1 1,1 1-1,-1 0 1,0-1-1,1 1 1,0 0-1,-1 0 0,1-1 1,-1 1-1,1 0 1,0 0-1,0 0 1,-1-1-1,1 1 1,0 0-1,0 1 0,-4 25 13,6 3 10,0-1 0,2 0 0,1 0 0,14 46 0,-6-27 2,7 23 16,-11-44-24,-2 0 1,-1 0-1,0 0 1,1 41-1,-7-110 452,-21-68-423,9 58-55,3-1 0,-4-87 0,13 136-16,0-1 0,1 0 0,-1 0 1,1 1-1,1-1 0,-1 0 1,0 1-1,1-1 0,0 1 0,0 0 1,1-1-1,-1 1 0,1 0 1,-1 1-1,1-1 0,1 0 1,-1 1-1,0-1 0,1 1 0,0 0 1,0 0-1,0 1 0,4-3 1,5-2 1,1 1 0,-1 0 0,1 1 0,0 1 0,1 0 0,18-2 0,-25 5 0,0 0 1,1 0 0,-1 0 0,0 1 0,0 1 0,0-1 0,0 2-1,0-1 1,0 1 0,14 4 0,-18-4 1,-1 0 0,1 0-1,-1 0 1,1 0 0,-1 0 0,0 1-1,0-1 1,0 1 0,0 0 0,-1 0 0,1 0-1,-1 0 1,0 1 0,1-1 0,-2 1 0,1-1-1,0 1 1,-1 0 0,1 0 0,-1-1-1,0 1 1,-1 0 0,2 7 0,-2-2 7,0 1 1,0 0 0,-1-1-1,0 1 1,-1 0 0,0-1-1,0 1 1,-1-1-1,0 0 1,-1 0 0,0 0-1,0-1 1,-12 17 0,7-12 0,0-1 1,-1 0 0,-1-1 0,0 0-1,-1 0 1,0-1 0,-24 15 0,27-17-16,10-4-13,17-2-23,-10-1 37,15 1 12,-1 1 1,0 1 0,36 11 0,-52-13-6,0 0 0,0 0 0,-1 1-1,0 0 1,1 0 0,-1 0 0,0 0-1,-1 1 1,1 0 0,0 0 0,-1 0-1,0 1 1,0-1 0,-1 1 0,1 0 0,-1 0-1,0 1 1,4 9 0,-5-9 4,-1 0-1,0-1 1,0 1 0,0 0-1,-1 0 1,0 0-1,0 0 1,-1 0 0,0 0-1,0 0 1,0-1 0,0 1-1,-1 0 1,0-1 0,0 1-1,-1-1 1,-3 7 0,4-8-2,0-1 1,0 0 0,-1 1-1,1-1 1,-1 0 0,1-1-1,-1 1 1,0 0 0,0-1-1,0 1 1,-1-1 0,1 0-1,0 0 1,-1-1 0,1 1-1,-1-1 1,0 1 0,1-1 0,-1 0-1,0 0 1,0-1 0,0 1-1,0-1 1,0 0 0,1 0-1,-9-1 1,2-2 1,1 1 0,-1-2 0,1 1 0,0-1 0,0-1 0,-15-9 0,-48-40-166,50 36-71,14 12 110,-23-20-312,29 24 359,0 0 0,0-1-1,0 1 1,0 0 0,1-1 0,-1 1 0,0-1-1,1 1 1,0-1 0,-2-5 0,1-4-125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04.8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3 712,'-3'0'80,"-3"-3"72,3 5-144,0-4-8,6 7-136,2 1 96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05.1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0 904,'-3'2'56,"3"-1"-16,0 1-24,5-1 8,0 1 0,2-1-24,1 1 8,0-2-24,-2-2-120,-2-1 96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05.5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204 158 496,'-3'0'100,"1"1"1,-1 0-1,1-1 0,0 1 0,-1 1 1,1-1-1,0 0 0,-1 0 0,1 1 1,-2 1-1,-17 10-92,15-11 5,0 0-1,0 0 1,0-1-1,-1 0 1,1 0 0,0 0-1,-1-1 1,1 0-1,-12-1 1,14 0-5,0 0-1,0 0 1,0-1 0,0 1-1,1-1 1,-1 0 0,1 0-1,-1 0 1,1 0 0,0-1-1,0 0 1,0 1 0,0-1-1,0 0 1,1 0 0,-1-1-1,-1-3 1,1 3-6,0 0 0,1 0 0,0-1 0,0 0 0,0 1 0,1-1 0,0 0 0,0 0 0,0 0 0,0 1 0,1-1 0,-1 0 0,1 0 0,2-9 0,-2 11-1,1 0-1,-1 0 1,1 0 0,0 0 0,0 0 0,1 0-1,-1 0 1,1 0 0,-1 1 0,1-1 0,0 0 0,0 1-1,0-1 1,0 1 0,0 0 0,1 0 0,-1 0-1,1 0 1,-1 0 0,1 1 0,0-1 0,0 1 0,4-2-1,3 0 5,0 1 0,-1 0 0,1 0 0,0 1 0,0 1 0,0 0 0,0 0 0,0 1 0,-1 0 0,1 0 0,0 2 0,0-1-1,-1 1 1,0 0 0,1 1 0,-1 0 0,10 6 0,-6-2 4,-1-1 0,0 2 1,0 0-1,-1 0 0,0 1 0,-1 1 0,0 0 0,0 0 0,-1 1 1,15 25-1,-20-27-3,1 0 0,-2 0-1,1 1 1,-2 0 0,1-1 0,-1 1 0,-1 0 0,0 0 0,0 0 0,-1 0-1,-1 0 1,0 0 0,0 0 0,-6 21 0,-5 6 6,-1 0 0,-31 62 0,28-67-6,-5 13 5,-28 42-1,41-74-6,-2-1-1,1 0 1,-2 0-1,1-1 0,-2 0 1,0-1-1,-16 12 0,25-21-1,0 0 0,-1 0 0,1 0 0,-1 0 0,1-1 0,-1 1 0,0-1 0,0 0 0,0 0 0,-4 0 0,6-1 0,0 0 0,1 0 0,-1 0 0,0 0 0,1-1 0,-1 1 0,0-1 0,1 1 0,-1-1 0,1 1 1,-1-1-1,1 0 0,-1 0 0,1 0 0,-1 0 0,1 0 0,0 0 0,0 0 0,-1 0 0,1-1 0,0 1 0,0 0 1,0-1-1,0 1 0,1-1 0,-2-1 0,-1-4-2,0 0 0,0-1 1,1 1-1,0 0 0,0-1 1,1 1-1,0-1 0,1 1 0,-1-1 1,1 1-1,2-12 0,0 6-1,0 0 0,2 0 0,-1 1-1,2-1 1,10-21 0,-14 31 1,1 1-1,-1-1 1,1 1 0,0 0 0,-1 0-1,1 0 1,0 0 0,0 0 0,1 0-1,-1 1 1,0-1 0,0 0 0,1 1-1,-1 0 1,1 0 0,0 0 0,-1 0-1,1 0 1,0 0 0,-1 1 0,1-1-1,0 1 1,0 0 0,-1 0 0,1 0-1,0 0 1,0 0 0,4 1 0,7 2 0,1 1 1,-1 0 0,0 1 0,16 7-1,-12-4 11,5 0-2,-1-1 1,1-1-1,0-1 1,0-1 0,1-1-1,-1-1 1,1-1 0,42-4-1,-34-1-144,0-2-1,-1-1 0,0-1 1,0-1-1,55-26 1,-47 15-3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06.7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58 135 896,'-1'0'17,"-1"0"0,1 0-1,0 1 1,-1-1 0,1 1-1,0-1 1,-1 1 0,1 0-1,0 0 1,0-1 0,0 1-1,0 0 1,0 0 0,0 0-1,0 0 1,0 0 0,0 0-1,0 0 1,0 0 0,1 1-1,-1-1 1,0 0 0,1 0-1,-1 1 1,1-1 0,-1 0-1,1 1 1,-1 2 0,-1 6 13,0 1 1,-1 19-1,3-20 10,-16 298 273,15-294-355,-1 4 221,-1-37 32,2-12-197,2 1-1,1 0 1,2 0-1,8-38 0,-5 29-10,-2 10 2,1 0 0,2 0 0,17-44 1,-20 62 11,1 0 1,0 0 0,1 0-1,0 0 1,0 1 0,1 1 0,0-1-1,1 1 1,0 1 0,1-1-1,13-8 1,-17 13-3,0 1 1,0-1-1,0 1 0,0 0 0,1 0 0,0 1 0,-1 0 1,1 0-1,0 1 0,0 0 0,0 0 0,0 0 0,0 1 1,0 0-1,0 0 0,0 1 0,0 0 0,0 0 1,0 1-1,0 0 0,0 0 0,-1 0 0,1 1 0,-1 0 1,0 0-1,0 1 0,0 0 0,9 7 0,-8-5-3,1 1-1,-2 0 0,1 1 0,-1-1 1,0 1-1,-1 0 0,0 1 0,0-1 1,0 1-1,-1 0 0,-1 0 0,0 1 1,4 17-1,0 12 53,-1 0 0,0 46 1,-3-34 44,-2-14-54,-1-25-104,0 0 0,1 1 0,0-1 0,1 0-1,4 15 1,-3-21-335,-16-13-1663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07.1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65 108 320,'-26'-9'184,"7"0"312,7 6-312,7 1-64,2 2-24,8 0-48,3 0-16,10-3 24,8-2 0,8-2 16,5-3 0,4 3-40,-2-4-16,2 0-16,4 2-40,3-2-312,6 0 264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2:44.7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963 75 8,'-2'-3'75,"1"-1"0,-1 0 1,0 1-1,0-1 0,0 1 0,-1 0 0,1 0 1,-1 0-1,1 0 0,-1 0 0,0 0 0,0 1 0,-5-4 1,3 2-55,0 1 1,0 0-1,0 0 1,-1 0 0,1 1-1,-1-1 1,0 1-1,-8-1 1,-13 1 22,0 2 0,-1 1-1,1 2 1,-47 9 0,51-8-15,-20 5 30,-64 23 0,55-15-1,18-10 1,29-6-54,0-1-1,-1 1 1,1 0 0,0 1 0,-1 0 0,1-1 0,0 2-1,0-1 1,0 0 0,-4 4 0,-16 12-18,15-10 17,-1 0-1,1 0 1,-9 10-1,7-7 3,1-1-1,-21 15 1,20-16-4,-1 1 1,-16 17-1,-53 66-26,50-50 24,26-38-1,1 0 0,0 1 0,1-1-1,-1 1 1,1 0 0,0 1 0,1-1 0,-1 0-1,1 1 1,0 0 0,1 0 0,-4 14-1,1 6-6,3-16 6,0 0 1,0 0 0,1 1 0,0-1 0,3 23-1,1 13 1,-3-36-2,0 0 0,1-1-1,1 1 1,-1-1 0,2 0 0,3 11-1,0-6-2,-3-5 3,0-1 0,1 0 0,0 0 0,1-1 0,0 1 0,0-1 0,8 9 0,-3-4-2,16 26 1,1 1 3,-11-19 2,-1 0 27,22 21 1,-26-31-1,1-2 0,0 0 0,1 0 0,-1-1 0,2 0 0,-1-1 1,1-1-1,0 0 0,0-1 0,26 6 0,106 35-19,-115-39-5,0 0-1,1-3 1,-1 0-1,1-2 1,0-1-1,33-4 0,-33-3 0,0 0 0,0-2-1,53-21 1,32-9 2,-63 23-374,-1-3-1,87-41 0,-116 47 207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07.5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 6 944,'-6'-2'216,"0"1"424,3-1-488,5 2-128,1 0-24,0 0 8,1 0 0,1 0-120,-2 0-96,3 2-416,-4-2 416</inkml:trace>
  <inkml:trace contextRef="#ctx0" brushRef="#br0" timeOffset="1">4 294 1096,'0'-2'96,"-2"2"-8,1-2-48,2 6-88,2-3-128,4 4 112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09.6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 14 1240,'-20'-5'262,"19"2"-107,12 0-58,31 0 46,68 5 0,-92-1-121,1 1-1,-1 2 1,0 0 0,1 0 0,-2 2 0,19 8-1,-31-12-11,-1 0 0,0 0-1,1 0 1,-1 1 0,0 0-1,0 0 1,-1 0 0,1 0-1,-1 1 1,1-1 0,-1 1-1,0 0 1,-1 0 0,1 0-1,3 8 1,-4-8 7,-1 0-1,0 0 1,0 1 0,-1-1 0,0 0-1,1 1 1,-1-1 0,-1 1-1,1-1 1,-1 0 0,1 1 0,-1-1-1,0 0 1,-1 1 0,1-1 0,-5 8-1,-4 5 22,-1 1 0,0-1 1,-1-1-1,-29 29 0,20-22 32,-19 28 0,39-50-66,0 0-1,0 1 1,0-1-1,0 1 1,0-1-1,0 1 1,0-1-1,1 1 1,-1 0-1,1-1 1,-1 1-1,1 0 1,0-1 0,-1 1-1,1 0 1,0 0-1,0-1 1,1 3-1,-1-3-2,1 0-1,-1 0 1,1 0-1,-1 0 1,1 0-1,0 0 1,-1 0-1,1-1 1,0 1 0,0 0-1,0 0 1,0-1-1,0 1 1,0-1-1,-1 1 1,1-1-1,1 1 1,-1-1-1,0 1 1,2-1-1,6 2 26,1-1 0,-1 0 0,1 0 0,0-1 0,9-1 0,-13 0 24,8 1 25,8-2 71,37 4-1,-52-1-45,1 0-1,0 0 1,-1 1-1,0 0 1,1 1-1,-1 0 1,0 0-1,10 6 1,-7-3 449,0 0 1,-1 1 0,1 0 0,-1 1-1,9 10 1,-15-15-514,-1 0-1,0 0 0,0 0 1,0 0-1,0 1 1,0-1-1,-1 0 0,0 1 1,1 0-1,-1-1 1,-1 1-1,1-1 1,0 1-1,-1 0 0,0 0 1,0-1-1,0 1 1,0 0-1,-1 0 0,-1 5 1,0-2 6,0 0 1,-1 1-1,0-1 0,-1 0 1,1 0-1,-1-1 1,-1 1-1,1-1 0,-1 0 1,0 0-1,-1-1 0,1 1 1,-1-1-1,0 0 1,-13 7-1,13-8-34,0-1-1,0 0 1,0 0-1,0-1 1,-1 1 0,1-1-1,-1-1 1,1 1 0,-1-1-1,0 0 1,0-1-1,0 1 1,1-1 0,-1-1-1,0 1 1,0-1-1,1-1 1,-10-2 0,-2-4-1020,1-1 0,0-1 0,0-1 0,1 0 0,1-1 0,0-1 1,-16-17-1,11 12 1437,-18-18-600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36.1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1 372 240,'3'-11'1239,"5"-13"-1237,1 0 1,0 1-1,2 0 1,1 1-1,1 1 1,26-35-1,-36 53-2,1-1-1,0 1 1,0 0 0,0 0-1,1 0 1,-1 1-1,1-1 1,-1 1-1,1 0 1,0 0-1,0 1 1,0-1 0,0 1-1,0 0 1,0 1-1,0-1 1,9 1-1,3 1 1,-1 0 0,1 1 0,-1 1 0,20 5 0,-32-7 0,1 1-1,-1-1 1,0 1-1,0-1 1,0 1-1,0 1 1,0-1-1,0 0 0,0 1 1,-1 0-1,1 0 1,-1 0-1,0 0 1,3 4-1,-2-1 1,-1 0 0,0 0 0,0 1 0,0-1 0,-1 1 0,0-1 0,0 1 0,1 10 0,-1-6 3,2 27 26,-4-37 27,0-30 0,0 22-56,1-1 0,0 1 0,0-1 0,1 1 0,0-1 0,0 1 0,0 0 0,1 0 0,1 0 0,4-8 0,-1 4 0,1 0 0,-1 1 0,2 0 0,0 1 0,13-12 0,-19 18 0,1 0 0,0 0 0,-1 0 0,1 1 0,0 0-1,0 0 1,0 0 0,1 0 0,-1 1 0,0 0 0,1-1-1,-1 2 1,1-1 0,-1 0 0,8 1 0,-6 0-1,0 1 1,0 0-1,0 1 1,-1-1-1,1 1 1,0 0-1,-1 1 1,1-1-1,-1 1 1,8 5-1,3 4 0,-1 1 0,0 0-1,-1 2 1,0 0 0,21 30-1,-26-33 3,0-1-1,-1 2 0,-1-1 0,0 1 0,9 24 1,-16-35 0,0-1 0,1-1-1,-1 1 0,0 0 1,0-1-1,0 1 0,1 0 1,-1-1-1,0 1 0,1 0 1,-1-1-1,1 1 0,-1-1 1,1 1-1,-1-1 0,1 1 1,-1-1-1,1 1 0,1 0 1,-1-1 5,-1 0 4,0 0-9,0 0 0,-1 0 0,1 0 1,-1-1-1,1 1 0,0 0 0,-1 0 1,1-1-1,0 1 0,0 0 0,-1-1 1,1 1-1,0 0 0,0-1 0,-1 1 0,1 0 1,0-1-1,0 1 0,0 0 0,0-1 1,-1 1-1,1-1 0,0 1 0,0 0 1,0-1-1,0 1 0,0-1 0,0 1 1,0-1-1,0 1 0,0-1 0,1-12 5,5-22-4,-2 9-1,1 0 0,1 1 0,9-25 0,-12 43-2,0 0 1,0 0-1,0 0 0,1 1 0,0 0 0,1 0 1,-1 0-1,1 0 0,0 1 0,0-1 0,1 1 1,0 1-1,0-1 0,0 1 0,8-4 0,-11 6 1,0 1 0,-1-1 0,1 1-1,0 0 1,0 0 0,0 1-1,0-1 1,0 0 0,0 1 0,0 0-1,0 0 1,6 0 0,-4 1-1,0 1-1,0 0 1,-1-1-1,1 2 1,-1-1-1,0 0 1,6 5 0,2 3 0,-1 0 0,0 1 0,0 0 0,-1 1-1,-1 0 1,0 1 0,9 16 0,6 8 0,-6-8 5,-14-21-1,0-1-1,1 1 0,0-1 0,7 8 0,-9-14 1,-3 0 19,4-29-6,-1 12-17,0 1 0,1 0-1,1 0 1,1 0 0,0 1 0,1 0-1,10-16 1,-12 21 0,2 1 0,-1-1 0,1 1 0,1 1 0,-1-1 0,1 1 0,1 1 0,-1-1 0,1 1 0,0 1 0,13-6 0,-17 8 0,0 1 0,0 0 1,1 1-1,-1 0 0,0-1 0,1 2 1,-1-1-1,1 1 0,0 0 0,-1 0 1,1 0-1,-1 1 0,1-1 1,-1 2-1,1-1 0,-1 0 0,0 1 1,0 0-1,1 0 0,-1 1 1,-1 0-1,8 4 0,-1 1 0,0 1 0,-1 1 0,0 0 0,0 0 0,-1 1 0,-1 0-1,12 19 1,31 53 3,-50-80 2,-1-3-3,0 1-1,1 0 0,-1-1 1,0 1-1,0-1 1,0 1-1,0-1 0,1 1 1,-1-1-1,0 1 1,1-1-1,-1 1 1,0-1-1,1 0 0,-1 1 1,0-1-1,1 1 1,-1-1-1,1 0 0,-1 1 1,1-1-1,-1 0 1,1 0-1,0 1 0,0-2 2,1-1 1,-1 1-1,0-1 0,0 1 0,0-1 0,0 0 0,0 1 0,0-1 0,-1 0 1,1 1-1,0-1 0,-1 0 0,0 0 0,1-3 0,1 0 0,2-7-2,1 0-1,0 0 1,1 0 0,0 1 0,1-1 0,0 2 0,10-11 0,-13 15-1,2 1 0,-1 0 1,0 0-1,1 0 0,0 1 1,0 0-1,0 0 0,1 0 1,-1 1-1,1 0 1,0 0-1,0 1 0,0 0 1,8-2-1,-11 4 0,-1 0-1,0 0 1,0 1 0,0-1-1,0 1 1,0-1 0,0 1-1,0 0 1,0 0 0,0 1-1,0-1 1,0 0 0,0 1-1,4 3 1,35 30-2,-38-30 3,8 8-2,0 1 0,-1 1-1,0-1 1,-2 2 0,0 0 0,7 17-1,-10-14 6,-6-17-2,1 1-1,0 0 1,-1-1-1,1 1 1,0 0-1,0-1 1,1 1-1,-1-1 1,2 3-1,-2-4 1,-1-1-1,1 0 0,-1 0 1,0 0-1,1 0 1,-1 0-1,0 0 0,1 0 1,-1 0-1,1 0 0,-1 0 1,0 0-1,1 0 1,-1 0-1,1 0 0,-1 0 1,0 0-1,1 0 0,-1-1 1,0 1-1,1 0 0,-1 0 1,0 0-1,1-1 1,-1 1-1,0 0 0,0 0 1,1-1-1,-1 1 0,0 0 1,0 0-1,1-1 0,-1 0 1,10-11 17,-10 12-17,32-49 13,-25 35-14,2 0 0,0 0 0,0 1 0,1 1 0,1 0 0,0 0 1,1 1-1,0 0 0,14-9 0,-22 18-1,0-1 0,1 1-1,-1 0 1,1 0 0,0 0-1,0 0 1,0 1 0,0 0 0,-1 0-1,1 0 1,1 1 0,-1 0 0,0 0-1,0 0 1,0 0 0,8 3 0,-7-2-1,0 2 1,0-1 0,0 1-1,0 0 1,0 0 0,-1 0-1,1 1 1,-1 0 0,0 0-1,0 1 1,-1-1 0,8 9-1,1 3 2,-1 0 0,11 19 0,-19-29 1,-1 1-1,1-1 1,-2 1 0,1 0 0,-1 0 0,0 0 0,0 0 0,-1 1-1,1 13 1,-2-21 7,12-20 23,29-61-21,-34 64-10,0 1 0,1 0 0,0 1 0,2 0 0,-1 0 0,2 1-1,18-18 1,-27 30 0,0 0 0,0 0 0,0 1 0,0-1-1,1 1 1,-1 0 0,0 0 0,1 0 0,0 0-1,-1 0 1,1 0 0,-1 1 0,1-1 0,0 1 0,-1 0-1,6 0 1,-4 0-1,1 1 1,-1 0-1,0 0 0,0 0 0,1 1 1,-1-1-1,0 1 0,0 0 1,5 4-1,6 6-2,-1-1-1,0 2 1,24 27 0,-28-28 2,26 27 0,58 69-6,-92-104 7,0 0 0,0 0 0,0 0 0,0 0 0,2 7 0,1 2 2,-4-13 37,1-7-29,-1-7-6,0 3-4,1 0 1,0 0-1,0 1 0,7-18 0,-1 3 0,-4 11 0,1 0 0,1 0 0,0 1 0,1 0 0,0 0 0,1 1 0,1-1-1,0 2 1,0-1 0,16-13 0,-23 23-1,1 1 1,-1-1-1,1 1 1,-1-1-1,1 1 0,-1 0 1,1 0-1,0 0 0,0 0 1,-1 1-1,1-1 0,0 1 1,0 0-1,0-1 1,0 1-1,0 1 0,0-1 1,-1 0-1,1 1 0,0-1 1,0 1-1,5 2 0,-4-1 0,0-1 0,0 2 0,0-1 0,0 0 0,0 1 0,0-1 0,-1 1 0,0 0 0,1 0 0,-1 1 0,0-1 0,0 1 0,3 6 0,41 60 0,-35-54-2,-1-1 0,-1 1 0,-1 1 0,15 32 0,-23-43 4,1-1 0,-1 1 1,0-1-1,-1 1 0,1 8 1,-1-14 20,7-20 2,7-29-17,-7 27-6,0-1-1,10-20 1,-13 35-1,0 0 0,1 1 0,-1 0 0,2 0 0,-1 0-1,1 1 1,0-1 0,0 1 0,9-6 0,-7 6 0,1 0-1,1 0 0,-1 1 0,12-4 0,-19 8 0,1-1 0,0 1 0,0 0 0,-1 1 1,1-1-1,0 0 0,0 1 0,0 0 0,0 0 0,0-1 0,0 2 0,0-1 0,0 0 0,0 1 0,0-1 0,0 1 0,-1 0 1,1 0-1,4 2 0,-2 2 0,-1 1 0,1-1 0,-1 1-1,-1 0 1,1 1 0,-1-1 0,0 0 0,4 13 0,0-2 1,60 164-6,-64-196 24,0 0 0,8-20 0,-1 1-18,-2 6-2,1-1 0,2 2 0,22-43 0,-32 69 2,-1-1 0,1 0-1,0 1 1,0-1 0,0 1-1,0-1 1,0 1 0,0 0-1,0-1 1,0 1 0,1 0-1,-1 0 1,0 0-1,1 0 1,-1 0 0,1 0-1,-1 0 1,1 0 0,0 1-1,-1-1 1,1 0 0,0 1-1,-1 0 1,1-1 0,0 1-1,1 0 1,-1 0-1,0 1 0,0 0 0,0 0 0,0 0 0,-1 0 0,1 0 0,0 1 0,-1-1 0,1 0 0,-1 1 0,1-1 0,-1 1 0,0 0 0,0-1 0,1 1 0,-1 0 1,-1 0-1,1 0 0,0 0 0,0 0 0,0 2 0,18 61-1,-15-47 2,1 0 0,12 28 0,-7-23 0,-5-11 0,0 0 0,1-1 0,0 0 0,1 1 0,0-2 0,10 12 0,-16-22 1,-1 1-1,1 0 0,0-1 0,0 1 0,-1 0 1,1-1-1,0 1 0,0-1 0,0 0 1,0 1-1,-1-1 0,1 0 0,0 1 0,0-1 1,0 0-1,0 0 0,0 0 0,0 0 1,0 0-1,0 0 0,0 0 0,0 0 0,0 0 1,0 0-1,1-1 0,0 0 1,0 0 1,0 0-1,0 0 0,0-1 0,0 1 1,0-1-1,0 1 0,0-1 0,2-3 1,2-3 2,0 1 0,-1-2 0,0 1 0,4-9 0,-6 9-5,2-2 2,0-1 0,0 1 0,10-13 0,-14 21-2,0 0 1,0 1-1,0-1 1,0 1-1,0 0 0,1-1 1,-1 1-1,1 0 0,-1 0 1,0 0-1,1 0 0,0 0 1,-1 0-1,1 0 0,0 0 1,-1 1-1,1-1 0,0 1 1,0-1-1,-1 1 0,1 0 1,0 0-1,0-1 0,0 1 1,0 1-1,-1-1 0,1 0 1,3 1-1,0 2 0,-1 1-1,-1-1 1,1 1-1,0 0 0,-1 0 1,0 1-1,0-1 1,0 0-1,4 10 1,-1-3 1,0 0-3,31 45 11,-33-52-14,0 1 1,0-1-1,0 0 1,0 0-1,1 0 1,0 0-1,0-1 1,9 5-1,0-1 141,-14-6-25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44.2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1 1232,'-3'2'9,"1"0"0,-1 1 0,1-1 1,0 1-1,0 0 0,0-1 0,0 1 0,1 0 0,-1 0 0,1 0 0,0 0 0,0 1 0,0-1 0,0 0 0,0 0 0,1 1 0,-1-1 0,1 0 1,0 1-1,1 5 0,0 8-17,0 0 1,7 27 0,-7-39 13,80 454-20,-53-288-311,-27-178-319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44.8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65 291 712,'-20'-27'544,"15"22"-467,0-1 1,1 0-1,0 0 1,0 0-1,0-1 1,1 1-1,0-1 1,0 0-1,1 0 1,-1 0-1,-1-12 1,4 14-75,-1 1 1,1-1 0,1 1-1,-1-1 1,1 1-1,-1-1 1,1 1 0,0-1-1,1 1 1,-1 0 0,1-1-1,0 1 1,3-4-1,-1 1-5,1 0 0,0 1-1,0-1 1,1 1-1,0 1 1,0-1 0,7-4-1,-3 3-4,0 0-1,0 1 1,0 0-1,1 1 1,0 0-1,0 1 1,1 0 0,-1 1-1,1 0 1,15-1-1,-10 4 0,1 0 0,-1 1 0,1 1 0,-1 1 0,0 1 0,0 0 1,22 9-1,-13-3 0,-1 1 0,0 1 0,42 28 0,-63-37 7,0 0-1,0 0 0,0 1 0,0-1 0,-1 1 0,0 0 1,0 0-1,0 0 0,0 0 0,0 1 0,-1-1 0,0 1 0,0-1 1,0 1-1,-1 0 0,1 0 0,-1 0 0,0 0 0,0 0 1,-1 0-1,0 0 0,0 6 0,-1-2 3,0-1 0,-1 0 0,1 0 0,-2 0 0,1 0-1,-1 0 1,0-1 0,-1 1 0,0-1 0,0 0 0,-1 0 0,-8 11 0,-4 4 6,-18 30 0,1-2-5,33-49-2,1 0 0,-1 0 0,0 0 0,1 0 0,-1-1 0,0 1 0,1 0 0,-1 0 0,1 0 0,-1 0 0,1 0 1,0 0-1,-1 0 0,1 0 0,0 1 0,0-1 0,0 0 0,0 0 0,0 0 0,0 0 0,0 0 0,0 0 0,0 0 0,0 0 0,1 0 0,-1 0 0,0 0 0,1 0 1,-1 0-1,1 0 0,-1 0 0,2 2 0,1 0-3,1-1 1,-1 1-1,1-1 1,-1 0-1,1 0 1,0 0-1,5 1 1,3 3 0,9 2-7,41 10-1,-47-14 9,0 0 0,-1 0-1,0 1 1,0 1-1,0 0 1,20 14 0,-24-13-1,0 0 1,-1 1 0,-1 0-1,1 0 1,-1 1-1,9 13 1,-14-17 1,0-1-1,-1 1 1,1 0-1,-1 0 1,0 0-1,-1 0 1,1 0-1,-1 1 1,0-1 0,0 0-1,0 1 1,-1-1-1,0 0 1,0 1-1,0-1 1,-2 8-1,1-7 7,-1 1-1,0 0 1,0-1 0,0 0-1,-1 1 1,0-1-1,0 0 1,0 0-1,-1-1 1,0 1-1,0-1 1,-1 0-1,1 0 1,-1 0-1,0 0 1,0-1-1,-1 0 1,1 0 0,-1-1-1,0 1 1,0-1-1,0 0 1,0-1-1,-1 0 1,1 0-1,-12 2 1,-14 3-14,0-1 0,-1-2 0,0-1 0,0-2 0,0-1 0,-63-9 0,85 6-83,0 0 0,0-1 0,0-1 0,1 0-1,0 0 1,-12-9 0,-4-3-69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46.3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88,'0'0'525,"4"18"-218,4 37-193,0 81 1,-2-18-96,-3-91-15,14 116 6,-14-124-3,2 0 0,0 1 0,1-1 0,1-1 0,11 21 0,-16-34-22,1-1-1,-1 1 0,1-1 1,0 0-1,0 0 1,1 0-1,-1 0 0,1-1 1,0 0-1,0 1 0,0-1 1,0-1-1,1 1 1,-1 0-1,1-1 0,0 0 1,-1 0-1,1-1 1,0 1-1,0-1 0,0 0 1,0 0-1,0-1 0,0 0 1,1 1-1,-1-2 1,0 1-1,0-1 0,0 1 1,10-4-1,19-8-164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46.8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88 106 656,'-13'-2'570,"13"2"-558,-1 0 0,0 0-1,1-1 1,-1 1 0,1 0 0,-1 0 0,0 0 0,1 0 0,-1 0 0,1 0 0,-1 0 0,0 0 0,1 0 0,-1 0 0,1 0 0,-1 0 0,0 1 0,1-1 0,-1 0 0,1 0 0,-1 1-1,1-1 1,-1 0 0,1 1 0,-1-1 0,1 0 0,-1 1 0,1-1 0,-1 1 0,1-1 0,-1 1 0,1-1 0,0 1 0,0-1 0,-1 1 0,1-1 0,0 1 0,0 0 0,-1-1-1,1 1 1,0-1 0,0 1 0,0 0 0,0-1 0,0 1 0,0 0 0,0 0 0,-3 16-13,1 1-1,0-1 1,1 1-1,1 0 1,1-1-1,1 1 1,0 0-1,1-1 1,6 20-1,-5-24 5,0-1-1,1 1 0,1-1 1,-1 0-1,2 0 1,0-1-1,0 0 1,1 0-1,0 0 1,1-1-1,1 0 1,17 14-1,-23-21-2,0 0 1,0-1-1,0 1 0,0-1 0,1 0 0,-1 0 0,1-1 0,0 1 0,-1-1 0,1 0 0,0 0 0,0 0 0,0-1 0,0 0 0,7 0 1,-5-1-1,-1-1 0,0 1 0,1-1 1,-1 0-1,0-1 0,0 0 1,0 0-1,0 0 0,-1 0 1,8-7-1,1-2 2,0-1-1,-1 0 1,-1-1-1,0-1 1,-1 0 0,-1-1-1,11-20 1,-17 29 3,-1 0 1,0 0 0,0-1 0,0 1 0,-1-1-1,0 0 1,-1 1 0,1-1 0,-2 0-1,1 0 1,-1 0 0,0 0 0,-3-15-1,1 14 8,0 0 0,-1 1 0,-1-1-1,1 1 1,-1 0 0,-1 0 0,1 0 0,-1 1-1,-1-1 1,1 1 0,-1 0 0,-8-6-1,3 2-11,-1 0-1,-1 1 0,0 0 0,0 1 0,-1 1 1,0 0-1,0 1 0,-1 0 0,-22-6 0,30 11-4,0 0-1,0 1 0,0 0 0,-1 0 0,1 1 0,0 0 0,-1 0 1,1 1-1,0-1 0,0 2 0,-1-1 0,1 1 0,0 0 0,0 1 1,1-1-1,-1 1 0,1 1 0,-1-1 0,1 1 0,0 0 0,0 1 0,0-1 1,-5 7-1,4-3-72,1-1 1,-1 1-1,2 0 1,-1 0-1,1 0 1,1 1-1,-1 0 0,2 0 1,-1 0-1,1 0 1,0 1-1,1-1 1,0 1-1,1 0 1,0-1-1,0 1 1,2 12-1,2 3-191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47.2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165 1 1536,'-4'0'25,"0"0"0,1 0 0,-1 0-1,1 0 1,-1 1 0,1-1 0,-1 1 0,1 0-1,0 0 1,-1 1 0,1-1 0,0 1 0,0-1-1,0 1 1,0 0 0,0 0 0,0 0-1,1 1 1,-1-1 0,0 1 0,1-1 0,0 1-1,-3 5 1,-6 7-27,1 1-1,0 0 1,1 0 0,1 1-1,0 0 1,2 1 0,0 0-1,1 0 1,0 0 0,-3 36-1,7-43 4,1 1-1,0-1 0,0 1 1,1-1-1,1 1 1,0-1-1,0 1 0,1-1 1,1 0-1,0 0 0,0 0 1,1-1-1,0 0 1,1 0-1,1 0 0,-1 0 1,1-1-1,14 14 0,-15-18 1,0 1 0,0-1-1,0-1 1,1 1 0,0-1-1,-1 0 1,2-1 0,-1 1-1,15 3 1,-16-6-13,0 0 0,0 0 0,0 0 0,0-1 0,0 0 0,0 0 0,0-1 0,0 0 0,0 0 0,-1 0 0,1-1 0,0 0 0,10-5 0,-1-1-101,-1 0 0,-1-1 1,0-1-1,22-19 0,7-15-58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47.6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0 1304,'-8'2'104,"5"3"16,-2 2-80,4 9-8,1 5-24,1 10 0,5 6-8,5 11 0,6 3 0,3 7 8,-2 2-8,4 0 8,-5 0 8,3-10 0,0-7-40,-5-16-88,2-8-48,3-19 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34:48.0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223 0 1416,'-11'6'64,"0"0"-1,1 0 0,-1 1 1,1 0-1,1 0 0,0 1 1,0 1-1,-10 11 0,-10 8-39,-62 54 5,91-82-28,0 0 0,0 0 0,-1 0 0,1 1 0,0-1 0,0 0 0,-1 0 0,1 1-1,0-1 1,0 0 0,-1 1 0,1-1 0,0 0 0,0 0 0,0 1 0,0-1 0,0 0 0,0 1 0,0-1 0,-1 0 0,1 1-1,0-1 1,0 0 0,0 1 0,0-1 0,0 0 0,1 1 0,-1-1 0,0 0 0,0 1 0,0-1 0,0 0 0,0 1 0,0-1-1,0 0 1,1 1 0,-1-1 0,0 0 0,0 0 0,0 1 0,1-1 0,-1 0 0,0 0 0,0 1 0,1-1 0,-1 0 0,0 0 0,1 0-1,-1 1 1,0-1 0,0 0 0,1 0 0,-1 0 0,0 0 0,1 0 0,-1 0 0,1 0 0,27 8-30,-18-5 31,24 8 0,-1 2 0,-1 1-1,56 34 1,83 68-118,-107-70-94,-45-33-156,29 15 0,-17-13 119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9.xml"/><Relationship Id="rId117" Type="http://schemas.openxmlformats.org/officeDocument/2006/relationships/image" Target="../media/image201.png"/><Relationship Id="rId21" Type="http://schemas.openxmlformats.org/officeDocument/2006/relationships/image" Target="../media/image153.png"/><Relationship Id="rId42" Type="http://schemas.openxmlformats.org/officeDocument/2006/relationships/customXml" Target="../ink/ink147.xml"/><Relationship Id="rId47" Type="http://schemas.openxmlformats.org/officeDocument/2006/relationships/image" Target="../media/image166.png"/><Relationship Id="rId63" Type="http://schemas.openxmlformats.org/officeDocument/2006/relationships/image" Target="../media/image174.png"/><Relationship Id="rId68" Type="http://schemas.openxmlformats.org/officeDocument/2006/relationships/customXml" Target="../ink/ink160.xml"/><Relationship Id="rId84" Type="http://schemas.openxmlformats.org/officeDocument/2006/relationships/customXml" Target="../ink/ink168.xml"/><Relationship Id="rId89" Type="http://schemas.openxmlformats.org/officeDocument/2006/relationships/image" Target="../media/image187.png"/><Relationship Id="rId112" Type="http://schemas.openxmlformats.org/officeDocument/2006/relationships/customXml" Target="../ink/ink182.xml"/><Relationship Id="rId133" Type="http://schemas.openxmlformats.org/officeDocument/2006/relationships/image" Target="../media/image209.png"/><Relationship Id="rId138" Type="http://schemas.openxmlformats.org/officeDocument/2006/relationships/customXml" Target="../ink/ink195.xml"/><Relationship Id="rId16" Type="http://schemas.openxmlformats.org/officeDocument/2006/relationships/customXml" Target="../ink/ink134.xml"/><Relationship Id="rId107" Type="http://schemas.openxmlformats.org/officeDocument/2006/relationships/image" Target="../media/image196.png"/><Relationship Id="rId11" Type="http://schemas.openxmlformats.org/officeDocument/2006/relationships/image" Target="../media/image148.png"/><Relationship Id="rId32" Type="http://schemas.openxmlformats.org/officeDocument/2006/relationships/customXml" Target="../ink/ink142.xml"/><Relationship Id="rId37" Type="http://schemas.openxmlformats.org/officeDocument/2006/relationships/image" Target="../media/image161.png"/><Relationship Id="rId53" Type="http://schemas.openxmlformats.org/officeDocument/2006/relationships/image" Target="../media/image169.png"/><Relationship Id="rId58" Type="http://schemas.openxmlformats.org/officeDocument/2006/relationships/customXml" Target="../ink/ink155.xml"/><Relationship Id="rId74" Type="http://schemas.openxmlformats.org/officeDocument/2006/relationships/customXml" Target="../ink/ink163.xml"/><Relationship Id="rId79" Type="http://schemas.openxmlformats.org/officeDocument/2006/relationships/image" Target="../media/image182.png"/><Relationship Id="rId102" Type="http://schemas.openxmlformats.org/officeDocument/2006/relationships/customXml" Target="../ink/ink177.xml"/><Relationship Id="rId123" Type="http://schemas.openxmlformats.org/officeDocument/2006/relationships/image" Target="../media/image204.png"/><Relationship Id="rId128" Type="http://schemas.openxmlformats.org/officeDocument/2006/relationships/customXml" Target="../ink/ink190.xml"/><Relationship Id="rId5" Type="http://schemas.openxmlformats.org/officeDocument/2006/relationships/image" Target="../media/image145.png"/><Relationship Id="rId90" Type="http://schemas.openxmlformats.org/officeDocument/2006/relationships/customXml" Target="../ink/ink171.xml"/><Relationship Id="rId95" Type="http://schemas.openxmlformats.org/officeDocument/2006/relationships/image" Target="../media/image190.png"/><Relationship Id="rId22" Type="http://schemas.openxmlformats.org/officeDocument/2006/relationships/customXml" Target="../ink/ink137.xml"/><Relationship Id="rId27" Type="http://schemas.openxmlformats.org/officeDocument/2006/relationships/image" Target="../media/image156.png"/><Relationship Id="rId43" Type="http://schemas.openxmlformats.org/officeDocument/2006/relationships/image" Target="../media/image164.png"/><Relationship Id="rId48" Type="http://schemas.openxmlformats.org/officeDocument/2006/relationships/customXml" Target="../ink/ink150.xml"/><Relationship Id="rId64" Type="http://schemas.openxmlformats.org/officeDocument/2006/relationships/customXml" Target="../ink/ink158.xml"/><Relationship Id="rId69" Type="http://schemas.openxmlformats.org/officeDocument/2006/relationships/image" Target="../media/image177.png"/><Relationship Id="rId113" Type="http://schemas.openxmlformats.org/officeDocument/2006/relationships/image" Target="../media/image199.png"/><Relationship Id="rId118" Type="http://schemas.openxmlformats.org/officeDocument/2006/relationships/customXml" Target="../ink/ink185.xml"/><Relationship Id="rId134" Type="http://schemas.openxmlformats.org/officeDocument/2006/relationships/customXml" Target="../ink/ink193.xml"/><Relationship Id="rId139" Type="http://schemas.openxmlformats.org/officeDocument/2006/relationships/image" Target="../media/image212.png"/><Relationship Id="rId8" Type="http://schemas.openxmlformats.org/officeDocument/2006/relationships/customXml" Target="../ink/ink130.xml"/><Relationship Id="rId51" Type="http://schemas.openxmlformats.org/officeDocument/2006/relationships/image" Target="../media/image168.png"/><Relationship Id="rId72" Type="http://schemas.openxmlformats.org/officeDocument/2006/relationships/customXml" Target="../ink/ink162.xml"/><Relationship Id="rId80" Type="http://schemas.openxmlformats.org/officeDocument/2006/relationships/customXml" Target="../ink/ink166.xml"/><Relationship Id="rId85" Type="http://schemas.openxmlformats.org/officeDocument/2006/relationships/image" Target="../media/image185.png"/><Relationship Id="rId93" Type="http://schemas.openxmlformats.org/officeDocument/2006/relationships/image" Target="../media/image189.png"/><Relationship Id="rId98" Type="http://schemas.openxmlformats.org/officeDocument/2006/relationships/customXml" Target="../ink/ink175.xml"/><Relationship Id="rId121" Type="http://schemas.openxmlformats.org/officeDocument/2006/relationships/image" Target="../media/image203.png"/><Relationship Id="rId3" Type="http://schemas.openxmlformats.org/officeDocument/2006/relationships/image" Target="../media/image144.png"/><Relationship Id="rId12" Type="http://schemas.openxmlformats.org/officeDocument/2006/relationships/customXml" Target="../ink/ink132.xml"/><Relationship Id="rId17" Type="http://schemas.openxmlformats.org/officeDocument/2006/relationships/image" Target="../media/image151.png"/><Relationship Id="rId25" Type="http://schemas.openxmlformats.org/officeDocument/2006/relationships/image" Target="../media/image155.png"/><Relationship Id="rId33" Type="http://schemas.openxmlformats.org/officeDocument/2006/relationships/image" Target="../media/image159.png"/><Relationship Id="rId38" Type="http://schemas.openxmlformats.org/officeDocument/2006/relationships/customXml" Target="../ink/ink145.xml"/><Relationship Id="rId46" Type="http://schemas.openxmlformats.org/officeDocument/2006/relationships/customXml" Target="../ink/ink149.xml"/><Relationship Id="rId59" Type="http://schemas.openxmlformats.org/officeDocument/2006/relationships/image" Target="../media/image172.png"/><Relationship Id="rId67" Type="http://schemas.openxmlformats.org/officeDocument/2006/relationships/image" Target="../media/image176.png"/><Relationship Id="rId103" Type="http://schemas.openxmlformats.org/officeDocument/2006/relationships/image" Target="../media/image194.png"/><Relationship Id="rId108" Type="http://schemas.openxmlformats.org/officeDocument/2006/relationships/customXml" Target="../ink/ink180.xml"/><Relationship Id="rId116" Type="http://schemas.openxmlformats.org/officeDocument/2006/relationships/customXml" Target="../ink/ink184.xml"/><Relationship Id="rId124" Type="http://schemas.openxmlformats.org/officeDocument/2006/relationships/customXml" Target="../ink/ink188.xml"/><Relationship Id="rId129" Type="http://schemas.openxmlformats.org/officeDocument/2006/relationships/image" Target="../media/image207.png"/><Relationship Id="rId137" Type="http://schemas.openxmlformats.org/officeDocument/2006/relationships/image" Target="../media/image211.png"/><Relationship Id="rId20" Type="http://schemas.openxmlformats.org/officeDocument/2006/relationships/customXml" Target="../ink/ink136.xml"/><Relationship Id="rId41" Type="http://schemas.openxmlformats.org/officeDocument/2006/relationships/image" Target="../media/image163.png"/><Relationship Id="rId54" Type="http://schemas.openxmlformats.org/officeDocument/2006/relationships/customXml" Target="../ink/ink153.xml"/><Relationship Id="rId62" Type="http://schemas.openxmlformats.org/officeDocument/2006/relationships/customXml" Target="../ink/ink157.xml"/><Relationship Id="rId70" Type="http://schemas.openxmlformats.org/officeDocument/2006/relationships/customXml" Target="../ink/ink161.xml"/><Relationship Id="rId75" Type="http://schemas.openxmlformats.org/officeDocument/2006/relationships/image" Target="../media/image180.png"/><Relationship Id="rId83" Type="http://schemas.openxmlformats.org/officeDocument/2006/relationships/image" Target="../media/image184.png"/><Relationship Id="rId88" Type="http://schemas.openxmlformats.org/officeDocument/2006/relationships/customXml" Target="../ink/ink170.xml"/><Relationship Id="rId91" Type="http://schemas.openxmlformats.org/officeDocument/2006/relationships/image" Target="../media/image188.png"/><Relationship Id="rId96" Type="http://schemas.openxmlformats.org/officeDocument/2006/relationships/customXml" Target="../ink/ink174.xml"/><Relationship Id="rId111" Type="http://schemas.openxmlformats.org/officeDocument/2006/relationships/image" Target="../media/image198.png"/><Relationship Id="rId132" Type="http://schemas.openxmlformats.org/officeDocument/2006/relationships/customXml" Target="../ink/ink192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129.xml"/><Relationship Id="rId15" Type="http://schemas.openxmlformats.org/officeDocument/2006/relationships/image" Target="../media/image150.png"/><Relationship Id="rId23" Type="http://schemas.openxmlformats.org/officeDocument/2006/relationships/image" Target="../media/image154.png"/><Relationship Id="rId28" Type="http://schemas.openxmlformats.org/officeDocument/2006/relationships/customXml" Target="../ink/ink140.xml"/><Relationship Id="rId36" Type="http://schemas.openxmlformats.org/officeDocument/2006/relationships/customXml" Target="../ink/ink144.xml"/><Relationship Id="rId49" Type="http://schemas.openxmlformats.org/officeDocument/2006/relationships/image" Target="../media/image167.png"/><Relationship Id="rId57" Type="http://schemas.openxmlformats.org/officeDocument/2006/relationships/image" Target="../media/image171.png"/><Relationship Id="rId106" Type="http://schemas.openxmlformats.org/officeDocument/2006/relationships/customXml" Target="../ink/ink179.xml"/><Relationship Id="rId114" Type="http://schemas.openxmlformats.org/officeDocument/2006/relationships/customXml" Target="../ink/ink183.xml"/><Relationship Id="rId119" Type="http://schemas.openxmlformats.org/officeDocument/2006/relationships/image" Target="../media/image202.png"/><Relationship Id="rId127" Type="http://schemas.openxmlformats.org/officeDocument/2006/relationships/image" Target="../media/image206.png"/><Relationship Id="rId10" Type="http://schemas.openxmlformats.org/officeDocument/2006/relationships/customXml" Target="../ink/ink131.xml"/><Relationship Id="rId31" Type="http://schemas.openxmlformats.org/officeDocument/2006/relationships/image" Target="../media/image158.png"/><Relationship Id="rId44" Type="http://schemas.openxmlformats.org/officeDocument/2006/relationships/customXml" Target="../ink/ink148.xml"/><Relationship Id="rId52" Type="http://schemas.openxmlformats.org/officeDocument/2006/relationships/customXml" Target="../ink/ink152.xml"/><Relationship Id="rId60" Type="http://schemas.openxmlformats.org/officeDocument/2006/relationships/customXml" Target="../ink/ink156.xml"/><Relationship Id="rId65" Type="http://schemas.openxmlformats.org/officeDocument/2006/relationships/image" Target="../media/image175.png"/><Relationship Id="rId73" Type="http://schemas.openxmlformats.org/officeDocument/2006/relationships/image" Target="../media/image179.png"/><Relationship Id="rId78" Type="http://schemas.openxmlformats.org/officeDocument/2006/relationships/customXml" Target="../ink/ink165.xml"/><Relationship Id="rId81" Type="http://schemas.openxmlformats.org/officeDocument/2006/relationships/image" Target="../media/image183.png"/><Relationship Id="rId86" Type="http://schemas.openxmlformats.org/officeDocument/2006/relationships/customXml" Target="../ink/ink169.xml"/><Relationship Id="rId94" Type="http://schemas.openxmlformats.org/officeDocument/2006/relationships/customXml" Target="../ink/ink173.xml"/><Relationship Id="rId99" Type="http://schemas.openxmlformats.org/officeDocument/2006/relationships/image" Target="../media/image192.png"/><Relationship Id="rId101" Type="http://schemas.openxmlformats.org/officeDocument/2006/relationships/image" Target="../media/image193.png"/><Relationship Id="rId122" Type="http://schemas.openxmlformats.org/officeDocument/2006/relationships/customXml" Target="../ink/ink187.xml"/><Relationship Id="rId130" Type="http://schemas.openxmlformats.org/officeDocument/2006/relationships/customXml" Target="../ink/ink191.xml"/><Relationship Id="rId135" Type="http://schemas.openxmlformats.org/officeDocument/2006/relationships/image" Target="../media/image210.png"/><Relationship Id="rId4" Type="http://schemas.openxmlformats.org/officeDocument/2006/relationships/customXml" Target="../ink/ink128.xml"/><Relationship Id="rId9" Type="http://schemas.openxmlformats.org/officeDocument/2006/relationships/image" Target="../media/image147.png"/><Relationship Id="rId13" Type="http://schemas.openxmlformats.org/officeDocument/2006/relationships/image" Target="../media/image149.png"/><Relationship Id="rId18" Type="http://schemas.openxmlformats.org/officeDocument/2006/relationships/customXml" Target="../ink/ink135.xml"/><Relationship Id="rId39" Type="http://schemas.openxmlformats.org/officeDocument/2006/relationships/image" Target="../media/image162.png"/><Relationship Id="rId109" Type="http://schemas.openxmlformats.org/officeDocument/2006/relationships/image" Target="../media/image197.png"/><Relationship Id="rId34" Type="http://schemas.openxmlformats.org/officeDocument/2006/relationships/customXml" Target="../ink/ink143.xml"/><Relationship Id="rId50" Type="http://schemas.openxmlformats.org/officeDocument/2006/relationships/customXml" Target="../ink/ink151.xml"/><Relationship Id="rId55" Type="http://schemas.openxmlformats.org/officeDocument/2006/relationships/image" Target="../media/image170.png"/><Relationship Id="rId76" Type="http://schemas.openxmlformats.org/officeDocument/2006/relationships/customXml" Target="../ink/ink164.xml"/><Relationship Id="rId97" Type="http://schemas.openxmlformats.org/officeDocument/2006/relationships/image" Target="../media/image191.png"/><Relationship Id="rId104" Type="http://schemas.openxmlformats.org/officeDocument/2006/relationships/customXml" Target="../ink/ink178.xml"/><Relationship Id="rId120" Type="http://schemas.openxmlformats.org/officeDocument/2006/relationships/customXml" Target="../ink/ink186.xml"/><Relationship Id="rId125" Type="http://schemas.openxmlformats.org/officeDocument/2006/relationships/image" Target="../media/image205.png"/><Relationship Id="rId7" Type="http://schemas.openxmlformats.org/officeDocument/2006/relationships/image" Target="../media/image146.png"/><Relationship Id="rId71" Type="http://schemas.openxmlformats.org/officeDocument/2006/relationships/image" Target="../media/image178.png"/><Relationship Id="rId92" Type="http://schemas.openxmlformats.org/officeDocument/2006/relationships/customXml" Target="../ink/ink172.xml"/><Relationship Id="rId2" Type="http://schemas.openxmlformats.org/officeDocument/2006/relationships/customXml" Target="../ink/ink127.xml"/><Relationship Id="rId29" Type="http://schemas.openxmlformats.org/officeDocument/2006/relationships/image" Target="../media/image157.png"/><Relationship Id="rId24" Type="http://schemas.openxmlformats.org/officeDocument/2006/relationships/customXml" Target="../ink/ink138.xml"/><Relationship Id="rId40" Type="http://schemas.openxmlformats.org/officeDocument/2006/relationships/customXml" Target="../ink/ink146.xml"/><Relationship Id="rId45" Type="http://schemas.openxmlformats.org/officeDocument/2006/relationships/image" Target="../media/image165.png"/><Relationship Id="rId66" Type="http://schemas.openxmlformats.org/officeDocument/2006/relationships/customXml" Target="../ink/ink159.xml"/><Relationship Id="rId87" Type="http://schemas.openxmlformats.org/officeDocument/2006/relationships/image" Target="../media/image186.png"/><Relationship Id="rId110" Type="http://schemas.openxmlformats.org/officeDocument/2006/relationships/customXml" Target="../ink/ink181.xml"/><Relationship Id="rId115" Type="http://schemas.openxmlformats.org/officeDocument/2006/relationships/image" Target="../media/image200.png"/><Relationship Id="rId131" Type="http://schemas.openxmlformats.org/officeDocument/2006/relationships/image" Target="../media/image208.png"/><Relationship Id="rId136" Type="http://schemas.openxmlformats.org/officeDocument/2006/relationships/customXml" Target="../ink/ink194.xml"/><Relationship Id="rId61" Type="http://schemas.openxmlformats.org/officeDocument/2006/relationships/image" Target="../media/image173.png"/><Relationship Id="rId82" Type="http://schemas.openxmlformats.org/officeDocument/2006/relationships/customXml" Target="../ink/ink167.xml"/><Relationship Id="rId19" Type="http://schemas.openxmlformats.org/officeDocument/2006/relationships/image" Target="../media/image152.png"/><Relationship Id="rId14" Type="http://schemas.openxmlformats.org/officeDocument/2006/relationships/customXml" Target="../ink/ink133.xml"/><Relationship Id="rId30" Type="http://schemas.openxmlformats.org/officeDocument/2006/relationships/customXml" Target="../ink/ink141.xml"/><Relationship Id="rId35" Type="http://schemas.openxmlformats.org/officeDocument/2006/relationships/image" Target="../media/image160.png"/><Relationship Id="rId56" Type="http://schemas.openxmlformats.org/officeDocument/2006/relationships/customXml" Target="../ink/ink154.xml"/><Relationship Id="rId77" Type="http://schemas.openxmlformats.org/officeDocument/2006/relationships/image" Target="../media/image181.png"/><Relationship Id="rId100" Type="http://schemas.openxmlformats.org/officeDocument/2006/relationships/customXml" Target="../ink/ink176.xml"/><Relationship Id="rId105" Type="http://schemas.openxmlformats.org/officeDocument/2006/relationships/image" Target="../media/image195.png"/><Relationship Id="rId126" Type="http://schemas.openxmlformats.org/officeDocument/2006/relationships/customXml" Target="../ink/ink189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0.png"/><Relationship Id="rId21" Type="http://schemas.openxmlformats.org/officeDocument/2006/relationships/image" Target="../media/image222.png"/><Relationship Id="rId42" Type="http://schemas.openxmlformats.org/officeDocument/2006/relationships/customXml" Target="../ink/ink216.xml"/><Relationship Id="rId63" Type="http://schemas.openxmlformats.org/officeDocument/2006/relationships/image" Target="../media/image243.png"/><Relationship Id="rId84" Type="http://schemas.openxmlformats.org/officeDocument/2006/relationships/customXml" Target="../ink/ink237.xml"/><Relationship Id="rId138" Type="http://schemas.openxmlformats.org/officeDocument/2006/relationships/customXml" Target="../ink/ink264.xml"/><Relationship Id="rId159" Type="http://schemas.openxmlformats.org/officeDocument/2006/relationships/image" Target="../media/image291.png"/><Relationship Id="rId170" Type="http://schemas.openxmlformats.org/officeDocument/2006/relationships/customXml" Target="../ink/ink280.xml"/><Relationship Id="rId191" Type="http://schemas.openxmlformats.org/officeDocument/2006/relationships/image" Target="../media/image307.png"/><Relationship Id="rId205" Type="http://schemas.openxmlformats.org/officeDocument/2006/relationships/image" Target="../media/image314.png"/><Relationship Id="rId226" Type="http://schemas.openxmlformats.org/officeDocument/2006/relationships/customXml" Target="../ink/ink308.xml"/><Relationship Id="rId247" Type="http://schemas.openxmlformats.org/officeDocument/2006/relationships/image" Target="../media/image335.png"/><Relationship Id="rId107" Type="http://schemas.openxmlformats.org/officeDocument/2006/relationships/image" Target="../media/image265.png"/><Relationship Id="rId11" Type="http://schemas.openxmlformats.org/officeDocument/2006/relationships/image" Target="../media/image217.png"/><Relationship Id="rId32" Type="http://schemas.openxmlformats.org/officeDocument/2006/relationships/customXml" Target="../ink/ink211.xml"/><Relationship Id="rId53" Type="http://schemas.openxmlformats.org/officeDocument/2006/relationships/image" Target="../media/image238.png"/><Relationship Id="rId74" Type="http://schemas.openxmlformats.org/officeDocument/2006/relationships/customXml" Target="../ink/ink232.xml"/><Relationship Id="rId128" Type="http://schemas.openxmlformats.org/officeDocument/2006/relationships/customXml" Target="../ink/ink259.xml"/><Relationship Id="rId149" Type="http://schemas.openxmlformats.org/officeDocument/2006/relationships/image" Target="../media/image286.png"/><Relationship Id="rId5" Type="http://schemas.openxmlformats.org/officeDocument/2006/relationships/image" Target="../media/image214.png"/><Relationship Id="rId95" Type="http://schemas.openxmlformats.org/officeDocument/2006/relationships/image" Target="../media/image259.png"/><Relationship Id="rId160" Type="http://schemas.openxmlformats.org/officeDocument/2006/relationships/customXml" Target="../ink/ink275.xml"/><Relationship Id="rId181" Type="http://schemas.openxmlformats.org/officeDocument/2006/relationships/image" Target="../media/image302.png"/><Relationship Id="rId216" Type="http://schemas.openxmlformats.org/officeDocument/2006/relationships/customXml" Target="../ink/ink303.xml"/><Relationship Id="rId237" Type="http://schemas.openxmlformats.org/officeDocument/2006/relationships/image" Target="../media/image330.png"/><Relationship Id="rId258" Type="http://schemas.openxmlformats.org/officeDocument/2006/relationships/customXml" Target="../ink/ink324.xml"/><Relationship Id="rId22" Type="http://schemas.openxmlformats.org/officeDocument/2006/relationships/customXml" Target="../ink/ink206.xml"/><Relationship Id="rId43" Type="http://schemas.openxmlformats.org/officeDocument/2006/relationships/image" Target="../media/image233.png"/><Relationship Id="rId64" Type="http://schemas.openxmlformats.org/officeDocument/2006/relationships/customXml" Target="../ink/ink227.xml"/><Relationship Id="rId118" Type="http://schemas.openxmlformats.org/officeDocument/2006/relationships/customXml" Target="../ink/ink254.xml"/><Relationship Id="rId139" Type="http://schemas.openxmlformats.org/officeDocument/2006/relationships/image" Target="../media/image281.png"/><Relationship Id="rId85" Type="http://schemas.openxmlformats.org/officeDocument/2006/relationships/image" Target="../media/image254.png"/><Relationship Id="rId150" Type="http://schemas.openxmlformats.org/officeDocument/2006/relationships/customXml" Target="../ink/ink270.xml"/><Relationship Id="rId171" Type="http://schemas.openxmlformats.org/officeDocument/2006/relationships/image" Target="../media/image297.png"/><Relationship Id="rId192" Type="http://schemas.openxmlformats.org/officeDocument/2006/relationships/customXml" Target="../ink/ink291.xml"/><Relationship Id="rId206" Type="http://schemas.openxmlformats.org/officeDocument/2006/relationships/customXml" Target="../ink/ink298.xml"/><Relationship Id="rId227" Type="http://schemas.openxmlformats.org/officeDocument/2006/relationships/image" Target="../media/image325.png"/><Relationship Id="rId248" Type="http://schemas.openxmlformats.org/officeDocument/2006/relationships/customXml" Target="../ink/ink319.xml"/><Relationship Id="rId12" Type="http://schemas.openxmlformats.org/officeDocument/2006/relationships/customXml" Target="../ink/ink201.xml"/><Relationship Id="rId33" Type="http://schemas.openxmlformats.org/officeDocument/2006/relationships/image" Target="../media/image228.png"/><Relationship Id="rId108" Type="http://schemas.openxmlformats.org/officeDocument/2006/relationships/customXml" Target="../ink/ink249.xml"/><Relationship Id="rId129" Type="http://schemas.openxmlformats.org/officeDocument/2006/relationships/image" Target="../media/image276.png"/><Relationship Id="rId54" Type="http://schemas.openxmlformats.org/officeDocument/2006/relationships/customXml" Target="../ink/ink222.xml"/><Relationship Id="rId75" Type="http://schemas.openxmlformats.org/officeDocument/2006/relationships/image" Target="../media/image249.png"/><Relationship Id="rId96" Type="http://schemas.openxmlformats.org/officeDocument/2006/relationships/customXml" Target="../ink/ink243.xml"/><Relationship Id="rId140" Type="http://schemas.openxmlformats.org/officeDocument/2006/relationships/customXml" Target="../ink/ink265.xml"/><Relationship Id="rId161" Type="http://schemas.openxmlformats.org/officeDocument/2006/relationships/image" Target="../media/image292.png"/><Relationship Id="rId182" Type="http://schemas.openxmlformats.org/officeDocument/2006/relationships/customXml" Target="../ink/ink286.xml"/><Relationship Id="rId217" Type="http://schemas.openxmlformats.org/officeDocument/2006/relationships/image" Target="../media/image320.png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198.xml"/><Relationship Id="rId212" Type="http://schemas.openxmlformats.org/officeDocument/2006/relationships/customXml" Target="../ink/ink301.xml"/><Relationship Id="rId233" Type="http://schemas.openxmlformats.org/officeDocument/2006/relationships/image" Target="../media/image328.png"/><Relationship Id="rId238" Type="http://schemas.openxmlformats.org/officeDocument/2006/relationships/customXml" Target="../ink/ink314.xml"/><Relationship Id="rId254" Type="http://schemas.openxmlformats.org/officeDocument/2006/relationships/customXml" Target="../ink/ink322.xml"/><Relationship Id="rId259" Type="http://schemas.openxmlformats.org/officeDocument/2006/relationships/image" Target="../media/image341.png"/><Relationship Id="rId23" Type="http://schemas.openxmlformats.org/officeDocument/2006/relationships/image" Target="../media/image223.png"/><Relationship Id="rId28" Type="http://schemas.openxmlformats.org/officeDocument/2006/relationships/customXml" Target="../ink/ink209.xml"/><Relationship Id="rId49" Type="http://schemas.openxmlformats.org/officeDocument/2006/relationships/image" Target="../media/image236.png"/><Relationship Id="rId114" Type="http://schemas.openxmlformats.org/officeDocument/2006/relationships/customXml" Target="../ink/ink252.xml"/><Relationship Id="rId119" Type="http://schemas.openxmlformats.org/officeDocument/2006/relationships/image" Target="../media/image271.png"/><Relationship Id="rId44" Type="http://schemas.openxmlformats.org/officeDocument/2006/relationships/customXml" Target="../ink/ink217.xml"/><Relationship Id="rId60" Type="http://schemas.openxmlformats.org/officeDocument/2006/relationships/customXml" Target="../ink/ink225.xml"/><Relationship Id="rId65" Type="http://schemas.openxmlformats.org/officeDocument/2006/relationships/image" Target="../media/image244.png"/><Relationship Id="rId81" Type="http://schemas.openxmlformats.org/officeDocument/2006/relationships/image" Target="../media/image252.png"/><Relationship Id="rId86" Type="http://schemas.openxmlformats.org/officeDocument/2006/relationships/customXml" Target="../ink/ink238.xml"/><Relationship Id="rId130" Type="http://schemas.openxmlformats.org/officeDocument/2006/relationships/customXml" Target="../ink/ink260.xml"/><Relationship Id="rId135" Type="http://schemas.openxmlformats.org/officeDocument/2006/relationships/image" Target="../media/image279.png"/><Relationship Id="rId151" Type="http://schemas.openxmlformats.org/officeDocument/2006/relationships/image" Target="../media/image287.png"/><Relationship Id="rId156" Type="http://schemas.openxmlformats.org/officeDocument/2006/relationships/customXml" Target="../ink/ink273.xml"/><Relationship Id="rId177" Type="http://schemas.openxmlformats.org/officeDocument/2006/relationships/image" Target="../media/image300.png"/><Relationship Id="rId198" Type="http://schemas.openxmlformats.org/officeDocument/2006/relationships/customXml" Target="../ink/ink294.xml"/><Relationship Id="rId172" Type="http://schemas.openxmlformats.org/officeDocument/2006/relationships/customXml" Target="../ink/ink281.xml"/><Relationship Id="rId193" Type="http://schemas.openxmlformats.org/officeDocument/2006/relationships/image" Target="../media/image308.png"/><Relationship Id="rId202" Type="http://schemas.openxmlformats.org/officeDocument/2006/relationships/customXml" Target="../ink/ink296.xml"/><Relationship Id="rId207" Type="http://schemas.openxmlformats.org/officeDocument/2006/relationships/image" Target="../media/image315.png"/><Relationship Id="rId223" Type="http://schemas.openxmlformats.org/officeDocument/2006/relationships/image" Target="../media/image323.png"/><Relationship Id="rId228" Type="http://schemas.openxmlformats.org/officeDocument/2006/relationships/customXml" Target="../ink/ink309.xml"/><Relationship Id="rId244" Type="http://schemas.openxmlformats.org/officeDocument/2006/relationships/customXml" Target="../ink/ink317.xml"/><Relationship Id="rId249" Type="http://schemas.openxmlformats.org/officeDocument/2006/relationships/image" Target="../media/image336.png"/><Relationship Id="rId13" Type="http://schemas.openxmlformats.org/officeDocument/2006/relationships/image" Target="../media/image218.png"/><Relationship Id="rId18" Type="http://schemas.openxmlformats.org/officeDocument/2006/relationships/customXml" Target="../ink/ink204.xml"/><Relationship Id="rId39" Type="http://schemas.openxmlformats.org/officeDocument/2006/relationships/image" Target="../media/image231.png"/><Relationship Id="rId109" Type="http://schemas.openxmlformats.org/officeDocument/2006/relationships/image" Target="../media/image266.png"/><Relationship Id="rId34" Type="http://schemas.openxmlformats.org/officeDocument/2006/relationships/customXml" Target="../ink/ink212.xml"/><Relationship Id="rId50" Type="http://schemas.openxmlformats.org/officeDocument/2006/relationships/customXml" Target="../ink/ink220.xml"/><Relationship Id="rId55" Type="http://schemas.openxmlformats.org/officeDocument/2006/relationships/image" Target="../media/image239.png"/><Relationship Id="rId76" Type="http://schemas.openxmlformats.org/officeDocument/2006/relationships/customXml" Target="../ink/ink233.xml"/><Relationship Id="rId97" Type="http://schemas.openxmlformats.org/officeDocument/2006/relationships/image" Target="../media/image260.png"/><Relationship Id="rId104" Type="http://schemas.openxmlformats.org/officeDocument/2006/relationships/customXml" Target="../ink/ink247.xml"/><Relationship Id="rId120" Type="http://schemas.openxmlformats.org/officeDocument/2006/relationships/customXml" Target="../ink/ink255.xml"/><Relationship Id="rId125" Type="http://schemas.openxmlformats.org/officeDocument/2006/relationships/image" Target="../media/image274.png"/><Relationship Id="rId141" Type="http://schemas.openxmlformats.org/officeDocument/2006/relationships/image" Target="../media/image282.png"/><Relationship Id="rId146" Type="http://schemas.openxmlformats.org/officeDocument/2006/relationships/customXml" Target="../ink/ink268.xml"/><Relationship Id="rId167" Type="http://schemas.openxmlformats.org/officeDocument/2006/relationships/image" Target="../media/image295.png"/><Relationship Id="rId188" Type="http://schemas.openxmlformats.org/officeDocument/2006/relationships/customXml" Target="../ink/ink289.xml"/><Relationship Id="rId7" Type="http://schemas.openxmlformats.org/officeDocument/2006/relationships/image" Target="../media/image215.png"/><Relationship Id="rId71" Type="http://schemas.openxmlformats.org/officeDocument/2006/relationships/image" Target="../media/image247.png"/><Relationship Id="rId92" Type="http://schemas.openxmlformats.org/officeDocument/2006/relationships/customXml" Target="../ink/ink241.xml"/><Relationship Id="rId162" Type="http://schemas.openxmlformats.org/officeDocument/2006/relationships/customXml" Target="../ink/ink276.xml"/><Relationship Id="rId183" Type="http://schemas.openxmlformats.org/officeDocument/2006/relationships/image" Target="../media/image303.png"/><Relationship Id="rId213" Type="http://schemas.openxmlformats.org/officeDocument/2006/relationships/image" Target="../media/image318.png"/><Relationship Id="rId218" Type="http://schemas.openxmlformats.org/officeDocument/2006/relationships/customXml" Target="../ink/ink304.xml"/><Relationship Id="rId234" Type="http://schemas.openxmlformats.org/officeDocument/2006/relationships/customXml" Target="../ink/ink312.xml"/><Relationship Id="rId239" Type="http://schemas.openxmlformats.org/officeDocument/2006/relationships/image" Target="../media/image331.png"/><Relationship Id="rId2" Type="http://schemas.openxmlformats.org/officeDocument/2006/relationships/customXml" Target="../ink/ink196.xml"/><Relationship Id="rId29" Type="http://schemas.openxmlformats.org/officeDocument/2006/relationships/image" Target="../media/image226.png"/><Relationship Id="rId250" Type="http://schemas.openxmlformats.org/officeDocument/2006/relationships/customXml" Target="../ink/ink320.xml"/><Relationship Id="rId255" Type="http://schemas.openxmlformats.org/officeDocument/2006/relationships/image" Target="../media/image339.png"/><Relationship Id="rId24" Type="http://schemas.openxmlformats.org/officeDocument/2006/relationships/customXml" Target="../ink/ink207.xml"/><Relationship Id="rId40" Type="http://schemas.openxmlformats.org/officeDocument/2006/relationships/customXml" Target="../ink/ink215.xml"/><Relationship Id="rId45" Type="http://schemas.openxmlformats.org/officeDocument/2006/relationships/image" Target="../media/image234.png"/><Relationship Id="rId66" Type="http://schemas.openxmlformats.org/officeDocument/2006/relationships/customXml" Target="../ink/ink228.xml"/><Relationship Id="rId87" Type="http://schemas.openxmlformats.org/officeDocument/2006/relationships/image" Target="../media/image255.png"/><Relationship Id="rId110" Type="http://schemas.openxmlformats.org/officeDocument/2006/relationships/customXml" Target="../ink/ink250.xml"/><Relationship Id="rId115" Type="http://schemas.openxmlformats.org/officeDocument/2006/relationships/image" Target="../media/image269.png"/><Relationship Id="rId131" Type="http://schemas.openxmlformats.org/officeDocument/2006/relationships/image" Target="../media/image277.png"/><Relationship Id="rId136" Type="http://schemas.openxmlformats.org/officeDocument/2006/relationships/customXml" Target="../ink/ink263.xml"/><Relationship Id="rId157" Type="http://schemas.openxmlformats.org/officeDocument/2006/relationships/image" Target="../media/image290.png"/><Relationship Id="rId178" Type="http://schemas.openxmlformats.org/officeDocument/2006/relationships/customXml" Target="../ink/ink284.xml"/><Relationship Id="rId61" Type="http://schemas.openxmlformats.org/officeDocument/2006/relationships/image" Target="../media/image242.png"/><Relationship Id="rId82" Type="http://schemas.openxmlformats.org/officeDocument/2006/relationships/customXml" Target="../ink/ink236.xml"/><Relationship Id="rId152" Type="http://schemas.openxmlformats.org/officeDocument/2006/relationships/customXml" Target="../ink/ink271.xml"/><Relationship Id="rId173" Type="http://schemas.openxmlformats.org/officeDocument/2006/relationships/image" Target="../media/image298.png"/><Relationship Id="rId194" Type="http://schemas.openxmlformats.org/officeDocument/2006/relationships/customXml" Target="../ink/ink292.xml"/><Relationship Id="rId199" Type="http://schemas.openxmlformats.org/officeDocument/2006/relationships/image" Target="../media/image311.png"/><Relationship Id="rId203" Type="http://schemas.openxmlformats.org/officeDocument/2006/relationships/image" Target="../media/image313.png"/><Relationship Id="rId208" Type="http://schemas.openxmlformats.org/officeDocument/2006/relationships/customXml" Target="../ink/ink299.xml"/><Relationship Id="rId229" Type="http://schemas.openxmlformats.org/officeDocument/2006/relationships/image" Target="../media/image326.png"/><Relationship Id="rId19" Type="http://schemas.openxmlformats.org/officeDocument/2006/relationships/image" Target="../media/image221.png"/><Relationship Id="rId224" Type="http://schemas.openxmlformats.org/officeDocument/2006/relationships/customXml" Target="../ink/ink307.xml"/><Relationship Id="rId240" Type="http://schemas.openxmlformats.org/officeDocument/2006/relationships/customXml" Target="../ink/ink315.xml"/><Relationship Id="rId245" Type="http://schemas.openxmlformats.org/officeDocument/2006/relationships/image" Target="../media/image334.png"/><Relationship Id="rId14" Type="http://schemas.openxmlformats.org/officeDocument/2006/relationships/customXml" Target="../ink/ink202.xml"/><Relationship Id="rId30" Type="http://schemas.openxmlformats.org/officeDocument/2006/relationships/customXml" Target="../ink/ink210.xml"/><Relationship Id="rId35" Type="http://schemas.openxmlformats.org/officeDocument/2006/relationships/image" Target="../media/image229.png"/><Relationship Id="rId56" Type="http://schemas.openxmlformats.org/officeDocument/2006/relationships/customXml" Target="../ink/ink223.xml"/><Relationship Id="rId77" Type="http://schemas.openxmlformats.org/officeDocument/2006/relationships/image" Target="../media/image250.png"/><Relationship Id="rId100" Type="http://schemas.openxmlformats.org/officeDocument/2006/relationships/customXml" Target="../ink/ink245.xml"/><Relationship Id="rId105" Type="http://schemas.openxmlformats.org/officeDocument/2006/relationships/image" Target="../media/image264.png"/><Relationship Id="rId126" Type="http://schemas.openxmlformats.org/officeDocument/2006/relationships/customXml" Target="../ink/ink258.xml"/><Relationship Id="rId147" Type="http://schemas.openxmlformats.org/officeDocument/2006/relationships/image" Target="../media/image285.png"/><Relationship Id="rId168" Type="http://schemas.openxmlformats.org/officeDocument/2006/relationships/customXml" Target="../ink/ink279.xml"/><Relationship Id="rId8" Type="http://schemas.openxmlformats.org/officeDocument/2006/relationships/customXml" Target="../ink/ink199.xml"/><Relationship Id="rId51" Type="http://schemas.openxmlformats.org/officeDocument/2006/relationships/image" Target="../media/image237.png"/><Relationship Id="rId72" Type="http://schemas.openxmlformats.org/officeDocument/2006/relationships/customXml" Target="../ink/ink231.xml"/><Relationship Id="rId93" Type="http://schemas.openxmlformats.org/officeDocument/2006/relationships/image" Target="../media/image258.png"/><Relationship Id="rId98" Type="http://schemas.openxmlformats.org/officeDocument/2006/relationships/customXml" Target="../ink/ink244.xml"/><Relationship Id="rId121" Type="http://schemas.openxmlformats.org/officeDocument/2006/relationships/image" Target="../media/image272.png"/><Relationship Id="rId142" Type="http://schemas.openxmlformats.org/officeDocument/2006/relationships/customXml" Target="../ink/ink266.xml"/><Relationship Id="rId163" Type="http://schemas.openxmlformats.org/officeDocument/2006/relationships/image" Target="../media/image293.png"/><Relationship Id="rId184" Type="http://schemas.openxmlformats.org/officeDocument/2006/relationships/customXml" Target="../ink/ink287.xml"/><Relationship Id="rId189" Type="http://schemas.openxmlformats.org/officeDocument/2006/relationships/image" Target="../media/image306.png"/><Relationship Id="rId219" Type="http://schemas.openxmlformats.org/officeDocument/2006/relationships/image" Target="../media/image321.png"/><Relationship Id="rId3" Type="http://schemas.openxmlformats.org/officeDocument/2006/relationships/image" Target="../media/image213.png"/><Relationship Id="rId214" Type="http://schemas.openxmlformats.org/officeDocument/2006/relationships/customXml" Target="../ink/ink302.xml"/><Relationship Id="rId230" Type="http://schemas.openxmlformats.org/officeDocument/2006/relationships/customXml" Target="../ink/ink310.xml"/><Relationship Id="rId235" Type="http://schemas.openxmlformats.org/officeDocument/2006/relationships/image" Target="../media/image329.png"/><Relationship Id="rId251" Type="http://schemas.openxmlformats.org/officeDocument/2006/relationships/image" Target="../media/image337.png"/><Relationship Id="rId256" Type="http://schemas.openxmlformats.org/officeDocument/2006/relationships/customXml" Target="../ink/ink323.xml"/><Relationship Id="rId25" Type="http://schemas.openxmlformats.org/officeDocument/2006/relationships/image" Target="../media/image224.png"/><Relationship Id="rId46" Type="http://schemas.openxmlformats.org/officeDocument/2006/relationships/customXml" Target="../ink/ink218.xml"/><Relationship Id="rId67" Type="http://schemas.openxmlformats.org/officeDocument/2006/relationships/image" Target="../media/image245.png"/><Relationship Id="rId116" Type="http://schemas.openxmlformats.org/officeDocument/2006/relationships/customXml" Target="../ink/ink253.xml"/><Relationship Id="rId137" Type="http://schemas.openxmlformats.org/officeDocument/2006/relationships/image" Target="../media/image280.png"/><Relationship Id="rId158" Type="http://schemas.openxmlformats.org/officeDocument/2006/relationships/customXml" Target="../ink/ink274.xml"/><Relationship Id="rId20" Type="http://schemas.openxmlformats.org/officeDocument/2006/relationships/customXml" Target="../ink/ink205.xml"/><Relationship Id="rId41" Type="http://schemas.openxmlformats.org/officeDocument/2006/relationships/image" Target="../media/image232.png"/><Relationship Id="rId62" Type="http://schemas.openxmlformats.org/officeDocument/2006/relationships/customXml" Target="../ink/ink226.xml"/><Relationship Id="rId83" Type="http://schemas.openxmlformats.org/officeDocument/2006/relationships/image" Target="../media/image253.png"/><Relationship Id="rId88" Type="http://schemas.openxmlformats.org/officeDocument/2006/relationships/customXml" Target="../ink/ink239.xml"/><Relationship Id="rId111" Type="http://schemas.openxmlformats.org/officeDocument/2006/relationships/image" Target="../media/image267.png"/><Relationship Id="rId132" Type="http://schemas.openxmlformats.org/officeDocument/2006/relationships/customXml" Target="../ink/ink261.xml"/><Relationship Id="rId153" Type="http://schemas.openxmlformats.org/officeDocument/2006/relationships/image" Target="../media/image288.png"/><Relationship Id="rId174" Type="http://schemas.openxmlformats.org/officeDocument/2006/relationships/customXml" Target="../ink/ink282.xml"/><Relationship Id="rId179" Type="http://schemas.openxmlformats.org/officeDocument/2006/relationships/image" Target="../media/image301.png"/><Relationship Id="rId195" Type="http://schemas.openxmlformats.org/officeDocument/2006/relationships/image" Target="../media/image309.png"/><Relationship Id="rId209" Type="http://schemas.openxmlformats.org/officeDocument/2006/relationships/image" Target="../media/image316.png"/><Relationship Id="rId190" Type="http://schemas.openxmlformats.org/officeDocument/2006/relationships/customXml" Target="../ink/ink290.xml"/><Relationship Id="rId204" Type="http://schemas.openxmlformats.org/officeDocument/2006/relationships/customXml" Target="../ink/ink297.xml"/><Relationship Id="rId220" Type="http://schemas.openxmlformats.org/officeDocument/2006/relationships/customXml" Target="../ink/ink305.xml"/><Relationship Id="rId225" Type="http://schemas.openxmlformats.org/officeDocument/2006/relationships/image" Target="../media/image324.png"/><Relationship Id="rId241" Type="http://schemas.openxmlformats.org/officeDocument/2006/relationships/image" Target="../media/image332.png"/><Relationship Id="rId246" Type="http://schemas.openxmlformats.org/officeDocument/2006/relationships/customXml" Target="../ink/ink318.xml"/><Relationship Id="rId15" Type="http://schemas.openxmlformats.org/officeDocument/2006/relationships/image" Target="../media/image219.png"/><Relationship Id="rId36" Type="http://schemas.openxmlformats.org/officeDocument/2006/relationships/customXml" Target="../ink/ink213.xml"/><Relationship Id="rId57" Type="http://schemas.openxmlformats.org/officeDocument/2006/relationships/image" Target="../media/image240.png"/><Relationship Id="rId106" Type="http://schemas.openxmlformats.org/officeDocument/2006/relationships/customXml" Target="../ink/ink248.xml"/><Relationship Id="rId127" Type="http://schemas.openxmlformats.org/officeDocument/2006/relationships/image" Target="../media/image275.png"/><Relationship Id="rId10" Type="http://schemas.openxmlformats.org/officeDocument/2006/relationships/customXml" Target="../ink/ink200.xml"/><Relationship Id="rId31" Type="http://schemas.openxmlformats.org/officeDocument/2006/relationships/image" Target="../media/image227.png"/><Relationship Id="rId52" Type="http://schemas.openxmlformats.org/officeDocument/2006/relationships/customXml" Target="../ink/ink221.xml"/><Relationship Id="rId73" Type="http://schemas.openxmlformats.org/officeDocument/2006/relationships/image" Target="../media/image248.png"/><Relationship Id="rId78" Type="http://schemas.openxmlformats.org/officeDocument/2006/relationships/customXml" Target="../ink/ink234.xml"/><Relationship Id="rId94" Type="http://schemas.openxmlformats.org/officeDocument/2006/relationships/customXml" Target="../ink/ink242.xml"/><Relationship Id="rId99" Type="http://schemas.openxmlformats.org/officeDocument/2006/relationships/image" Target="../media/image261.png"/><Relationship Id="rId101" Type="http://schemas.openxmlformats.org/officeDocument/2006/relationships/image" Target="../media/image262.png"/><Relationship Id="rId122" Type="http://schemas.openxmlformats.org/officeDocument/2006/relationships/customXml" Target="../ink/ink256.xml"/><Relationship Id="rId143" Type="http://schemas.openxmlformats.org/officeDocument/2006/relationships/image" Target="../media/image283.png"/><Relationship Id="rId148" Type="http://schemas.openxmlformats.org/officeDocument/2006/relationships/customXml" Target="../ink/ink269.xml"/><Relationship Id="rId164" Type="http://schemas.openxmlformats.org/officeDocument/2006/relationships/customXml" Target="../ink/ink277.xml"/><Relationship Id="rId169" Type="http://schemas.openxmlformats.org/officeDocument/2006/relationships/image" Target="../media/image296.png"/><Relationship Id="rId185" Type="http://schemas.openxmlformats.org/officeDocument/2006/relationships/image" Target="../media/image304.png"/><Relationship Id="rId4" Type="http://schemas.openxmlformats.org/officeDocument/2006/relationships/customXml" Target="../ink/ink197.xml"/><Relationship Id="rId9" Type="http://schemas.openxmlformats.org/officeDocument/2006/relationships/image" Target="../media/image216.png"/><Relationship Id="rId180" Type="http://schemas.openxmlformats.org/officeDocument/2006/relationships/customXml" Target="../ink/ink285.xml"/><Relationship Id="rId210" Type="http://schemas.openxmlformats.org/officeDocument/2006/relationships/customXml" Target="../ink/ink300.xml"/><Relationship Id="rId215" Type="http://schemas.openxmlformats.org/officeDocument/2006/relationships/image" Target="../media/image319.png"/><Relationship Id="rId236" Type="http://schemas.openxmlformats.org/officeDocument/2006/relationships/customXml" Target="../ink/ink313.xml"/><Relationship Id="rId257" Type="http://schemas.openxmlformats.org/officeDocument/2006/relationships/image" Target="../media/image340.png"/><Relationship Id="rId26" Type="http://schemas.openxmlformats.org/officeDocument/2006/relationships/customXml" Target="../ink/ink208.xml"/><Relationship Id="rId231" Type="http://schemas.openxmlformats.org/officeDocument/2006/relationships/image" Target="../media/image327.png"/><Relationship Id="rId252" Type="http://schemas.openxmlformats.org/officeDocument/2006/relationships/customXml" Target="../ink/ink321.xml"/><Relationship Id="rId47" Type="http://schemas.openxmlformats.org/officeDocument/2006/relationships/image" Target="../media/image235.png"/><Relationship Id="rId68" Type="http://schemas.openxmlformats.org/officeDocument/2006/relationships/customXml" Target="../ink/ink229.xml"/><Relationship Id="rId89" Type="http://schemas.openxmlformats.org/officeDocument/2006/relationships/image" Target="../media/image256.png"/><Relationship Id="rId112" Type="http://schemas.openxmlformats.org/officeDocument/2006/relationships/customXml" Target="../ink/ink251.xml"/><Relationship Id="rId133" Type="http://schemas.openxmlformats.org/officeDocument/2006/relationships/image" Target="../media/image278.png"/><Relationship Id="rId154" Type="http://schemas.openxmlformats.org/officeDocument/2006/relationships/customXml" Target="../ink/ink272.xml"/><Relationship Id="rId175" Type="http://schemas.openxmlformats.org/officeDocument/2006/relationships/image" Target="../media/image299.png"/><Relationship Id="rId196" Type="http://schemas.openxmlformats.org/officeDocument/2006/relationships/customXml" Target="../ink/ink293.xml"/><Relationship Id="rId200" Type="http://schemas.openxmlformats.org/officeDocument/2006/relationships/customXml" Target="../ink/ink295.xml"/><Relationship Id="rId16" Type="http://schemas.openxmlformats.org/officeDocument/2006/relationships/customXml" Target="../ink/ink203.xml"/><Relationship Id="rId221" Type="http://schemas.openxmlformats.org/officeDocument/2006/relationships/image" Target="../media/image322.png"/><Relationship Id="rId242" Type="http://schemas.openxmlformats.org/officeDocument/2006/relationships/customXml" Target="../ink/ink316.xml"/><Relationship Id="rId37" Type="http://schemas.openxmlformats.org/officeDocument/2006/relationships/image" Target="../media/image230.png"/><Relationship Id="rId58" Type="http://schemas.openxmlformats.org/officeDocument/2006/relationships/customXml" Target="../ink/ink224.xml"/><Relationship Id="rId79" Type="http://schemas.openxmlformats.org/officeDocument/2006/relationships/image" Target="../media/image251.png"/><Relationship Id="rId102" Type="http://schemas.openxmlformats.org/officeDocument/2006/relationships/customXml" Target="../ink/ink246.xml"/><Relationship Id="rId123" Type="http://schemas.openxmlformats.org/officeDocument/2006/relationships/image" Target="../media/image273.png"/><Relationship Id="rId144" Type="http://schemas.openxmlformats.org/officeDocument/2006/relationships/customXml" Target="../ink/ink267.xml"/><Relationship Id="rId90" Type="http://schemas.openxmlformats.org/officeDocument/2006/relationships/customXml" Target="../ink/ink240.xml"/><Relationship Id="rId165" Type="http://schemas.openxmlformats.org/officeDocument/2006/relationships/image" Target="../media/image294.png"/><Relationship Id="rId186" Type="http://schemas.openxmlformats.org/officeDocument/2006/relationships/customXml" Target="../ink/ink288.xml"/><Relationship Id="rId211" Type="http://schemas.openxmlformats.org/officeDocument/2006/relationships/image" Target="../media/image317.png"/><Relationship Id="rId232" Type="http://schemas.openxmlformats.org/officeDocument/2006/relationships/customXml" Target="../ink/ink311.xml"/><Relationship Id="rId253" Type="http://schemas.openxmlformats.org/officeDocument/2006/relationships/image" Target="../media/image338.png"/><Relationship Id="rId27" Type="http://schemas.openxmlformats.org/officeDocument/2006/relationships/image" Target="../media/image225.png"/><Relationship Id="rId48" Type="http://schemas.openxmlformats.org/officeDocument/2006/relationships/customXml" Target="../ink/ink219.xml"/><Relationship Id="rId69" Type="http://schemas.openxmlformats.org/officeDocument/2006/relationships/image" Target="../media/image246.png"/><Relationship Id="rId113" Type="http://schemas.openxmlformats.org/officeDocument/2006/relationships/image" Target="../media/image268.png"/><Relationship Id="rId134" Type="http://schemas.openxmlformats.org/officeDocument/2006/relationships/customXml" Target="../ink/ink262.xml"/><Relationship Id="rId80" Type="http://schemas.openxmlformats.org/officeDocument/2006/relationships/customXml" Target="../ink/ink235.xml"/><Relationship Id="rId155" Type="http://schemas.openxmlformats.org/officeDocument/2006/relationships/image" Target="../media/image289.png"/><Relationship Id="rId176" Type="http://schemas.openxmlformats.org/officeDocument/2006/relationships/customXml" Target="../ink/ink283.xml"/><Relationship Id="rId197" Type="http://schemas.openxmlformats.org/officeDocument/2006/relationships/image" Target="../media/image310.png"/><Relationship Id="rId201" Type="http://schemas.openxmlformats.org/officeDocument/2006/relationships/image" Target="../media/image312.png"/><Relationship Id="rId222" Type="http://schemas.openxmlformats.org/officeDocument/2006/relationships/customXml" Target="../ink/ink306.xml"/><Relationship Id="rId243" Type="http://schemas.openxmlformats.org/officeDocument/2006/relationships/image" Target="../media/image333.png"/><Relationship Id="rId17" Type="http://schemas.openxmlformats.org/officeDocument/2006/relationships/image" Target="../media/image220.png"/><Relationship Id="rId38" Type="http://schemas.openxmlformats.org/officeDocument/2006/relationships/customXml" Target="../ink/ink214.xml"/><Relationship Id="rId59" Type="http://schemas.openxmlformats.org/officeDocument/2006/relationships/image" Target="../media/image241.png"/><Relationship Id="rId103" Type="http://schemas.openxmlformats.org/officeDocument/2006/relationships/image" Target="../media/image263.png"/><Relationship Id="rId124" Type="http://schemas.openxmlformats.org/officeDocument/2006/relationships/customXml" Target="../ink/ink257.xml"/><Relationship Id="rId70" Type="http://schemas.openxmlformats.org/officeDocument/2006/relationships/customXml" Target="../ink/ink230.xml"/><Relationship Id="rId91" Type="http://schemas.openxmlformats.org/officeDocument/2006/relationships/image" Target="../media/image257.png"/><Relationship Id="rId145" Type="http://schemas.openxmlformats.org/officeDocument/2006/relationships/image" Target="../media/image284.png"/><Relationship Id="rId166" Type="http://schemas.openxmlformats.org/officeDocument/2006/relationships/customXml" Target="../ink/ink278.xml"/><Relationship Id="rId187" Type="http://schemas.openxmlformats.org/officeDocument/2006/relationships/image" Target="../media/image30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customXml" Target="../ink/ink10.xml"/><Relationship Id="rId42" Type="http://schemas.openxmlformats.org/officeDocument/2006/relationships/image" Target="../media/image33.png"/><Relationship Id="rId63" Type="http://schemas.openxmlformats.org/officeDocument/2006/relationships/image" Target="../media/image42.png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159" Type="http://schemas.openxmlformats.org/officeDocument/2006/relationships/image" Target="../media/image90.png"/><Relationship Id="rId170" Type="http://schemas.openxmlformats.org/officeDocument/2006/relationships/customXml" Target="../ink/ink86.xml"/><Relationship Id="rId191" Type="http://schemas.openxmlformats.org/officeDocument/2006/relationships/image" Target="../media/image106.png"/><Relationship Id="rId205" Type="http://schemas.openxmlformats.org/officeDocument/2006/relationships/image" Target="../media/image113.png"/><Relationship Id="rId226" Type="http://schemas.openxmlformats.org/officeDocument/2006/relationships/customXml" Target="../ink/ink114.xml"/><Relationship Id="rId247" Type="http://schemas.openxmlformats.org/officeDocument/2006/relationships/image" Target="../media/image134.png"/><Relationship Id="rId107" Type="http://schemas.openxmlformats.org/officeDocument/2006/relationships/image" Target="../media/image64.png"/><Relationship Id="rId11" Type="http://schemas.openxmlformats.org/officeDocument/2006/relationships/customXml" Target="../ink/ink5.xml"/><Relationship Id="rId32" Type="http://schemas.openxmlformats.org/officeDocument/2006/relationships/image" Target="../media/image28.png"/><Relationship Id="rId53" Type="http://schemas.openxmlformats.org/officeDocument/2006/relationships/customXml" Target="../ink/ink26.xml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149" Type="http://schemas.openxmlformats.org/officeDocument/2006/relationships/image" Target="../media/image85.png"/><Relationship Id="rId5" Type="http://schemas.openxmlformats.org/officeDocument/2006/relationships/customXml" Target="../ink/ink2.xml"/><Relationship Id="rId95" Type="http://schemas.openxmlformats.org/officeDocument/2006/relationships/image" Target="../media/image58.png"/><Relationship Id="rId160" Type="http://schemas.openxmlformats.org/officeDocument/2006/relationships/customXml" Target="../ink/ink81.xml"/><Relationship Id="rId181" Type="http://schemas.openxmlformats.org/officeDocument/2006/relationships/image" Target="../media/image101.png"/><Relationship Id="rId216" Type="http://schemas.openxmlformats.org/officeDocument/2006/relationships/customXml" Target="../ink/ink109.xml"/><Relationship Id="rId237" Type="http://schemas.openxmlformats.org/officeDocument/2006/relationships/image" Target="../media/image129.png"/><Relationship Id="rId22" Type="http://schemas.openxmlformats.org/officeDocument/2006/relationships/image" Target="../media/image23.png"/><Relationship Id="rId43" Type="http://schemas.openxmlformats.org/officeDocument/2006/relationships/customXml" Target="../ink/ink21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139" Type="http://schemas.openxmlformats.org/officeDocument/2006/relationships/image" Target="../media/image80.png"/><Relationship Id="rId85" Type="http://schemas.openxmlformats.org/officeDocument/2006/relationships/image" Target="../media/image53.png"/><Relationship Id="rId150" Type="http://schemas.openxmlformats.org/officeDocument/2006/relationships/customXml" Target="../ink/ink76.xml"/><Relationship Id="rId171" Type="http://schemas.openxmlformats.org/officeDocument/2006/relationships/image" Target="../media/image96.png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227" Type="http://schemas.openxmlformats.org/officeDocument/2006/relationships/image" Target="../media/image124.png"/><Relationship Id="rId248" Type="http://schemas.openxmlformats.org/officeDocument/2006/relationships/customXml" Target="../ink/ink125.xml"/><Relationship Id="rId12" Type="http://schemas.openxmlformats.org/officeDocument/2006/relationships/image" Target="../media/image18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31.png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55.xml"/><Relationship Id="rId124" Type="http://schemas.openxmlformats.org/officeDocument/2006/relationships/customXml" Target="../ink/ink63.xml"/><Relationship Id="rId129" Type="http://schemas.openxmlformats.org/officeDocument/2006/relationships/image" Target="../media/image75.png"/><Relationship Id="rId54" Type="http://schemas.openxmlformats.org/officeDocument/2006/relationships/customXml" Target="../ink/ink27.xml"/><Relationship Id="rId70" Type="http://schemas.openxmlformats.org/officeDocument/2006/relationships/customXml" Target="../ink/ink36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45" Type="http://schemas.openxmlformats.org/officeDocument/2006/relationships/image" Target="../media/image83.png"/><Relationship Id="rId161" Type="http://schemas.openxmlformats.org/officeDocument/2006/relationships/image" Target="../media/image91.png"/><Relationship Id="rId166" Type="http://schemas.openxmlformats.org/officeDocument/2006/relationships/customXml" Target="../ink/ink84.xml"/><Relationship Id="rId182" Type="http://schemas.openxmlformats.org/officeDocument/2006/relationships/customXml" Target="../ink/ink92.xml"/><Relationship Id="rId187" Type="http://schemas.openxmlformats.org/officeDocument/2006/relationships/image" Target="../media/image104.png"/><Relationship Id="rId217" Type="http://schemas.openxmlformats.org/officeDocument/2006/relationships/image" Target="../media/image11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212" Type="http://schemas.openxmlformats.org/officeDocument/2006/relationships/customXml" Target="../ink/ink107.xml"/><Relationship Id="rId233" Type="http://schemas.openxmlformats.org/officeDocument/2006/relationships/image" Target="../media/image127.png"/><Relationship Id="rId238" Type="http://schemas.openxmlformats.org/officeDocument/2006/relationships/customXml" Target="../ink/ink120.xml"/><Relationship Id="rId23" Type="http://schemas.openxmlformats.org/officeDocument/2006/relationships/customXml" Target="../ink/ink11.xml"/><Relationship Id="rId28" Type="http://schemas.openxmlformats.org/officeDocument/2006/relationships/image" Target="../media/image26.png"/><Relationship Id="rId49" Type="http://schemas.openxmlformats.org/officeDocument/2006/relationships/customXml" Target="../ink/ink24.xml"/><Relationship Id="rId114" Type="http://schemas.openxmlformats.org/officeDocument/2006/relationships/customXml" Target="../ink/ink58.xml"/><Relationship Id="rId119" Type="http://schemas.openxmlformats.org/officeDocument/2006/relationships/image" Target="../media/image70.png"/><Relationship Id="rId44" Type="http://schemas.openxmlformats.org/officeDocument/2006/relationships/image" Target="../media/image34.png"/><Relationship Id="rId60" Type="http://schemas.openxmlformats.org/officeDocument/2006/relationships/customXml" Target="../ink/ink31.xml"/><Relationship Id="rId65" Type="http://schemas.openxmlformats.org/officeDocument/2006/relationships/image" Target="../media/image43.png"/><Relationship Id="rId81" Type="http://schemas.openxmlformats.org/officeDocument/2006/relationships/image" Target="../media/image51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35" Type="http://schemas.openxmlformats.org/officeDocument/2006/relationships/image" Target="../media/image78.png"/><Relationship Id="rId151" Type="http://schemas.openxmlformats.org/officeDocument/2006/relationships/image" Target="../media/image86.png"/><Relationship Id="rId156" Type="http://schemas.openxmlformats.org/officeDocument/2006/relationships/customXml" Target="../ink/ink79.xml"/><Relationship Id="rId177" Type="http://schemas.openxmlformats.org/officeDocument/2006/relationships/image" Target="../media/image99.png"/><Relationship Id="rId198" Type="http://schemas.openxmlformats.org/officeDocument/2006/relationships/customXml" Target="../ink/ink100.xml"/><Relationship Id="rId172" Type="http://schemas.openxmlformats.org/officeDocument/2006/relationships/customXml" Target="../ink/ink87.xml"/><Relationship Id="rId193" Type="http://schemas.openxmlformats.org/officeDocument/2006/relationships/image" Target="../media/image107.png"/><Relationship Id="rId202" Type="http://schemas.openxmlformats.org/officeDocument/2006/relationships/customXml" Target="../ink/ink102.xml"/><Relationship Id="rId207" Type="http://schemas.openxmlformats.org/officeDocument/2006/relationships/image" Target="../media/image114.png"/><Relationship Id="rId223" Type="http://schemas.openxmlformats.org/officeDocument/2006/relationships/image" Target="../media/image122.png"/><Relationship Id="rId228" Type="http://schemas.openxmlformats.org/officeDocument/2006/relationships/customXml" Target="../ink/ink115.xml"/><Relationship Id="rId244" Type="http://schemas.openxmlformats.org/officeDocument/2006/relationships/customXml" Target="../ink/ink123.xml"/><Relationship Id="rId249" Type="http://schemas.openxmlformats.org/officeDocument/2006/relationships/image" Target="../media/image135.png"/><Relationship Id="rId13" Type="http://schemas.openxmlformats.org/officeDocument/2006/relationships/customXml" Target="../ink/ink6.xml"/><Relationship Id="rId18" Type="http://schemas.openxmlformats.org/officeDocument/2006/relationships/image" Target="../media/image21.png"/><Relationship Id="rId39" Type="http://schemas.openxmlformats.org/officeDocument/2006/relationships/customXml" Target="../ink/ink19.xml"/><Relationship Id="rId109" Type="http://schemas.openxmlformats.org/officeDocument/2006/relationships/image" Target="../media/image65.png"/><Relationship Id="rId34" Type="http://schemas.openxmlformats.org/officeDocument/2006/relationships/image" Target="../media/image29.png"/><Relationship Id="rId50" Type="http://schemas.openxmlformats.org/officeDocument/2006/relationships/image" Target="../media/image37.png"/><Relationship Id="rId55" Type="http://schemas.openxmlformats.org/officeDocument/2006/relationships/customXml" Target="../ink/ink28.xml"/><Relationship Id="rId76" Type="http://schemas.openxmlformats.org/officeDocument/2006/relationships/customXml" Target="../ink/ink39.xml"/><Relationship Id="rId97" Type="http://schemas.openxmlformats.org/officeDocument/2006/relationships/image" Target="../media/image59.png"/><Relationship Id="rId104" Type="http://schemas.openxmlformats.org/officeDocument/2006/relationships/customXml" Target="../ink/ink53.xml"/><Relationship Id="rId120" Type="http://schemas.openxmlformats.org/officeDocument/2006/relationships/customXml" Target="../ink/ink61.xml"/><Relationship Id="rId125" Type="http://schemas.openxmlformats.org/officeDocument/2006/relationships/image" Target="../media/image73.png"/><Relationship Id="rId141" Type="http://schemas.openxmlformats.org/officeDocument/2006/relationships/image" Target="../media/image81.png"/><Relationship Id="rId146" Type="http://schemas.openxmlformats.org/officeDocument/2006/relationships/customXml" Target="../ink/ink74.xml"/><Relationship Id="rId167" Type="http://schemas.openxmlformats.org/officeDocument/2006/relationships/image" Target="../media/image94.png"/><Relationship Id="rId188" Type="http://schemas.openxmlformats.org/officeDocument/2006/relationships/customXml" Target="../ink/ink95.xml"/><Relationship Id="rId7" Type="http://schemas.openxmlformats.org/officeDocument/2006/relationships/customXml" Target="../ink/ink3.xml"/><Relationship Id="rId71" Type="http://schemas.openxmlformats.org/officeDocument/2006/relationships/image" Target="../media/image46.png"/><Relationship Id="rId92" Type="http://schemas.openxmlformats.org/officeDocument/2006/relationships/customXml" Target="../ink/ink47.xml"/><Relationship Id="rId162" Type="http://schemas.openxmlformats.org/officeDocument/2006/relationships/customXml" Target="../ink/ink82.xml"/><Relationship Id="rId183" Type="http://schemas.openxmlformats.org/officeDocument/2006/relationships/image" Target="../media/image102.png"/><Relationship Id="rId213" Type="http://schemas.openxmlformats.org/officeDocument/2006/relationships/image" Target="../media/image117.png"/><Relationship Id="rId218" Type="http://schemas.openxmlformats.org/officeDocument/2006/relationships/customXml" Target="../ink/ink110.xml"/><Relationship Id="rId234" Type="http://schemas.openxmlformats.org/officeDocument/2006/relationships/customXml" Target="../ink/ink118.xml"/><Relationship Id="rId239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14.xml"/><Relationship Id="rId250" Type="http://schemas.openxmlformats.org/officeDocument/2006/relationships/customXml" Target="../ink/ink126.xml"/><Relationship Id="rId24" Type="http://schemas.openxmlformats.org/officeDocument/2006/relationships/image" Target="../media/image24.png"/><Relationship Id="rId40" Type="http://schemas.openxmlformats.org/officeDocument/2006/relationships/image" Target="../media/image32.png"/><Relationship Id="rId45" Type="http://schemas.openxmlformats.org/officeDocument/2006/relationships/customXml" Target="../ink/ink22.xml"/><Relationship Id="rId66" Type="http://schemas.openxmlformats.org/officeDocument/2006/relationships/customXml" Target="../ink/ink34.xml"/><Relationship Id="rId87" Type="http://schemas.openxmlformats.org/officeDocument/2006/relationships/image" Target="../media/image54.png"/><Relationship Id="rId110" Type="http://schemas.openxmlformats.org/officeDocument/2006/relationships/customXml" Target="../ink/ink56.xml"/><Relationship Id="rId115" Type="http://schemas.openxmlformats.org/officeDocument/2006/relationships/image" Target="../media/image68.png"/><Relationship Id="rId131" Type="http://schemas.openxmlformats.org/officeDocument/2006/relationships/image" Target="../media/image76.png"/><Relationship Id="rId136" Type="http://schemas.openxmlformats.org/officeDocument/2006/relationships/customXml" Target="../ink/ink69.xml"/><Relationship Id="rId157" Type="http://schemas.openxmlformats.org/officeDocument/2006/relationships/image" Target="../media/image89.png"/><Relationship Id="rId178" Type="http://schemas.openxmlformats.org/officeDocument/2006/relationships/customXml" Target="../ink/ink90.xml"/><Relationship Id="rId61" Type="http://schemas.openxmlformats.org/officeDocument/2006/relationships/image" Target="../media/image41.png"/><Relationship Id="rId82" Type="http://schemas.openxmlformats.org/officeDocument/2006/relationships/customXml" Target="../ink/ink42.xml"/><Relationship Id="rId152" Type="http://schemas.openxmlformats.org/officeDocument/2006/relationships/customXml" Target="../ink/ink77.xml"/><Relationship Id="rId173" Type="http://schemas.openxmlformats.org/officeDocument/2006/relationships/image" Target="../media/image97.png"/><Relationship Id="rId194" Type="http://schemas.openxmlformats.org/officeDocument/2006/relationships/customXml" Target="../ink/ink98.xml"/><Relationship Id="rId199" Type="http://schemas.openxmlformats.org/officeDocument/2006/relationships/image" Target="../media/image110.png"/><Relationship Id="rId203" Type="http://schemas.openxmlformats.org/officeDocument/2006/relationships/image" Target="../media/image112.png"/><Relationship Id="rId208" Type="http://schemas.openxmlformats.org/officeDocument/2006/relationships/customXml" Target="../ink/ink105.xml"/><Relationship Id="rId229" Type="http://schemas.openxmlformats.org/officeDocument/2006/relationships/image" Target="../media/image125.png"/><Relationship Id="rId19" Type="http://schemas.openxmlformats.org/officeDocument/2006/relationships/customXml" Target="../ink/ink9.xml"/><Relationship Id="rId224" Type="http://schemas.openxmlformats.org/officeDocument/2006/relationships/customXml" Target="../ink/ink113.xml"/><Relationship Id="rId240" Type="http://schemas.openxmlformats.org/officeDocument/2006/relationships/customXml" Target="../ink/ink121.xml"/><Relationship Id="rId245" Type="http://schemas.openxmlformats.org/officeDocument/2006/relationships/image" Target="../media/image133.png"/><Relationship Id="rId14" Type="http://schemas.openxmlformats.org/officeDocument/2006/relationships/image" Target="../media/image19.png"/><Relationship Id="rId30" Type="http://schemas.openxmlformats.org/officeDocument/2006/relationships/image" Target="../media/image27.png"/><Relationship Id="rId35" Type="http://schemas.openxmlformats.org/officeDocument/2006/relationships/customXml" Target="../ink/ink17.xml"/><Relationship Id="rId56" Type="http://schemas.openxmlformats.org/officeDocument/2006/relationships/customXml" Target="../ink/ink29.xml"/><Relationship Id="rId77" Type="http://schemas.openxmlformats.org/officeDocument/2006/relationships/image" Target="../media/image49.png"/><Relationship Id="rId100" Type="http://schemas.openxmlformats.org/officeDocument/2006/relationships/customXml" Target="../ink/ink51.xml"/><Relationship Id="rId105" Type="http://schemas.openxmlformats.org/officeDocument/2006/relationships/image" Target="../media/image63.png"/><Relationship Id="rId126" Type="http://schemas.openxmlformats.org/officeDocument/2006/relationships/customXml" Target="../ink/ink64.xml"/><Relationship Id="rId147" Type="http://schemas.openxmlformats.org/officeDocument/2006/relationships/image" Target="../media/image84.png"/><Relationship Id="rId168" Type="http://schemas.openxmlformats.org/officeDocument/2006/relationships/customXml" Target="../ink/ink85.xml"/><Relationship Id="rId8" Type="http://schemas.openxmlformats.org/officeDocument/2006/relationships/image" Target="../media/image16.png"/><Relationship Id="rId51" Type="http://schemas.openxmlformats.org/officeDocument/2006/relationships/customXml" Target="../ink/ink25.xml"/><Relationship Id="rId72" Type="http://schemas.openxmlformats.org/officeDocument/2006/relationships/customXml" Target="../ink/ink37.xml"/><Relationship Id="rId93" Type="http://schemas.openxmlformats.org/officeDocument/2006/relationships/image" Target="../media/image57.png"/><Relationship Id="rId98" Type="http://schemas.openxmlformats.org/officeDocument/2006/relationships/customXml" Target="../ink/ink50.xml"/><Relationship Id="rId121" Type="http://schemas.openxmlformats.org/officeDocument/2006/relationships/image" Target="../media/image71.png"/><Relationship Id="rId142" Type="http://schemas.openxmlformats.org/officeDocument/2006/relationships/customXml" Target="../ink/ink72.xml"/><Relationship Id="rId163" Type="http://schemas.openxmlformats.org/officeDocument/2006/relationships/image" Target="../media/image92.png"/><Relationship Id="rId184" Type="http://schemas.openxmlformats.org/officeDocument/2006/relationships/customXml" Target="../ink/ink93.xml"/><Relationship Id="rId189" Type="http://schemas.openxmlformats.org/officeDocument/2006/relationships/image" Target="../media/image105.png"/><Relationship Id="rId219" Type="http://schemas.openxmlformats.org/officeDocument/2006/relationships/image" Target="../media/image120.png"/><Relationship Id="rId3" Type="http://schemas.openxmlformats.org/officeDocument/2006/relationships/customXml" Target="../ink/ink1.xml"/><Relationship Id="rId214" Type="http://schemas.openxmlformats.org/officeDocument/2006/relationships/customXml" Target="../ink/ink108.xml"/><Relationship Id="rId230" Type="http://schemas.openxmlformats.org/officeDocument/2006/relationships/customXml" Target="../ink/ink116.xml"/><Relationship Id="rId235" Type="http://schemas.openxmlformats.org/officeDocument/2006/relationships/image" Target="../media/image128.png"/><Relationship Id="rId251" Type="http://schemas.openxmlformats.org/officeDocument/2006/relationships/image" Target="../media/image136.png"/><Relationship Id="rId25" Type="http://schemas.openxmlformats.org/officeDocument/2006/relationships/customXml" Target="../ink/ink12.xml"/><Relationship Id="rId46" Type="http://schemas.openxmlformats.org/officeDocument/2006/relationships/image" Target="../media/image35.png"/><Relationship Id="rId67" Type="http://schemas.openxmlformats.org/officeDocument/2006/relationships/image" Target="../media/image44.png"/><Relationship Id="rId116" Type="http://schemas.openxmlformats.org/officeDocument/2006/relationships/customXml" Target="../ink/ink59.xml"/><Relationship Id="rId137" Type="http://schemas.openxmlformats.org/officeDocument/2006/relationships/image" Target="../media/image79.png"/><Relationship Id="rId158" Type="http://schemas.openxmlformats.org/officeDocument/2006/relationships/customXml" Target="../ink/ink80.xml"/><Relationship Id="rId20" Type="http://schemas.openxmlformats.org/officeDocument/2006/relationships/image" Target="../media/image22.png"/><Relationship Id="rId41" Type="http://schemas.openxmlformats.org/officeDocument/2006/relationships/customXml" Target="../ink/ink20.xml"/><Relationship Id="rId62" Type="http://schemas.openxmlformats.org/officeDocument/2006/relationships/customXml" Target="../ink/ink32.xml"/><Relationship Id="rId83" Type="http://schemas.openxmlformats.org/officeDocument/2006/relationships/image" Target="../media/image52.png"/><Relationship Id="rId88" Type="http://schemas.openxmlformats.org/officeDocument/2006/relationships/customXml" Target="../ink/ink45.xml"/><Relationship Id="rId111" Type="http://schemas.openxmlformats.org/officeDocument/2006/relationships/image" Target="../media/image66.png"/><Relationship Id="rId132" Type="http://schemas.openxmlformats.org/officeDocument/2006/relationships/customXml" Target="../ink/ink67.xml"/><Relationship Id="rId153" Type="http://schemas.openxmlformats.org/officeDocument/2006/relationships/image" Target="../media/image87.png"/><Relationship Id="rId174" Type="http://schemas.openxmlformats.org/officeDocument/2006/relationships/customXml" Target="../ink/ink88.xml"/><Relationship Id="rId179" Type="http://schemas.openxmlformats.org/officeDocument/2006/relationships/image" Target="../media/image100.png"/><Relationship Id="rId195" Type="http://schemas.openxmlformats.org/officeDocument/2006/relationships/image" Target="../media/image108.png"/><Relationship Id="rId209" Type="http://schemas.openxmlformats.org/officeDocument/2006/relationships/image" Target="../media/image115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0" Type="http://schemas.openxmlformats.org/officeDocument/2006/relationships/customXml" Target="../ink/ink111.xml"/><Relationship Id="rId225" Type="http://schemas.openxmlformats.org/officeDocument/2006/relationships/image" Target="../media/image123.png"/><Relationship Id="rId241" Type="http://schemas.openxmlformats.org/officeDocument/2006/relationships/image" Target="../media/image131.png"/><Relationship Id="rId246" Type="http://schemas.openxmlformats.org/officeDocument/2006/relationships/customXml" Target="../ink/ink124.xml"/><Relationship Id="rId15" Type="http://schemas.openxmlformats.org/officeDocument/2006/relationships/customXml" Target="../ink/ink7.xml"/><Relationship Id="rId36" Type="http://schemas.openxmlformats.org/officeDocument/2006/relationships/image" Target="../media/image30.png"/><Relationship Id="rId57" Type="http://schemas.openxmlformats.org/officeDocument/2006/relationships/image" Target="../media/image39.png"/><Relationship Id="rId106" Type="http://schemas.openxmlformats.org/officeDocument/2006/relationships/customXml" Target="../ink/ink54.xml"/><Relationship Id="rId127" Type="http://schemas.openxmlformats.org/officeDocument/2006/relationships/image" Target="../media/image74.png"/><Relationship Id="rId10" Type="http://schemas.openxmlformats.org/officeDocument/2006/relationships/image" Target="../media/image17.png"/><Relationship Id="rId31" Type="http://schemas.openxmlformats.org/officeDocument/2006/relationships/customXml" Target="../ink/ink15.xml"/><Relationship Id="rId52" Type="http://schemas.openxmlformats.org/officeDocument/2006/relationships/image" Target="../media/image38.png"/><Relationship Id="rId73" Type="http://schemas.openxmlformats.org/officeDocument/2006/relationships/image" Target="../media/image47.png"/><Relationship Id="rId78" Type="http://schemas.openxmlformats.org/officeDocument/2006/relationships/customXml" Target="../ink/ink40.xml"/><Relationship Id="rId94" Type="http://schemas.openxmlformats.org/officeDocument/2006/relationships/customXml" Target="../ink/ink48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62.xml"/><Relationship Id="rId143" Type="http://schemas.openxmlformats.org/officeDocument/2006/relationships/image" Target="../media/image82.png"/><Relationship Id="rId148" Type="http://schemas.openxmlformats.org/officeDocument/2006/relationships/customXml" Target="../ink/ink75.xml"/><Relationship Id="rId164" Type="http://schemas.openxmlformats.org/officeDocument/2006/relationships/customXml" Target="../ink/ink83.xml"/><Relationship Id="rId169" Type="http://schemas.openxmlformats.org/officeDocument/2006/relationships/image" Target="../media/image95.png"/><Relationship Id="rId185" Type="http://schemas.openxmlformats.org/officeDocument/2006/relationships/image" Target="../media/image103.png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80" Type="http://schemas.openxmlformats.org/officeDocument/2006/relationships/customXml" Target="../ink/ink91.xml"/><Relationship Id="rId210" Type="http://schemas.openxmlformats.org/officeDocument/2006/relationships/customXml" Target="../ink/ink106.xml"/><Relationship Id="rId215" Type="http://schemas.openxmlformats.org/officeDocument/2006/relationships/image" Target="../media/image118.png"/><Relationship Id="rId236" Type="http://schemas.openxmlformats.org/officeDocument/2006/relationships/customXml" Target="../ink/ink119.xml"/><Relationship Id="rId26" Type="http://schemas.openxmlformats.org/officeDocument/2006/relationships/image" Target="../media/image25.png"/><Relationship Id="rId231" Type="http://schemas.openxmlformats.org/officeDocument/2006/relationships/image" Target="../media/image126.png"/><Relationship Id="rId47" Type="http://schemas.openxmlformats.org/officeDocument/2006/relationships/customXml" Target="../ink/ink23.xml"/><Relationship Id="rId68" Type="http://schemas.openxmlformats.org/officeDocument/2006/relationships/customXml" Target="../ink/ink35.xml"/><Relationship Id="rId89" Type="http://schemas.openxmlformats.org/officeDocument/2006/relationships/image" Target="../media/image55.png"/><Relationship Id="rId112" Type="http://schemas.openxmlformats.org/officeDocument/2006/relationships/customXml" Target="../ink/ink57.xml"/><Relationship Id="rId133" Type="http://schemas.openxmlformats.org/officeDocument/2006/relationships/image" Target="../media/image77.png"/><Relationship Id="rId154" Type="http://schemas.openxmlformats.org/officeDocument/2006/relationships/customXml" Target="../ink/ink78.xml"/><Relationship Id="rId175" Type="http://schemas.openxmlformats.org/officeDocument/2006/relationships/image" Target="../media/image98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image" Target="../media/image20.png"/><Relationship Id="rId221" Type="http://schemas.openxmlformats.org/officeDocument/2006/relationships/image" Target="../media/image121.png"/><Relationship Id="rId242" Type="http://schemas.openxmlformats.org/officeDocument/2006/relationships/customXml" Target="../ink/ink122.xml"/><Relationship Id="rId37" Type="http://schemas.openxmlformats.org/officeDocument/2006/relationships/customXml" Target="../ink/ink18.xml"/><Relationship Id="rId58" Type="http://schemas.openxmlformats.org/officeDocument/2006/relationships/customXml" Target="../ink/ink30.xml"/><Relationship Id="rId79" Type="http://schemas.openxmlformats.org/officeDocument/2006/relationships/image" Target="../media/image50.png"/><Relationship Id="rId102" Type="http://schemas.openxmlformats.org/officeDocument/2006/relationships/customXml" Target="../ink/ink52.xml"/><Relationship Id="rId123" Type="http://schemas.openxmlformats.org/officeDocument/2006/relationships/image" Target="../media/image72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65" Type="http://schemas.openxmlformats.org/officeDocument/2006/relationships/image" Target="../media/image93.png"/><Relationship Id="rId186" Type="http://schemas.openxmlformats.org/officeDocument/2006/relationships/customXml" Target="../ink/ink94.xml"/><Relationship Id="rId211" Type="http://schemas.openxmlformats.org/officeDocument/2006/relationships/image" Target="../media/image116.png"/><Relationship Id="rId232" Type="http://schemas.openxmlformats.org/officeDocument/2006/relationships/customXml" Target="../ink/ink117.xml"/><Relationship Id="rId27" Type="http://schemas.openxmlformats.org/officeDocument/2006/relationships/customXml" Target="../ink/ink13.xml"/><Relationship Id="rId48" Type="http://schemas.openxmlformats.org/officeDocument/2006/relationships/image" Target="../media/image36.png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55" Type="http://schemas.openxmlformats.org/officeDocument/2006/relationships/image" Target="../media/image88.png"/><Relationship Id="rId176" Type="http://schemas.openxmlformats.org/officeDocument/2006/relationships/customXml" Target="../ink/ink89.xml"/><Relationship Id="rId197" Type="http://schemas.openxmlformats.org/officeDocument/2006/relationships/image" Target="../media/image109.png"/><Relationship Id="rId201" Type="http://schemas.openxmlformats.org/officeDocument/2006/relationships/image" Target="../media/image111.png"/><Relationship Id="rId222" Type="http://schemas.openxmlformats.org/officeDocument/2006/relationships/customXml" Target="../ink/ink112.xml"/><Relationship Id="rId243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Crypto TRANSACTION ANALYSIS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246ED4-D35F-2A15-61EB-B82526C6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63FE1-41EB-4E3C-88E1-8F7688246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713" y="428897"/>
            <a:ext cx="4894506" cy="600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0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F38E-9E97-DECE-17F7-B3E5A3E7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E076B7-47B7-097B-0BFC-848F1BE3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009650"/>
            <a:ext cx="105441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5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DC2A4-2610-168E-84CD-4846E638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D3F219-8EE8-A479-5BB5-C1808A9F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60" y="1219200"/>
            <a:ext cx="1046656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8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BF508E-B2D8-5FFB-688F-B2B97541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EF8F6A3-914D-6429-9A2C-A0AED383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56" y="1113583"/>
            <a:ext cx="9676887" cy="52872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A321B-94A0-9CE9-BADD-E0DE760D7B75}"/>
              </a:ext>
            </a:extLst>
          </p:cNvPr>
          <p:cNvSpPr txBox="1"/>
          <p:nvPr/>
        </p:nvSpPr>
        <p:spPr>
          <a:xfrm>
            <a:off x="1257556" y="151076"/>
            <a:ext cx="198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oxt.me</a:t>
            </a:r>
          </a:p>
        </p:txBody>
      </p:sp>
    </p:spTree>
    <p:extLst>
      <p:ext uri="{BB962C8B-B14F-4D97-AF65-F5344CB8AC3E}">
        <p14:creationId xmlns:p14="http://schemas.microsoft.com/office/powerpoint/2010/main" val="380091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Crime in the name of crypto: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1] fraudulent initial coin offering : creating fake IOC to attract investment and disappear with funds</a:t>
            </a:r>
          </a:p>
          <a:p>
            <a:endParaRPr lang="en-US" dirty="0"/>
          </a:p>
          <a:p>
            <a:r>
              <a:rPr lang="en-US" dirty="0"/>
              <a:t>2] phishing : using fake websites or emails to trick users to reveal their private key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3] crypto jacking : malicious software to </a:t>
            </a:r>
            <a:r>
              <a:rPr lang="en-US" dirty="0" err="1"/>
              <a:t>secreatly</a:t>
            </a:r>
            <a:r>
              <a:rPr lang="en-US" dirty="0"/>
              <a:t> mine cryptocurrency in users device without their knowledge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2"/>
            <a:ext cx="9879437" cy="4468749"/>
          </a:xfrm>
        </p:spPr>
        <p:txBody>
          <a:bodyPr/>
          <a:lstStyle/>
          <a:p>
            <a:r>
              <a:rPr lang="en-US" dirty="0"/>
              <a:t>This slide will introduce advanced tracing tools such as blockchain explorers, forensic software, and data visualization platforms. These tools play a pivotal role in cryptocurrency tracing investigations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2EBDF-EE2E-5D55-E1A8-53706F76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B39A5-5597-F91A-709F-9D83FA87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2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1BA4C-7434-5742-3113-E39F192A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3CBDB-55F6-DFDF-7D45-55347072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406"/>
            <a:ext cx="12192000" cy="71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5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7BCD7-BB15-C13E-7D63-9B7AFC07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43875E-24E5-E2DB-FFC1-AF0C0ED846EC}"/>
                  </a:ext>
                </a:extLst>
              </p14:cNvPr>
              <p14:cNvContentPartPr/>
              <p14:nvPr/>
            </p14:nvContentPartPr>
            <p14:xfrm>
              <a:off x="448834" y="769080"/>
              <a:ext cx="5400" cy="6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43875E-24E5-E2DB-FFC1-AF0C0ED846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834" y="733080"/>
                <a:ext cx="7704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D6DE6276-08F0-FDAF-2E0D-5C40EEFC8306}"/>
              </a:ext>
            </a:extLst>
          </p:cNvPr>
          <p:cNvGrpSpPr/>
          <p:nvPr/>
        </p:nvGrpSpPr>
        <p:grpSpPr>
          <a:xfrm>
            <a:off x="1119514" y="711120"/>
            <a:ext cx="9359640" cy="3410280"/>
            <a:chOff x="1119514" y="711120"/>
            <a:chExt cx="9359640" cy="341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080DBB-BBD2-17FE-54D2-51A96CE0CA7F}"/>
                    </a:ext>
                  </a:extLst>
                </p14:cNvPr>
                <p14:cNvContentPartPr/>
                <p14:nvPr/>
              </p14:nvContentPartPr>
              <p14:xfrm>
                <a:off x="9917194" y="866640"/>
                <a:ext cx="6480" cy="519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080DBB-BBD2-17FE-54D2-51A96CE0CA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81554" y="830640"/>
                  <a:ext cx="7812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9C4C791-914E-2980-A1A0-12DF6A2A485B}"/>
                    </a:ext>
                  </a:extLst>
                </p14:cNvPr>
                <p14:cNvContentPartPr/>
                <p14:nvPr/>
              </p14:nvContentPartPr>
              <p14:xfrm>
                <a:off x="9879754" y="872040"/>
                <a:ext cx="381240" cy="52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9C4C791-914E-2980-A1A0-12DF6A2A48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43754" y="836400"/>
                  <a:ext cx="45288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83CD8CC-2C5B-58FA-76F1-70637925E612}"/>
                    </a:ext>
                  </a:extLst>
                </p14:cNvPr>
                <p14:cNvContentPartPr/>
                <p14:nvPr/>
              </p14:nvContentPartPr>
              <p14:xfrm>
                <a:off x="9614434" y="711120"/>
                <a:ext cx="864720" cy="887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83CD8CC-2C5B-58FA-76F1-70637925E6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78794" y="675480"/>
                  <a:ext cx="936360" cy="9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94FFCB-9E78-1810-0D48-48CBEA554DFA}"/>
                    </a:ext>
                  </a:extLst>
                </p14:cNvPr>
                <p14:cNvContentPartPr/>
                <p14:nvPr/>
              </p14:nvContentPartPr>
              <p14:xfrm>
                <a:off x="1406794" y="982560"/>
                <a:ext cx="453600" cy="615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94FFCB-9E78-1810-0D48-48CBEA554D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70794" y="946920"/>
                  <a:ext cx="5252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59EF06-745A-4D96-0682-67F427879F5B}"/>
                    </a:ext>
                  </a:extLst>
                </p14:cNvPr>
                <p14:cNvContentPartPr/>
                <p14:nvPr/>
              </p14:nvContentPartPr>
              <p14:xfrm>
                <a:off x="1470154" y="1288560"/>
                <a:ext cx="299880" cy="35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59EF06-745A-4D96-0682-67F427879F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34154" y="1252560"/>
                  <a:ext cx="3715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AB06741-460A-1F5C-C4A9-2029C1BC3D9A}"/>
                    </a:ext>
                  </a:extLst>
                </p14:cNvPr>
                <p14:cNvContentPartPr/>
                <p14:nvPr/>
              </p14:nvContentPartPr>
              <p14:xfrm>
                <a:off x="1119514" y="759000"/>
                <a:ext cx="1037880" cy="1055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AB06741-460A-1F5C-C4A9-2029C1BC3D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3874" y="723360"/>
                  <a:ext cx="1109520" cy="11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8B50DD4-58AB-A8D8-CF90-5284500F90B6}"/>
                    </a:ext>
                  </a:extLst>
                </p14:cNvPr>
                <p14:cNvContentPartPr/>
                <p14:nvPr/>
              </p14:nvContentPartPr>
              <p14:xfrm>
                <a:off x="5577394" y="2169120"/>
                <a:ext cx="483840" cy="505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8B50DD4-58AB-A8D8-CF90-5284500F90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41754" y="2133480"/>
                  <a:ext cx="55548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F2C0D4C-A828-2F15-2552-45C52F780483}"/>
                    </a:ext>
                  </a:extLst>
                </p14:cNvPr>
                <p14:cNvContentPartPr/>
                <p14:nvPr/>
              </p14:nvContentPartPr>
              <p14:xfrm>
                <a:off x="5259514" y="2031960"/>
                <a:ext cx="1067760" cy="952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F2C0D4C-A828-2F15-2552-45C52F78048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23514" y="1996320"/>
                  <a:ext cx="113940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44EA546-9B68-8D84-7B3D-4A6D2CAC9ECC}"/>
                    </a:ext>
                  </a:extLst>
                </p14:cNvPr>
                <p14:cNvContentPartPr/>
                <p14:nvPr/>
              </p14:nvContentPartPr>
              <p14:xfrm>
                <a:off x="3039394" y="3103320"/>
                <a:ext cx="1718640" cy="784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44EA546-9B68-8D84-7B3D-4A6D2CAC9E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03754" y="3067680"/>
                  <a:ext cx="179028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41276D6-E033-6AE7-222F-DED7B51466AF}"/>
                    </a:ext>
                  </a:extLst>
                </p14:cNvPr>
                <p14:cNvContentPartPr/>
                <p14:nvPr/>
              </p14:nvContentPartPr>
              <p14:xfrm>
                <a:off x="4658674" y="3052920"/>
                <a:ext cx="232200" cy="228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41276D6-E033-6AE7-222F-DED7B51466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22674" y="3017280"/>
                  <a:ext cx="303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34EAF0-2703-BACD-BEE5-F80267B864B0}"/>
                    </a:ext>
                  </a:extLst>
                </p14:cNvPr>
                <p14:cNvContentPartPr/>
                <p14:nvPr/>
              </p14:nvContentPartPr>
              <p14:xfrm>
                <a:off x="3927514" y="3355320"/>
                <a:ext cx="1275840" cy="766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34EAF0-2703-BACD-BEE5-F80267B864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91874" y="3319320"/>
                  <a:ext cx="1347480" cy="8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ADA736-98D3-A087-0CD2-A5CEADCC2883}"/>
                    </a:ext>
                  </a:extLst>
                </p14:cNvPr>
                <p14:cNvContentPartPr/>
                <p14:nvPr/>
              </p14:nvContentPartPr>
              <p14:xfrm>
                <a:off x="5078074" y="3258840"/>
                <a:ext cx="273240" cy="132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ADA736-98D3-A087-0CD2-A5CEADCC288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42434" y="3222840"/>
                  <a:ext cx="344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3B98A19-81FD-71CB-AE36-6A399A67E860}"/>
                    </a:ext>
                  </a:extLst>
                </p14:cNvPr>
                <p14:cNvContentPartPr/>
                <p14:nvPr/>
              </p14:nvContentPartPr>
              <p14:xfrm>
                <a:off x="5524114" y="3348480"/>
                <a:ext cx="203040" cy="755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3B98A19-81FD-71CB-AE36-6A399A67E8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88474" y="3312840"/>
                  <a:ext cx="27468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84AB86-C96B-DCDC-5366-F29F01864FBA}"/>
                    </a:ext>
                  </a:extLst>
                </p14:cNvPr>
                <p14:cNvContentPartPr/>
                <p14:nvPr/>
              </p14:nvContentPartPr>
              <p14:xfrm>
                <a:off x="5565154" y="3267120"/>
                <a:ext cx="259920" cy="120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84AB86-C96B-DCDC-5366-F29F01864FB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9514" y="3231480"/>
                  <a:ext cx="331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1C36D5F-4EA4-431A-63F5-7131B3001279}"/>
                    </a:ext>
                  </a:extLst>
                </p14:cNvPr>
                <p14:cNvContentPartPr/>
                <p14:nvPr/>
              </p14:nvContentPartPr>
              <p14:xfrm>
                <a:off x="6230074" y="3267120"/>
                <a:ext cx="1143000" cy="593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1C36D5F-4EA4-431A-63F5-7131B30012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94434" y="3231480"/>
                  <a:ext cx="121464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625F976-DBC1-3F17-CB24-45749D21CF79}"/>
                    </a:ext>
                  </a:extLst>
                </p14:cNvPr>
                <p14:cNvContentPartPr/>
                <p14:nvPr/>
              </p14:nvContentPartPr>
              <p14:xfrm>
                <a:off x="6101194" y="3182880"/>
                <a:ext cx="233280" cy="256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625F976-DBC1-3F17-CB24-45749D21CF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65194" y="3146880"/>
                  <a:ext cx="3049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7A8A7EC-79F1-3917-EDE9-E2050057D4A7}"/>
                    </a:ext>
                  </a:extLst>
                </p14:cNvPr>
                <p14:cNvContentPartPr/>
                <p14:nvPr/>
              </p14:nvContentPartPr>
              <p14:xfrm>
                <a:off x="6748474" y="2980920"/>
                <a:ext cx="1520280" cy="516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7A8A7EC-79F1-3917-EDE9-E2050057D4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12474" y="2945280"/>
                  <a:ext cx="159192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D869E53-259F-DD82-499D-93E9C3E3BD05}"/>
                    </a:ext>
                  </a:extLst>
                </p14:cNvPr>
                <p14:cNvContentPartPr/>
                <p14:nvPr/>
              </p14:nvContentPartPr>
              <p14:xfrm>
                <a:off x="6588634" y="2897760"/>
                <a:ext cx="242640" cy="196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D869E53-259F-DD82-499D-93E9C3E3BD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52994" y="2862120"/>
                  <a:ext cx="314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30A2C3A-F6AE-7686-1633-1D442EC7B0E0}"/>
                    </a:ext>
                  </a:extLst>
                </p14:cNvPr>
                <p14:cNvContentPartPr/>
                <p14:nvPr/>
              </p14:nvContentPartPr>
              <p14:xfrm>
                <a:off x="2455834" y="1379280"/>
                <a:ext cx="2614320" cy="761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30A2C3A-F6AE-7686-1633-1D442EC7B0E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19834" y="1343280"/>
                  <a:ext cx="268596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D789C7-F342-02F6-257A-8FFD65CED880}"/>
                    </a:ext>
                  </a:extLst>
                </p14:cNvPr>
                <p14:cNvContentPartPr/>
                <p14:nvPr/>
              </p14:nvContentPartPr>
              <p14:xfrm>
                <a:off x="4885114" y="2061480"/>
                <a:ext cx="258480" cy="25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D789C7-F342-02F6-257A-8FFD65CED8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49114" y="2025480"/>
                  <a:ext cx="3301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7D1C57F-195E-C617-8BA7-00EC0120E969}"/>
                    </a:ext>
                  </a:extLst>
                </p14:cNvPr>
                <p14:cNvContentPartPr/>
                <p14:nvPr/>
              </p14:nvContentPartPr>
              <p14:xfrm>
                <a:off x="6656314" y="1448040"/>
                <a:ext cx="2509560" cy="82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7D1C57F-195E-C617-8BA7-00EC0120E9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20674" y="1412400"/>
                  <a:ext cx="258120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282052-1796-D122-4C8E-CED9CE445215}"/>
                    </a:ext>
                  </a:extLst>
                </p14:cNvPr>
                <p14:cNvContentPartPr/>
                <p14:nvPr/>
              </p14:nvContentPartPr>
              <p14:xfrm>
                <a:off x="8988034" y="1345440"/>
                <a:ext cx="217440" cy="219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282052-1796-D122-4C8E-CED9CE4452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52394" y="1309800"/>
                  <a:ext cx="289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C6F202F-80DE-2321-3FA9-9476F3EDDAF1}"/>
                    </a:ext>
                  </a:extLst>
                </p14:cNvPr>
                <p14:cNvContentPartPr/>
                <p14:nvPr/>
              </p14:nvContentPartPr>
              <p14:xfrm>
                <a:off x="5360674" y="1523640"/>
                <a:ext cx="158040" cy="15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C6F202F-80DE-2321-3FA9-9476F3EDDA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24674" y="1487640"/>
                  <a:ext cx="229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FBB891-8549-FFC0-CE37-5A1794E00FF6}"/>
                    </a:ext>
                  </a:extLst>
                </p14:cNvPr>
                <p14:cNvContentPartPr/>
                <p14:nvPr/>
              </p14:nvContentPartPr>
              <p14:xfrm>
                <a:off x="5751634" y="1360920"/>
                <a:ext cx="86040" cy="135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FBB891-8549-FFC0-CE37-5A1794E00F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15994" y="1325280"/>
                  <a:ext cx="157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93D1DA6-FE3C-1413-61BC-32EFE66F3113}"/>
                    </a:ext>
                  </a:extLst>
                </p14:cNvPr>
                <p14:cNvContentPartPr/>
                <p14:nvPr/>
              </p14:nvContentPartPr>
              <p14:xfrm>
                <a:off x="5720674" y="1367040"/>
                <a:ext cx="320760" cy="102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93D1DA6-FE3C-1413-61BC-32EFE66F311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84674" y="1331040"/>
                  <a:ext cx="392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25D1B7-D56C-128F-9540-914B6A84B1AD}"/>
                    </a:ext>
                  </a:extLst>
                </p14:cNvPr>
                <p14:cNvContentPartPr/>
                <p14:nvPr/>
              </p14:nvContentPartPr>
              <p14:xfrm>
                <a:off x="6097234" y="1281000"/>
                <a:ext cx="206280" cy="157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25D1B7-D56C-128F-9540-914B6A84B1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61594" y="1245000"/>
                  <a:ext cx="277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DFA6A7-3662-0668-C32F-705A766EBCAE}"/>
                    </a:ext>
                  </a:extLst>
                </p14:cNvPr>
                <p14:cNvContentPartPr/>
                <p14:nvPr/>
              </p14:nvContentPartPr>
              <p14:xfrm>
                <a:off x="6318274" y="1227720"/>
                <a:ext cx="189000" cy="116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DFA6A7-3662-0668-C32F-705A766EBC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82274" y="1191720"/>
                  <a:ext cx="260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2218839-50CA-544A-D8BF-72BA4E3D79AD}"/>
                    </a:ext>
                  </a:extLst>
                </p14:cNvPr>
                <p14:cNvContentPartPr/>
                <p14:nvPr/>
              </p14:nvContentPartPr>
              <p14:xfrm>
                <a:off x="6515554" y="1148160"/>
                <a:ext cx="69120" cy="166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2218839-50CA-544A-D8BF-72BA4E3D79A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79554" y="1112520"/>
                  <a:ext cx="140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F237CE-CEB9-45BB-11D6-F1EE73982C53}"/>
                    </a:ext>
                  </a:extLst>
                </p14:cNvPr>
                <p14:cNvContentPartPr/>
                <p14:nvPr/>
              </p14:nvContentPartPr>
              <p14:xfrm>
                <a:off x="6645874" y="1137360"/>
                <a:ext cx="269640" cy="15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F237CE-CEB9-45BB-11D6-F1EE73982C5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09874" y="1101360"/>
                  <a:ext cx="3412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5729E6D-E92E-E0B1-C77C-1C4BF8B4BAA4}"/>
                    </a:ext>
                  </a:extLst>
                </p14:cNvPr>
                <p14:cNvContentPartPr/>
                <p14:nvPr/>
              </p14:nvContentPartPr>
              <p14:xfrm>
                <a:off x="6005074" y="1491240"/>
                <a:ext cx="166680" cy="179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5729E6D-E92E-E0B1-C77C-1C4BF8B4BAA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69074" y="1455600"/>
                  <a:ext cx="238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873E870-7B3D-8624-CD8A-C6578437F201}"/>
                    </a:ext>
                  </a:extLst>
                </p14:cNvPr>
                <p14:cNvContentPartPr/>
                <p14:nvPr/>
              </p14:nvContentPartPr>
              <p14:xfrm>
                <a:off x="6255994" y="1514640"/>
                <a:ext cx="141840" cy="117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873E870-7B3D-8624-CD8A-C6578437F20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20354" y="1479000"/>
                  <a:ext cx="213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95EA8F-88C3-8ABC-2B68-12D8C841E469}"/>
                    </a:ext>
                  </a:extLst>
                </p14:cNvPr>
                <p14:cNvContentPartPr/>
                <p14:nvPr/>
              </p14:nvContentPartPr>
              <p14:xfrm>
                <a:off x="6433114" y="1454880"/>
                <a:ext cx="77400" cy="159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95EA8F-88C3-8ABC-2B68-12D8C841E46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97114" y="1418880"/>
                  <a:ext cx="149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25BB2BE-0A2C-93BD-07A5-2374FE3C65A9}"/>
                    </a:ext>
                  </a:extLst>
                </p14:cNvPr>
                <p14:cNvContentPartPr/>
                <p14:nvPr/>
              </p14:nvContentPartPr>
              <p14:xfrm>
                <a:off x="6532834" y="1490880"/>
                <a:ext cx="133920" cy="108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25BB2BE-0A2C-93BD-07A5-2374FE3C65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97194" y="1454880"/>
                  <a:ext cx="205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F29FD14-43BE-5F30-D633-FE50B8CE2FC2}"/>
                    </a:ext>
                  </a:extLst>
                </p14:cNvPr>
                <p14:cNvContentPartPr/>
                <p14:nvPr/>
              </p14:nvContentPartPr>
              <p14:xfrm>
                <a:off x="6742354" y="1430040"/>
                <a:ext cx="140040" cy="145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F29FD14-43BE-5F30-D633-FE50B8CE2F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06354" y="1394400"/>
                  <a:ext cx="21168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73BA91-5B37-BA8C-C421-07DF2F23DF75}"/>
              </a:ext>
            </a:extLst>
          </p:cNvPr>
          <p:cNvGrpSpPr/>
          <p:nvPr/>
        </p:nvGrpSpPr>
        <p:grpSpPr>
          <a:xfrm>
            <a:off x="611194" y="2019000"/>
            <a:ext cx="1189440" cy="376200"/>
            <a:chOff x="611194" y="2019000"/>
            <a:chExt cx="118944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3C3D75-1133-4721-9E36-C660265AF265}"/>
                    </a:ext>
                  </a:extLst>
                </p14:cNvPr>
                <p14:cNvContentPartPr/>
                <p14:nvPr/>
              </p14:nvContentPartPr>
              <p14:xfrm>
                <a:off x="611194" y="2120160"/>
                <a:ext cx="159480" cy="275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3C3D75-1133-4721-9E36-C660265AF2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5554" y="2084160"/>
                  <a:ext cx="231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6B1B340-EF38-AAB6-0562-5AE27CFB2EE5}"/>
                    </a:ext>
                  </a:extLst>
                </p14:cNvPr>
                <p14:cNvContentPartPr/>
                <p14:nvPr/>
              </p14:nvContentPartPr>
              <p14:xfrm>
                <a:off x="811354" y="2151120"/>
                <a:ext cx="313560" cy="165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6B1B340-EF38-AAB6-0562-5AE27CFB2EE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5714" y="2115480"/>
                  <a:ext cx="3852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B221B75-362D-453F-BF16-95CAB8C297E7}"/>
                    </a:ext>
                  </a:extLst>
                </p14:cNvPr>
                <p14:cNvContentPartPr/>
                <p14:nvPr/>
              </p14:nvContentPartPr>
              <p14:xfrm>
                <a:off x="1150474" y="2190360"/>
                <a:ext cx="83880" cy="160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B221B75-362D-453F-BF16-95CAB8C297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4474" y="2154360"/>
                  <a:ext cx="155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727DA0-34C0-417E-57D6-A4AFEB309ADD}"/>
                    </a:ext>
                  </a:extLst>
                </p14:cNvPr>
                <p14:cNvContentPartPr/>
                <p14:nvPr/>
              </p14:nvContentPartPr>
              <p14:xfrm>
                <a:off x="1101874" y="2101080"/>
                <a:ext cx="120600" cy="128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727DA0-34C0-417E-57D6-A4AFEB309A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6234" y="2065440"/>
                  <a:ext cx="192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7AAFDB-3573-1FEB-48E9-61AC9E5A3000}"/>
                    </a:ext>
                  </a:extLst>
                </p14:cNvPr>
                <p14:cNvContentPartPr/>
                <p14:nvPr/>
              </p14:nvContentPartPr>
              <p14:xfrm>
                <a:off x="1259194" y="2109000"/>
                <a:ext cx="95760" cy="153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7AAFDB-3573-1FEB-48E9-61AC9E5A30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23554" y="2073000"/>
                  <a:ext cx="1674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B242735-AD51-1AC9-688B-C5E37B9EE96C}"/>
                    </a:ext>
                  </a:extLst>
                </p14:cNvPr>
                <p14:cNvContentPartPr/>
                <p14:nvPr/>
              </p14:nvContentPartPr>
              <p14:xfrm>
                <a:off x="1369354" y="2076240"/>
                <a:ext cx="226440" cy="168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B242735-AD51-1AC9-688B-C5E37B9EE96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33354" y="2040600"/>
                  <a:ext cx="298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51F32E-414D-38E6-D119-2427FFA1C295}"/>
                    </a:ext>
                  </a:extLst>
                </p14:cNvPr>
                <p14:cNvContentPartPr/>
                <p14:nvPr/>
              </p14:nvContentPartPr>
              <p14:xfrm>
                <a:off x="1491754" y="2132040"/>
                <a:ext cx="109440" cy="29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51F32E-414D-38E6-D119-2427FFA1C2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55754" y="2096400"/>
                  <a:ext cx="181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2A20492-402E-8593-98D8-9F2D20D624C1}"/>
                    </a:ext>
                  </a:extLst>
                </p14:cNvPr>
                <p14:cNvContentPartPr/>
                <p14:nvPr/>
              </p14:nvContentPartPr>
              <p14:xfrm>
                <a:off x="1765354" y="2019000"/>
                <a:ext cx="35280" cy="184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2A20492-402E-8593-98D8-9F2D20D624C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29714" y="1983360"/>
                  <a:ext cx="10692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6BFD9C6-3826-56A4-6F57-C651CFF832D9}"/>
              </a:ext>
            </a:extLst>
          </p:cNvPr>
          <p:cNvGrpSpPr/>
          <p:nvPr/>
        </p:nvGrpSpPr>
        <p:grpSpPr>
          <a:xfrm>
            <a:off x="9835114" y="1731360"/>
            <a:ext cx="1566360" cy="285480"/>
            <a:chOff x="9835114" y="1731360"/>
            <a:chExt cx="156636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96B25B0-F65B-A9B7-024F-64E13B01DFA4}"/>
                    </a:ext>
                  </a:extLst>
                </p14:cNvPr>
                <p14:cNvContentPartPr/>
                <p14:nvPr/>
              </p14:nvContentPartPr>
              <p14:xfrm>
                <a:off x="9835114" y="1774560"/>
                <a:ext cx="126000" cy="181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96B25B0-F65B-A9B7-024F-64E13B01DF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99474" y="1738560"/>
                  <a:ext cx="197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9752E26-A431-C8B2-46B1-D1D08AD97D78}"/>
                    </a:ext>
                  </a:extLst>
                </p14:cNvPr>
                <p14:cNvContentPartPr/>
                <p14:nvPr/>
              </p14:nvContentPartPr>
              <p14:xfrm>
                <a:off x="10059394" y="1766640"/>
                <a:ext cx="347040" cy="157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9752E26-A431-C8B2-46B1-D1D08AD97D7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23754" y="1730640"/>
                  <a:ext cx="418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696A994-6A5B-4CFC-22B6-606C7E166CA0}"/>
                    </a:ext>
                  </a:extLst>
                </p14:cNvPr>
                <p14:cNvContentPartPr/>
                <p14:nvPr/>
              </p14:nvContentPartPr>
              <p14:xfrm>
                <a:off x="10468354" y="1815240"/>
                <a:ext cx="43200" cy="201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696A994-6A5B-4CFC-22B6-606C7E166C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32714" y="1779240"/>
                  <a:ext cx="114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37132B6-A531-2ED0-9AD6-9E5591EF67EB}"/>
                    </a:ext>
                  </a:extLst>
                </p14:cNvPr>
                <p14:cNvContentPartPr/>
                <p14:nvPr/>
              </p14:nvContentPartPr>
              <p14:xfrm>
                <a:off x="10452154" y="1815600"/>
                <a:ext cx="94320" cy="93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37132B6-A531-2ED0-9AD6-9E5591EF67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16514" y="1779960"/>
                  <a:ext cx="165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F04867A-43E5-4316-C66E-2A2B62CA5412}"/>
                    </a:ext>
                  </a:extLst>
                </p14:cNvPr>
                <p14:cNvContentPartPr/>
                <p14:nvPr/>
              </p14:nvContentPartPr>
              <p14:xfrm>
                <a:off x="10616314" y="1785720"/>
                <a:ext cx="115200" cy="145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F04867A-43E5-4316-C66E-2A2B62CA541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80674" y="1750080"/>
                  <a:ext cx="186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2F702D0-1189-ED8E-82D5-DE10F9BA1DAB}"/>
                    </a:ext>
                  </a:extLst>
                </p14:cNvPr>
                <p14:cNvContentPartPr/>
                <p14:nvPr/>
              </p14:nvContentPartPr>
              <p14:xfrm>
                <a:off x="10789114" y="1780320"/>
                <a:ext cx="79920" cy="129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2F702D0-1189-ED8E-82D5-DE10F9BA1DA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53474" y="1744320"/>
                  <a:ext cx="151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2608B37-C262-DF96-395B-DC7780D4118A}"/>
                    </a:ext>
                  </a:extLst>
                </p14:cNvPr>
                <p14:cNvContentPartPr/>
                <p14:nvPr/>
              </p14:nvContentPartPr>
              <p14:xfrm>
                <a:off x="10936714" y="1740000"/>
                <a:ext cx="153360" cy="156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2608B37-C262-DF96-395B-DC7780D4118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01074" y="1704000"/>
                  <a:ext cx="225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A9CF30-9C20-00A2-A7DC-3FB0D2EDD8D4}"/>
                    </a:ext>
                  </a:extLst>
                </p14:cNvPr>
                <p14:cNvContentPartPr/>
                <p14:nvPr/>
              </p14:nvContentPartPr>
              <p14:xfrm>
                <a:off x="11201314" y="1731360"/>
                <a:ext cx="200160" cy="210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A9CF30-9C20-00A2-A7DC-3FB0D2EDD8D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165674" y="1695720"/>
                  <a:ext cx="27180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559828E-08D6-BB8E-A47F-26BB04D04C65}"/>
                  </a:ext>
                </a:extLst>
              </p14:cNvPr>
              <p14:cNvContentPartPr/>
              <p14:nvPr/>
            </p14:nvContentPartPr>
            <p14:xfrm>
              <a:off x="2793514" y="4062360"/>
              <a:ext cx="185040" cy="162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559828E-08D6-BB8E-A47F-26BB04D04C6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57514" y="4026360"/>
                <a:ext cx="2566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3799BB8-6D64-4887-181F-A1058B6ED9D3}"/>
                  </a:ext>
                </a:extLst>
              </p14:cNvPr>
              <p14:cNvContentPartPr/>
              <p14:nvPr/>
            </p14:nvContentPartPr>
            <p14:xfrm>
              <a:off x="3720874" y="4245600"/>
              <a:ext cx="262440" cy="216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3799BB8-6D64-4887-181F-A1058B6ED9D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84874" y="4209600"/>
                <a:ext cx="3340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2684357-0C09-E7CA-503E-0D200248B755}"/>
                  </a:ext>
                </a:extLst>
              </p14:cNvPr>
              <p14:cNvContentPartPr/>
              <p14:nvPr/>
            </p14:nvContentPartPr>
            <p14:xfrm>
              <a:off x="5388394" y="4343160"/>
              <a:ext cx="374040" cy="157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2684357-0C09-E7CA-503E-0D200248B7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352394" y="4307160"/>
                <a:ext cx="445680" cy="2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6F033DA5-5586-043E-DE4A-127FA1B74F32}"/>
              </a:ext>
            </a:extLst>
          </p:cNvPr>
          <p:cNvGrpSpPr/>
          <p:nvPr/>
        </p:nvGrpSpPr>
        <p:grpSpPr>
          <a:xfrm>
            <a:off x="7052314" y="4037160"/>
            <a:ext cx="266040" cy="250200"/>
            <a:chOff x="7052314" y="4037160"/>
            <a:chExt cx="26604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B8099DC-BEAD-2E9B-079B-95845537581E}"/>
                    </a:ext>
                  </a:extLst>
                </p14:cNvPr>
                <p14:cNvContentPartPr/>
                <p14:nvPr/>
              </p14:nvContentPartPr>
              <p14:xfrm>
                <a:off x="7052314" y="4082520"/>
                <a:ext cx="266040" cy="135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B8099DC-BEAD-2E9B-079B-95845537581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16314" y="4046520"/>
                  <a:ext cx="337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FF282F8-E175-997C-9760-80B1A6002C5D}"/>
                    </a:ext>
                  </a:extLst>
                </p14:cNvPr>
                <p14:cNvContentPartPr/>
                <p14:nvPr/>
              </p14:nvContentPartPr>
              <p14:xfrm>
                <a:off x="7092634" y="4037160"/>
                <a:ext cx="198360" cy="250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FF282F8-E175-997C-9760-80B1A6002C5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56994" y="4001160"/>
                  <a:ext cx="270000" cy="32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734717-E1F3-78A4-AAD7-E49A6E4D3862}"/>
              </a:ext>
            </a:extLst>
          </p:cNvPr>
          <p:cNvGrpSpPr/>
          <p:nvPr/>
        </p:nvGrpSpPr>
        <p:grpSpPr>
          <a:xfrm>
            <a:off x="8239594" y="3783000"/>
            <a:ext cx="266040" cy="360000"/>
            <a:chOff x="8239594" y="3783000"/>
            <a:chExt cx="26604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A022C30-1EAA-8529-2987-74E8809FF72A}"/>
                    </a:ext>
                  </a:extLst>
                </p14:cNvPr>
                <p14:cNvContentPartPr/>
                <p14:nvPr/>
              </p14:nvContentPartPr>
              <p14:xfrm>
                <a:off x="8239594" y="3785160"/>
                <a:ext cx="180360" cy="87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A022C30-1EAA-8529-2987-74E8809FF72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03954" y="3749520"/>
                  <a:ext cx="252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AAC6279-AA88-8581-1687-FF2B618BB5C3}"/>
                    </a:ext>
                  </a:extLst>
                </p14:cNvPr>
                <p14:cNvContentPartPr/>
                <p14:nvPr/>
              </p14:nvContentPartPr>
              <p14:xfrm>
                <a:off x="8315554" y="3783000"/>
                <a:ext cx="190080" cy="360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AAC6279-AA88-8581-1687-FF2B618BB5C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279914" y="3747360"/>
                  <a:ext cx="26172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C55DFD5-9AA8-944A-62E5-BA2C94B1BCD7}"/>
              </a:ext>
            </a:extLst>
          </p:cNvPr>
          <p:cNvGrpSpPr/>
          <p:nvPr/>
        </p:nvGrpSpPr>
        <p:grpSpPr>
          <a:xfrm>
            <a:off x="1169914" y="359040"/>
            <a:ext cx="981000" cy="306720"/>
            <a:chOff x="1169914" y="359040"/>
            <a:chExt cx="98100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B42DDD2-E718-8614-D0CA-E40062EA48F5}"/>
                    </a:ext>
                  </a:extLst>
                </p14:cNvPr>
                <p14:cNvContentPartPr/>
                <p14:nvPr/>
              </p14:nvContentPartPr>
              <p14:xfrm>
                <a:off x="1169914" y="420240"/>
                <a:ext cx="155880" cy="245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B42DDD2-E718-8614-D0CA-E40062EA48F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33914" y="384240"/>
                  <a:ext cx="2275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F363956-EF1A-BB93-9F54-61647F84E967}"/>
                    </a:ext>
                  </a:extLst>
                </p14:cNvPr>
                <p14:cNvContentPartPr/>
                <p14:nvPr/>
              </p14:nvContentPartPr>
              <p14:xfrm>
                <a:off x="1192954" y="390000"/>
                <a:ext cx="141840" cy="14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F363956-EF1A-BB93-9F54-61647F84E96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56954" y="354000"/>
                  <a:ext cx="213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B0E9F4D-0159-63AA-64F6-CAFDBCF07F76}"/>
                    </a:ext>
                  </a:extLst>
                </p14:cNvPr>
                <p14:cNvContentPartPr/>
                <p14:nvPr/>
              </p14:nvContentPartPr>
              <p14:xfrm>
                <a:off x="1366834" y="381360"/>
                <a:ext cx="173520" cy="225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B0E9F4D-0159-63AA-64F6-CAFDBCF07F7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31194" y="345720"/>
                  <a:ext cx="2451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A563DE-8DBF-5E13-8617-CFDA056E9AA4}"/>
                    </a:ext>
                  </a:extLst>
                </p14:cNvPr>
                <p14:cNvContentPartPr/>
                <p14:nvPr/>
              </p14:nvContentPartPr>
              <p14:xfrm>
                <a:off x="1583554" y="359040"/>
                <a:ext cx="144360" cy="225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A563DE-8DBF-5E13-8617-CFDA056E9AA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47914" y="323040"/>
                  <a:ext cx="2160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F2C3D6-CDA7-1BAC-D9B6-4B2CB6291BDA}"/>
                    </a:ext>
                  </a:extLst>
                </p14:cNvPr>
                <p14:cNvContentPartPr/>
                <p14:nvPr/>
              </p14:nvContentPartPr>
              <p14:xfrm>
                <a:off x="1831594" y="368400"/>
                <a:ext cx="3960" cy="238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F2C3D6-CDA7-1BAC-D9B6-4B2CB6291BD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95954" y="332400"/>
                  <a:ext cx="756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9F5CAD5-9DF7-FEAF-8982-025374AB79E3}"/>
                    </a:ext>
                  </a:extLst>
                </p14:cNvPr>
                <p14:cNvContentPartPr/>
                <p14:nvPr/>
              </p14:nvContentPartPr>
              <p14:xfrm>
                <a:off x="1929514" y="460200"/>
                <a:ext cx="221400" cy="34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9F5CAD5-9DF7-FEAF-8982-025374AB79E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93874" y="424560"/>
                  <a:ext cx="29304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839113F-A14D-6167-CE1C-63BF4C76A04E}"/>
              </a:ext>
            </a:extLst>
          </p:cNvPr>
          <p:cNvGrpSpPr/>
          <p:nvPr/>
        </p:nvGrpSpPr>
        <p:grpSpPr>
          <a:xfrm>
            <a:off x="9859234" y="412680"/>
            <a:ext cx="1170000" cy="233640"/>
            <a:chOff x="9859234" y="412680"/>
            <a:chExt cx="117000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F08D7AE-ECFF-C066-0E2F-12F06EAE6E0D}"/>
                    </a:ext>
                  </a:extLst>
                </p14:cNvPr>
                <p14:cNvContentPartPr/>
                <p14:nvPr/>
              </p14:nvContentPartPr>
              <p14:xfrm>
                <a:off x="9859234" y="446520"/>
                <a:ext cx="135360" cy="164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F08D7AE-ECFF-C066-0E2F-12F06EAE6E0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23594" y="410520"/>
                  <a:ext cx="207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3AE239A-0400-8BBF-8CA2-FAC1C86EA4F3}"/>
                    </a:ext>
                  </a:extLst>
                </p14:cNvPr>
                <p14:cNvContentPartPr/>
                <p14:nvPr/>
              </p14:nvContentPartPr>
              <p14:xfrm>
                <a:off x="10082074" y="412680"/>
                <a:ext cx="158760" cy="211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3AE239A-0400-8BBF-8CA2-FAC1C86EA4F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046434" y="376680"/>
                  <a:ext cx="2304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A0D5F75-6F41-D0D8-31FA-081A0F488C44}"/>
                    </a:ext>
                  </a:extLst>
                </p14:cNvPr>
                <p14:cNvContentPartPr/>
                <p14:nvPr/>
              </p14:nvContentPartPr>
              <p14:xfrm>
                <a:off x="10316074" y="443640"/>
                <a:ext cx="137880" cy="183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A0D5F75-6F41-D0D8-31FA-081A0F488C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80074" y="407640"/>
                  <a:ext cx="2095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AA22845-19CF-D542-A524-DDC447BF2B32}"/>
                    </a:ext>
                  </a:extLst>
                </p14:cNvPr>
                <p14:cNvContentPartPr/>
                <p14:nvPr/>
              </p14:nvContentPartPr>
              <p14:xfrm>
                <a:off x="10580314" y="432480"/>
                <a:ext cx="19800" cy="213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AA22845-19CF-D542-A524-DDC447BF2B3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544314" y="396840"/>
                  <a:ext cx="91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956B073-6913-6178-8D5D-87F1B5207659}"/>
                    </a:ext>
                  </a:extLst>
                </p14:cNvPr>
                <p14:cNvContentPartPr/>
                <p14:nvPr/>
              </p14:nvContentPartPr>
              <p14:xfrm>
                <a:off x="10752754" y="533280"/>
                <a:ext cx="276480" cy="12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956B073-6913-6178-8D5D-87F1B520765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17114" y="497640"/>
                  <a:ext cx="348120" cy="8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9134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563B6-A2B7-56DB-A45D-97494BCB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E7397B-8BFB-9E1F-7491-17E5813C7350}"/>
                  </a:ext>
                </a:extLst>
              </p14:cNvPr>
              <p14:cNvContentPartPr/>
              <p14:nvPr/>
            </p14:nvContentPartPr>
            <p14:xfrm>
              <a:off x="6259234" y="656040"/>
              <a:ext cx="335160" cy="206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E7397B-8BFB-9E1F-7491-17E5813C7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3594" y="620040"/>
                <a:ext cx="4068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71619CE-AEC9-D384-92CF-033A11BD8A69}"/>
                  </a:ext>
                </a:extLst>
              </p14:cNvPr>
              <p14:cNvContentPartPr/>
              <p14:nvPr/>
            </p14:nvContentPartPr>
            <p14:xfrm>
              <a:off x="3633394" y="1835040"/>
              <a:ext cx="246960" cy="209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71619CE-AEC9-D384-92CF-033A11BD8A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7394" y="1799040"/>
                <a:ext cx="3186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CD3846F-C9B3-5FE8-3F91-9F45608FD945}"/>
                  </a:ext>
                </a:extLst>
              </p14:cNvPr>
              <p14:cNvContentPartPr/>
              <p14:nvPr/>
            </p14:nvContentPartPr>
            <p14:xfrm>
              <a:off x="3897274" y="3645120"/>
              <a:ext cx="232200" cy="209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CD3846F-C9B3-5FE8-3F91-9F45608FD9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1274" y="3609480"/>
                <a:ext cx="303840" cy="28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0454AC2-4313-E4FE-6BED-81A09F8B5B10}"/>
              </a:ext>
            </a:extLst>
          </p:cNvPr>
          <p:cNvGrpSpPr/>
          <p:nvPr/>
        </p:nvGrpSpPr>
        <p:grpSpPr>
          <a:xfrm>
            <a:off x="1548274" y="527160"/>
            <a:ext cx="9267480" cy="5709240"/>
            <a:chOff x="1548274" y="527160"/>
            <a:chExt cx="9267480" cy="57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59E9E6F-08D3-69E3-84BC-756240F8A451}"/>
                    </a:ext>
                  </a:extLst>
                </p14:cNvPr>
                <p14:cNvContentPartPr/>
                <p14:nvPr/>
              </p14:nvContentPartPr>
              <p14:xfrm>
                <a:off x="3186994" y="2734320"/>
                <a:ext cx="41400" cy="297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59E9E6F-08D3-69E3-84BC-756240F8A4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51354" y="2698320"/>
                  <a:ext cx="1130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E482F1-8359-2FEC-81A7-B52CCEA57D2E}"/>
                    </a:ext>
                  </a:extLst>
                </p14:cNvPr>
                <p14:cNvContentPartPr/>
                <p14:nvPr/>
              </p14:nvContentPartPr>
              <p14:xfrm>
                <a:off x="3174754" y="2696160"/>
                <a:ext cx="281520" cy="379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E482F1-8359-2FEC-81A7-B52CCEA57D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38754" y="2660160"/>
                  <a:ext cx="35316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8EEB62-CB59-23D0-618F-165C2C56D37E}"/>
                    </a:ext>
                  </a:extLst>
                </p14:cNvPr>
                <p14:cNvContentPartPr/>
                <p14:nvPr/>
              </p14:nvContentPartPr>
              <p14:xfrm>
                <a:off x="2962354" y="2565120"/>
                <a:ext cx="659160" cy="622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8EEB62-CB59-23D0-618F-165C2C56D3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26714" y="2529120"/>
                  <a:ext cx="73080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7198302-AE13-D806-286C-A427106BEDE0}"/>
                    </a:ext>
                  </a:extLst>
                </p14:cNvPr>
                <p14:cNvContentPartPr/>
                <p14:nvPr/>
              </p14:nvContentPartPr>
              <p14:xfrm>
                <a:off x="1982434" y="986160"/>
                <a:ext cx="150480" cy="234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7198302-AE13-D806-286C-A427106BED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6434" y="950520"/>
                  <a:ext cx="2221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8C1746B-8C71-67EF-B4DE-EE5413F45BFA}"/>
                    </a:ext>
                  </a:extLst>
                </p14:cNvPr>
                <p14:cNvContentPartPr/>
                <p14:nvPr/>
              </p14:nvContentPartPr>
              <p14:xfrm>
                <a:off x="2254234" y="687360"/>
                <a:ext cx="787320" cy="361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8C1746B-8C71-67EF-B4DE-EE5413F45B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18594" y="651720"/>
                  <a:ext cx="8589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BC4FF67-7AF6-6497-1BAE-24CA3AE30B11}"/>
                    </a:ext>
                  </a:extLst>
                </p14:cNvPr>
                <p14:cNvContentPartPr/>
                <p14:nvPr/>
              </p14:nvContentPartPr>
              <p14:xfrm>
                <a:off x="1738354" y="1470360"/>
                <a:ext cx="5400" cy="34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BC4FF67-7AF6-6497-1BAE-24CA3AE30B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02354" y="1434360"/>
                  <a:ext cx="77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116743-5301-3E6A-8D01-2DA384867E8E}"/>
                    </a:ext>
                  </a:extLst>
                </p14:cNvPr>
                <p14:cNvContentPartPr/>
                <p14:nvPr/>
              </p14:nvContentPartPr>
              <p14:xfrm>
                <a:off x="1742674" y="951600"/>
                <a:ext cx="36360" cy="627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116743-5301-3E6A-8D01-2DA384867E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07034" y="915960"/>
                  <a:ext cx="1080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70A83E-545F-F2A8-30AE-A31A4B7CBFB6}"/>
                    </a:ext>
                  </a:extLst>
                </p14:cNvPr>
                <p14:cNvContentPartPr/>
                <p14:nvPr/>
              </p14:nvContentPartPr>
              <p14:xfrm>
                <a:off x="1759954" y="527160"/>
                <a:ext cx="1462320" cy="457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70A83E-545F-F2A8-30AE-A31A4B7CBF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4314" y="491520"/>
                  <a:ext cx="153396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2420C2-9B3E-E4E5-108C-DA1420301B3A}"/>
                    </a:ext>
                  </a:extLst>
                </p14:cNvPr>
                <p14:cNvContentPartPr/>
                <p14:nvPr/>
              </p14:nvContentPartPr>
              <p14:xfrm>
                <a:off x="1776514" y="1143120"/>
                <a:ext cx="1071000" cy="419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2420C2-9B3E-E4E5-108C-DA1420301B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40874" y="1107480"/>
                  <a:ext cx="11426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59F6E4-9EA3-A1CE-146B-62AE623619B2}"/>
                    </a:ext>
                  </a:extLst>
                </p14:cNvPr>
                <p14:cNvContentPartPr/>
                <p14:nvPr/>
              </p14:nvContentPartPr>
              <p14:xfrm>
                <a:off x="2484634" y="853320"/>
                <a:ext cx="741600" cy="417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859F6E4-9EA3-A1CE-146B-62AE623619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48994" y="817320"/>
                  <a:ext cx="8132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81D30F-C6CF-19C0-C5F8-095713F58C6D}"/>
                    </a:ext>
                  </a:extLst>
                </p14:cNvPr>
                <p14:cNvContentPartPr/>
                <p14:nvPr/>
              </p14:nvContentPartPr>
              <p14:xfrm>
                <a:off x="5345914" y="3969120"/>
                <a:ext cx="979920" cy="623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81D30F-C6CF-19C0-C5F8-095713F58C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09914" y="3933120"/>
                  <a:ext cx="105156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D05385-7929-CAA3-1620-910C6811BF9E}"/>
                    </a:ext>
                  </a:extLst>
                </p14:cNvPr>
                <p14:cNvContentPartPr/>
                <p14:nvPr/>
              </p14:nvContentPartPr>
              <p14:xfrm>
                <a:off x="6165634" y="3883440"/>
                <a:ext cx="254160" cy="254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D05385-7929-CAA3-1620-910C6811BF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29994" y="3847440"/>
                  <a:ext cx="3258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5E0AE0-2529-D9B0-B26F-6A6FD0084F11}"/>
                    </a:ext>
                  </a:extLst>
                </p14:cNvPr>
                <p14:cNvContentPartPr/>
                <p14:nvPr/>
              </p14:nvContentPartPr>
              <p14:xfrm>
                <a:off x="6789514" y="3848520"/>
                <a:ext cx="24840" cy="313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5E0AE0-2529-D9B0-B26F-6A6FD0084F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53514" y="3812880"/>
                  <a:ext cx="96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6AFB2D-CDB8-5EB0-0590-6A93E6166AFD}"/>
                    </a:ext>
                  </a:extLst>
                </p14:cNvPr>
                <p14:cNvContentPartPr/>
                <p14:nvPr/>
              </p14:nvContentPartPr>
              <p14:xfrm>
                <a:off x="6794914" y="3762480"/>
                <a:ext cx="2403720" cy="100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6AFB2D-CDB8-5EB0-0590-6A93E6166A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58914" y="3726840"/>
                  <a:ext cx="2475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54684D-A9AC-BF9C-AA27-CA0FA40E845F}"/>
                    </a:ext>
                  </a:extLst>
                </p14:cNvPr>
                <p14:cNvContentPartPr/>
                <p14:nvPr/>
              </p14:nvContentPartPr>
              <p14:xfrm>
                <a:off x="6785914" y="4128600"/>
                <a:ext cx="2354760" cy="65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54684D-A9AC-BF9C-AA27-CA0FA40E84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50274" y="4092600"/>
                  <a:ext cx="2426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DCA2D44-5B93-2C97-EF2C-6B4C18EB56F9}"/>
                    </a:ext>
                  </a:extLst>
                </p14:cNvPr>
                <p14:cNvContentPartPr/>
                <p14:nvPr/>
              </p14:nvContentPartPr>
              <p14:xfrm>
                <a:off x="9011794" y="3779400"/>
                <a:ext cx="210960" cy="332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DCA2D44-5B93-2C97-EF2C-6B4C18EB56F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76154" y="3743400"/>
                  <a:ext cx="2826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E4E96DE-48F7-E29E-D464-9EBDD3008FAD}"/>
                    </a:ext>
                  </a:extLst>
                </p14:cNvPr>
                <p14:cNvContentPartPr/>
                <p14:nvPr/>
              </p14:nvContentPartPr>
              <p14:xfrm>
                <a:off x="7006594" y="3897840"/>
                <a:ext cx="23760" cy="269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E4E96DE-48F7-E29E-D464-9EBDD3008F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70954" y="3862200"/>
                  <a:ext cx="95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A01FDFB-B9C0-DFEE-9307-F739E0045997}"/>
                    </a:ext>
                  </a:extLst>
                </p14:cNvPr>
                <p14:cNvContentPartPr/>
                <p14:nvPr/>
              </p14:nvContentPartPr>
              <p14:xfrm>
                <a:off x="7178674" y="3911880"/>
                <a:ext cx="21600" cy="240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A01FDFB-B9C0-DFEE-9307-F739E00459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42674" y="3875880"/>
                  <a:ext cx="932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A0B85F2-E8F1-654A-F1DD-287E093A9D81}"/>
                    </a:ext>
                  </a:extLst>
                </p14:cNvPr>
                <p14:cNvContentPartPr/>
                <p14:nvPr/>
              </p14:nvContentPartPr>
              <p14:xfrm>
                <a:off x="7336714" y="3885600"/>
                <a:ext cx="25200" cy="295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A0B85F2-E8F1-654A-F1DD-287E093A9D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00714" y="3849960"/>
                  <a:ext cx="968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F3AC1B9-DB55-D787-2179-66DEE6046E2A}"/>
                    </a:ext>
                  </a:extLst>
                </p14:cNvPr>
                <p14:cNvContentPartPr/>
                <p14:nvPr/>
              </p14:nvContentPartPr>
              <p14:xfrm>
                <a:off x="7529674" y="3844200"/>
                <a:ext cx="27360" cy="34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F3AC1B9-DB55-D787-2179-66DEE6046E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94034" y="3808200"/>
                  <a:ext cx="990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133EA8-A5F2-23D0-657B-5425DD92B522}"/>
                    </a:ext>
                  </a:extLst>
                </p14:cNvPr>
                <p14:cNvContentPartPr/>
                <p14:nvPr/>
              </p14:nvContentPartPr>
              <p14:xfrm>
                <a:off x="7695994" y="3859680"/>
                <a:ext cx="208080" cy="35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133EA8-A5F2-23D0-657B-5425DD92B5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59994" y="3823680"/>
                  <a:ext cx="2797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E1CE57D-CDD2-C9C9-979D-5FE6282E32EA}"/>
                    </a:ext>
                  </a:extLst>
                </p14:cNvPr>
                <p14:cNvContentPartPr/>
                <p14:nvPr/>
              </p14:nvContentPartPr>
              <p14:xfrm>
                <a:off x="8000914" y="3870120"/>
                <a:ext cx="69480" cy="291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E1CE57D-CDD2-C9C9-979D-5FE6282E32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64914" y="3834480"/>
                  <a:ext cx="141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BD2C3F9-1B93-6B9F-86E2-25AC1833F9BD}"/>
                    </a:ext>
                  </a:extLst>
                </p14:cNvPr>
                <p14:cNvContentPartPr/>
                <p14:nvPr/>
              </p14:nvContentPartPr>
              <p14:xfrm>
                <a:off x="8199634" y="3862200"/>
                <a:ext cx="219240" cy="324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BD2C3F9-1B93-6B9F-86E2-25AC1833F9B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63994" y="3826560"/>
                  <a:ext cx="2908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E1143C4-A32B-B8FB-28F6-1DBEA0F242A3}"/>
                    </a:ext>
                  </a:extLst>
                </p14:cNvPr>
                <p14:cNvContentPartPr/>
                <p14:nvPr/>
              </p14:nvContentPartPr>
              <p14:xfrm>
                <a:off x="8608954" y="3828000"/>
                <a:ext cx="28800" cy="272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E1143C4-A32B-B8FB-28F6-1DBEA0F242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72954" y="3792360"/>
                  <a:ext cx="100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6B274B0-6871-0200-FE34-D882F7DBEC41}"/>
                    </a:ext>
                  </a:extLst>
                </p14:cNvPr>
                <p14:cNvContentPartPr/>
                <p14:nvPr/>
              </p14:nvContentPartPr>
              <p14:xfrm>
                <a:off x="8763034" y="3813600"/>
                <a:ext cx="80640" cy="27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6B274B0-6871-0200-FE34-D882F7DBEC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27394" y="3777600"/>
                  <a:ext cx="1522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4141813-1463-14CA-A904-808D8A96C866}"/>
                    </a:ext>
                  </a:extLst>
                </p14:cNvPr>
                <p14:cNvContentPartPr/>
                <p14:nvPr/>
              </p14:nvContentPartPr>
              <p14:xfrm>
                <a:off x="8943394" y="3745920"/>
                <a:ext cx="171360" cy="385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4141813-1463-14CA-A904-808D8A96C86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07754" y="3710280"/>
                  <a:ext cx="2430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E25955E-0FB4-0998-0056-E3DFEAFA83C9}"/>
                    </a:ext>
                  </a:extLst>
                </p14:cNvPr>
                <p14:cNvContentPartPr/>
                <p14:nvPr/>
              </p14:nvContentPartPr>
              <p14:xfrm>
                <a:off x="7945474" y="3258840"/>
                <a:ext cx="181800" cy="141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E25955E-0FB4-0998-0056-E3DFEAFA83C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09474" y="3222840"/>
                  <a:ext cx="253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19DB09E-CF24-6D98-D329-707C5AD2E085}"/>
                    </a:ext>
                  </a:extLst>
                </p14:cNvPr>
                <p14:cNvContentPartPr/>
                <p14:nvPr/>
              </p14:nvContentPartPr>
              <p14:xfrm>
                <a:off x="8204674" y="3235800"/>
                <a:ext cx="131760" cy="115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19DB09E-CF24-6D98-D329-707C5AD2E0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69034" y="3199800"/>
                  <a:ext cx="203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5F544F0-D7DD-5B7E-341B-BE9E9B09D27F}"/>
                    </a:ext>
                  </a:extLst>
                </p14:cNvPr>
                <p14:cNvContentPartPr/>
                <p14:nvPr/>
              </p14:nvContentPartPr>
              <p14:xfrm>
                <a:off x="8350474" y="3115560"/>
                <a:ext cx="29880" cy="169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5F544F0-D7DD-5B7E-341B-BE9E9B09D2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14834" y="3079920"/>
                  <a:ext cx="101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1DAAD6D-E347-D056-8E12-DB35435CB78D}"/>
                    </a:ext>
                  </a:extLst>
                </p14:cNvPr>
                <p14:cNvContentPartPr/>
                <p14:nvPr/>
              </p14:nvContentPartPr>
              <p14:xfrm>
                <a:off x="8442994" y="3166320"/>
                <a:ext cx="157320" cy="233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1DAAD6D-E347-D056-8E12-DB35435CB78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07354" y="3130320"/>
                  <a:ext cx="2289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F31E4D-0C06-63F2-7149-0298D371D4E8}"/>
                    </a:ext>
                  </a:extLst>
                </p14:cNvPr>
                <p14:cNvContentPartPr/>
                <p14:nvPr/>
              </p14:nvContentPartPr>
              <p14:xfrm>
                <a:off x="8614354" y="3129600"/>
                <a:ext cx="122040" cy="12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F31E4D-0C06-63F2-7149-0298D371D4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78714" y="3093600"/>
                  <a:ext cx="193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CB4ACE7-D8B1-8D26-2259-50F774A35962}"/>
                    </a:ext>
                  </a:extLst>
                </p14:cNvPr>
                <p14:cNvContentPartPr/>
                <p14:nvPr/>
              </p14:nvContentPartPr>
              <p14:xfrm>
                <a:off x="8835754" y="3062280"/>
                <a:ext cx="128160" cy="164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CB4ACE7-D8B1-8D26-2259-50F774A359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00114" y="3026640"/>
                  <a:ext cx="199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97AB45-248F-6106-C68C-19A0DD4E1E2A}"/>
                    </a:ext>
                  </a:extLst>
                </p14:cNvPr>
                <p14:cNvContentPartPr/>
                <p14:nvPr/>
              </p14:nvContentPartPr>
              <p14:xfrm>
                <a:off x="9255154" y="3002160"/>
                <a:ext cx="220320" cy="129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97AB45-248F-6106-C68C-19A0DD4E1E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19154" y="2966160"/>
                  <a:ext cx="291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6CF6342-69D9-8BF0-FE99-0A00B9B634B1}"/>
                    </a:ext>
                  </a:extLst>
                </p14:cNvPr>
                <p14:cNvContentPartPr/>
                <p14:nvPr/>
              </p14:nvContentPartPr>
              <p14:xfrm>
                <a:off x="9476554" y="2990280"/>
                <a:ext cx="133560" cy="36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6CF6342-69D9-8BF0-FE99-0A00B9B634B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40554" y="2954640"/>
                  <a:ext cx="205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2A2A331-249B-76CC-E7F1-02F7C8D88702}"/>
                    </a:ext>
                  </a:extLst>
                </p14:cNvPr>
                <p14:cNvContentPartPr/>
                <p14:nvPr/>
              </p14:nvContentPartPr>
              <p14:xfrm>
                <a:off x="9453154" y="2971920"/>
                <a:ext cx="139680" cy="140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2A2A331-249B-76CC-E7F1-02F7C8D8870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17514" y="2936280"/>
                  <a:ext cx="211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9FCA094-2A20-6BD8-B82B-08DD72AFE4A4}"/>
                    </a:ext>
                  </a:extLst>
                </p14:cNvPr>
                <p14:cNvContentPartPr/>
                <p14:nvPr/>
              </p14:nvContentPartPr>
              <p14:xfrm>
                <a:off x="9654394" y="2825400"/>
                <a:ext cx="623160" cy="209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9FCA094-2A20-6BD8-B82B-08DD72AFE4A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18394" y="2789760"/>
                  <a:ext cx="6948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9AEDB78-431D-8679-5E51-CEA86D4DA0F6}"/>
                    </a:ext>
                  </a:extLst>
                </p14:cNvPr>
                <p14:cNvContentPartPr/>
                <p14:nvPr/>
              </p14:nvContentPartPr>
              <p14:xfrm>
                <a:off x="10284754" y="2769960"/>
                <a:ext cx="150120" cy="117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9AEDB78-431D-8679-5E51-CEA86D4DA0F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49114" y="2733960"/>
                  <a:ext cx="221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F471F74-0009-E3EB-A459-CE1D55274873}"/>
                    </a:ext>
                  </a:extLst>
                </p14:cNvPr>
                <p14:cNvContentPartPr/>
                <p14:nvPr/>
              </p14:nvContentPartPr>
              <p14:xfrm>
                <a:off x="10467274" y="2730000"/>
                <a:ext cx="118440" cy="309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F471F74-0009-E3EB-A459-CE1D552748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31274" y="2694360"/>
                  <a:ext cx="190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D734332-78F2-5B01-6462-056867C7F6EA}"/>
                    </a:ext>
                  </a:extLst>
                </p14:cNvPr>
                <p14:cNvContentPartPr/>
                <p14:nvPr/>
              </p14:nvContentPartPr>
              <p14:xfrm>
                <a:off x="10652314" y="2686080"/>
                <a:ext cx="163440" cy="204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D734332-78F2-5B01-6462-056867C7F6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16674" y="2650080"/>
                  <a:ext cx="2350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7E148DC-7F2D-E30F-5746-81169F859D72}"/>
                    </a:ext>
                  </a:extLst>
                </p14:cNvPr>
                <p14:cNvContentPartPr/>
                <p14:nvPr/>
              </p14:nvContentPartPr>
              <p14:xfrm>
                <a:off x="8912434" y="3384120"/>
                <a:ext cx="232200" cy="121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7E148DC-7F2D-E30F-5746-81169F859D7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76794" y="3348120"/>
                  <a:ext cx="303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1848E8-FE41-987F-65CF-D34840E69442}"/>
                    </a:ext>
                  </a:extLst>
                </p14:cNvPr>
                <p14:cNvContentPartPr/>
                <p14:nvPr/>
              </p14:nvContentPartPr>
              <p14:xfrm>
                <a:off x="9145354" y="3273600"/>
                <a:ext cx="198000" cy="204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1848E8-FE41-987F-65CF-D34840E6944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09354" y="3237600"/>
                  <a:ext cx="2696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AE8007A-FBAA-E6E7-D32B-7037E6B3CB2C}"/>
                    </a:ext>
                  </a:extLst>
                </p14:cNvPr>
                <p14:cNvContentPartPr/>
                <p14:nvPr/>
              </p14:nvContentPartPr>
              <p14:xfrm>
                <a:off x="9309154" y="3234720"/>
                <a:ext cx="118440" cy="222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AE8007A-FBAA-E6E7-D32B-7037E6B3CB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73514" y="3199080"/>
                  <a:ext cx="190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7AAE489-1D83-679F-F17F-7C8CF5DA8FBB}"/>
                    </a:ext>
                  </a:extLst>
                </p14:cNvPr>
                <p14:cNvContentPartPr/>
                <p14:nvPr/>
              </p14:nvContentPartPr>
              <p14:xfrm>
                <a:off x="9463594" y="3168840"/>
                <a:ext cx="690840" cy="224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7AAE489-1D83-679F-F17F-7C8CF5DA8F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27594" y="3132840"/>
                  <a:ext cx="762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34FE17A-BD96-9EB7-A78B-7EBDF0D34982}"/>
                    </a:ext>
                  </a:extLst>
                </p14:cNvPr>
                <p14:cNvContentPartPr/>
                <p14:nvPr/>
              </p14:nvContentPartPr>
              <p14:xfrm>
                <a:off x="3509194" y="3507600"/>
                <a:ext cx="603000" cy="1269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34FE17A-BD96-9EB7-A78B-7EBDF0D3498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3194" y="3471600"/>
                  <a:ext cx="674640" cy="13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3F2058-615F-539E-66EC-53581BD9E1CF}"/>
                    </a:ext>
                  </a:extLst>
                </p14:cNvPr>
                <p14:cNvContentPartPr/>
                <p14:nvPr/>
              </p14:nvContentPartPr>
              <p14:xfrm>
                <a:off x="3385354" y="3453240"/>
                <a:ext cx="254160" cy="13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3F2058-615F-539E-66EC-53581BD9E1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49714" y="3417240"/>
                  <a:ext cx="325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A7104EB-5DA4-118B-E61A-4F7665DB979A}"/>
                    </a:ext>
                  </a:extLst>
                </p14:cNvPr>
                <p14:cNvContentPartPr/>
                <p14:nvPr/>
              </p14:nvContentPartPr>
              <p14:xfrm>
                <a:off x="4626274" y="4823400"/>
                <a:ext cx="267840" cy="250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A7104EB-5DA4-118B-E61A-4F7665DB97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90634" y="4787760"/>
                  <a:ext cx="3394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1490E0-C274-3259-AE82-E9DA92B96FC2}"/>
                    </a:ext>
                  </a:extLst>
                </p14:cNvPr>
                <p14:cNvContentPartPr/>
                <p14:nvPr/>
              </p14:nvContentPartPr>
              <p14:xfrm>
                <a:off x="4453114" y="4689480"/>
                <a:ext cx="591840" cy="558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1490E0-C274-3259-AE82-E9DA92B96FC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17114" y="4653480"/>
                  <a:ext cx="66348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50BAFC6-20DE-DD45-C632-F57B863FC457}"/>
                    </a:ext>
                  </a:extLst>
                </p14:cNvPr>
                <p14:cNvContentPartPr/>
                <p14:nvPr/>
              </p14:nvContentPartPr>
              <p14:xfrm>
                <a:off x="5085634" y="4993680"/>
                <a:ext cx="344160" cy="60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50BAFC6-20DE-DD45-C632-F57B863FC45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49634" y="4958040"/>
                  <a:ext cx="415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0E7115B-1DBE-EF79-8E46-9F372890C7D5}"/>
                    </a:ext>
                  </a:extLst>
                </p14:cNvPr>
                <p14:cNvContentPartPr/>
                <p14:nvPr/>
              </p14:nvContentPartPr>
              <p14:xfrm>
                <a:off x="5384074" y="4982160"/>
                <a:ext cx="140400" cy="181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0E7115B-1DBE-EF79-8E46-9F372890C7D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48074" y="4946520"/>
                  <a:ext cx="212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7AD5FCC-98A6-9272-1C47-997B725FA65B}"/>
                    </a:ext>
                  </a:extLst>
                </p14:cNvPr>
                <p14:cNvContentPartPr/>
                <p14:nvPr/>
              </p14:nvContentPartPr>
              <p14:xfrm>
                <a:off x="4975474" y="5190240"/>
                <a:ext cx="366120" cy="74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7AD5FCC-98A6-9272-1C47-997B725FA65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39474" y="5154240"/>
                  <a:ext cx="437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4DF4ECF-3A6D-C32F-DD91-06EC1244CB7A}"/>
                    </a:ext>
                  </a:extLst>
                </p14:cNvPr>
                <p14:cNvContentPartPr/>
                <p14:nvPr/>
              </p14:nvContentPartPr>
              <p14:xfrm>
                <a:off x="5253754" y="5207880"/>
                <a:ext cx="139680" cy="141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4DF4ECF-3A6D-C32F-DD91-06EC1244CB7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17754" y="5171880"/>
                  <a:ext cx="211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3E231ED-1F1B-21FB-5FEF-B3B610ED4F7C}"/>
                    </a:ext>
                  </a:extLst>
                </p14:cNvPr>
                <p14:cNvContentPartPr/>
                <p14:nvPr/>
              </p14:nvContentPartPr>
              <p14:xfrm>
                <a:off x="4890874" y="5298240"/>
                <a:ext cx="302760" cy="207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3E231ED-1F1B-21FB-5FEF-B3B610ED4F7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54874" y="5262240"/>
                  <a:ext cx="3744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420E9C8-57AA-4A6A-29A1-F613F70036E8}"/>
                    </a:ext>
                  </a:extLst>
                </p14:cNvPr>
                <p14:cNvContentPartPr/>
                <p14:nvPr/>
              </p14:nvContentPartPr>
              <p14:xfrm>
                <a:off x="5057554" y="5447280"/>
                <a:ext cx="218880" cy="123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420E9C8-57AA-4A6A-29A1-F613F70036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21554" y="5411640"/>
                  <a:ext cx="290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AE923C4-D4FC-BB01-8742-D34F5905C41F}"/>
                    </a:ext>
                  </a:extLst>
                </p14:cNvPr>
                <p14:cNvContentPartPr/>
                <p14:nvPr/>
              </p14:nvContentPartPr>
              <p14:xfrm>
                <a:off x="4677034" y="5324160"/>
                <a:ext cx="27720" cy="295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AE923C4-D4FC-BB01-8742-D34F5905C41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41394" y="5288520"/>
                  <a:ext cx="993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752CFA9-5C39-52A1-7151-0D051159C658}"/>
                    </a:ext>
                  </a:extLst>
                </p14:cNvPr>
                <p14:cNvContentPartPr/>
                <p14:nvPr/>
              </p14:nvContentPartPr>
              <p14:xfrm>
                <a:off x="4614754" y="5539440"/>
                <a:ext cx="191880" cy="157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752CFA9-5C39-52A1-7151-0D051159C65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79114" y="5503440"/>
                  <a:ext cx="263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082BCAC-F186-B854-56F9-12D0A8BC41FA}"/>
                    </a:ext>
                  </a:extLst>
                </p14:cNvPr>
                <p14:cNvContentPartPr/>
                <p14:nvPr/>
              </p14:nvContentPartPr>
              <p14:xfrm>
                <a:off x="4329634" y="5287800"/>
                <a:ext cx="219960" cy="270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082BCAC-F186-B854-56F9-12D0A8BC41F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93634" y="5251800"/>
                  <a:ext cx="2916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8BE4FE1-196B-FB2A-47A4-F371E0059540}"/>
                    </a:ext>
                  </a:extLst>
                </p14:cNvPr>
                <p14:cNvContentPartPr/>
                <p14:nvPr/>
              </p14:nvContentPartPr>
              <p14:xfrm>
                <a:off x="4215874" y="5522880"/>
                <a:ext cx="155880" cy="97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8BE4FE1-196B-FB2A-47A4-F371E005954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79874" y="5486880"/>
                  <a:ext cx="227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04343C9-3E49-BC6C-3ED3-BB4425C6978F}"/>
                    </a:ext>
                  </a:extLst>
                </p14:cNvPr>
                <p14:cNvContentPartPr/>
                <p14:nvPr/>
              </p14:nvContentPartPr>
              <p14:xfrm>
                <a:off x="4132714" y="5131200"/>
                <a:ext cx="301320" cy="226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04343C9-3E49-BC6C-3ED3-BB4425C6978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97074" y="5095560"/>
                  <a:ext cx="3729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4B0113D-C24D-0449-D136-570FD4DEEF39}"/>
                    </a:ext>
                  </a:extLst>
                </p14:cNvPr>
                <p14:cNvContentPartPr/>
                <p14:nvPr/>
              </p14:nvContentPartPr>
              <p14:xfrm>
                <a:off x="3990874" y="5302560"/>
                <a:ext cx="167040" cy="151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4B0113D-C24D-0449-D136-570FD4DEEF3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55234" y="5266560"/>
                  <a:ext cx="238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7176853-22D4-7C05-6A37-DBD1C1CC23BC}"/>
                    </a:ext>
                  </a:extLst>
                </p14:cNvPr>
                <p14:cNvContentPartPr/>
                <p14:nvPr/>
              </p14:nvContentPartPr>
              <p14:xfrm>
                <a:off x="3942994" y="5039400"/>
                <a:ext cx="403920" cy="165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7176853-22D4-7C05-6A37-DBD1C1CC23B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07354" y="5003400"/>
                  <a:ext cx="4755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AB6FC9A-4546-1BAC-9820-3557022ED69C}"/>
                    </a:ext>
                  </a:extLst>
                </p14:cNvPr>
                <p14:cNvContentPartPr/>
                <p14:nvPr/>
              </p14:nvContentPartPr>
              <p14:xfrm>
                <a:off x="3748234" y="5140560"/>
                <a:ext cx="265680" cy="123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AB6FC9A-4546-1BAC-9820-3557022ED69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12234" y="5104560"/>
                  <a:ext cx="337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9E4FCAC-90E1-AEA3-B3DA-9ADF439EFF62}"/>
                    </a:ext>
                  </a:extLst>
                </p14:cNvPr>
                <p14:cNvContentPartPr/>
                <p14:nvPr/>
              </p14:nvContentPartPr>
              <p14:xfrm>
                <a:off x="3911674" y="4917360"/>
                <a:ext cx="376200" cy="56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9E4FCAC-90E1-AEA3-B3DA-9ADF439EFF6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75674" y="4881360"/>
                  <a:ext cx="447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E029AA0-FB1D-A4B3-8E8A-CCDCE72A6F68}"/>
                    </a:ext>
                  </a:extLst>
                </p14:cNvPr>
                <p14:cNvContentPartPr/>
                <p14:nvPr/>
              </p14:nvContentPartPr>
              <p14:xfrm>
                <a:off x="3734914" y="4915560"/>
                <a:ext cx="239760" cy="150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E029AA0-FB1D-A4B3-8E8A-CCDCE72A6F6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98914" y="4879920"/>
                  <a:ext cx="311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D953FAB-1B60-8761-F745-AC4A5BD905CB}"/>
                    </a:ext>
                  </a:extLst>
                </p14:cNvPr>
                <p14:cNvContentPartPr/>
                <p14:nvPr/>
              </p14:nvContentPartPr>
              <p14:xfrm>
                <a:off x="1548274" y="3270360"/>
                <a:ext cx="1476720" cy="1980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D953FAB-1B60-8761-F745-AC4A5BD905C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12274" y="3234360"/>
                  <a:ext cx="1548360" cy="20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558E0C2-0D39-8F63-6407-C55CC3C7933B}"/>
                    </a:ext>
                  </a:extLst>
                </p14:cNvPr>
                <p14:cNvContentPartPr/>
                <p14:nvPr/>
              </p14:nvContentPartPr>
              <p14:xfrm>
                <a:off x="2919154" y="5127960"/>
                <a:ext cx="174600" cy="324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558E0C2-0D39-8F63-6407-C55CC3C7933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83514" y="5092320"/>
                  <a:ext cx="2462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52814DB-8E9B-0514-AFE5-58856CE71F9F}"/>
                    </a:ext>
                  </a:extLst>
                </p14:cNvPr>
                <p14:cNvContentPartPr/>
                <p14:nvPr/>
              </p14:nvContentPartPr>
              <p14:xfrm>
                <a:off x="1839874" y="4482120"/>
                <a:ext cx="6120" cy="110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52814DB-8E9B-0514-AFE5-58856CE71F9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03874" y="4446480"/>
                  <a:ext cx="77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F377726-10E7-3C90-0C09-E792E82FBF2E}"/>
                    </a:ext>
                  </a:extLst>
                </p14:cNvPr>
                <p14:cNvContentPartPr/>
                <p14:nvPr/>
              </p14:nvContentPartPr>
              <p14:xfrm>
                <a:off x="1824394" y="4380240"/>
                <a:ext cx="4680" cy="10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F377726-10E7-3C90-0C09-E792E82FBF2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88394" y="4344240"/>
                  <a:ext cx="76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65ABA49-C668-1F4D-D181-2C836220E7C8}"/>
                    </a:ext>
                  </a:extLst>
                </p14:cNvPr>
                <p14:cNvContentPartPr/>
                <p14:nvPr/>
              </p14:nvContentPartPr>
              <p14:xfrm>
                <a:off x="1896754" y="4492920"/>
                <a:ext cx="135000" cy="100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65ABA49-C668-1F4D-D181-2C836220E7C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61114" y="4456920"/>
                  <a:ext cx="206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6441E49-F6C8-076B-1FE5-0BE56FA479B7}"/>
                    </a:ext>
                  </a:extLst>
                </p14:cNvPr>
                <p14:cNvContentPartPr/>
                <p14:nvPr/>
              </p14:nvContentPartPr>
              <p14:xfrm>
                <a:off x="2051554" y="4345320"/>
                <a:ext cx="259920" cy="268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6441E49-F6C8-076B-1FE5-0BE56FA479B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15914" y="4309680"/>
                  <a:ext cx="3315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827E60-F988-5AE9-2281-98FE4B615942}"/>
                    </a:ext>
                  </a:extLst>
                </p14:cNvPr>
                <p14:cNvContentPartPr/>
                <p14:nvPr/>
              </p14:nvContentPartPr>
              <p14:xfrm>
                <a:off x="5562634" y="5516760"/>
                <a:ext cx="167040" cy="211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827E60-F988-5AE9-2281-98FE4B61594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26634" y="5481120"/>
                  <a:ext cx="2386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24BF948-F3EE-0C37-2BD2-D5677DC2B7B6}"/>
                    </a:ext>
                  </a:extLst>
                </p14:cNvPr>
                <p14:cNvContentPartPr/>
                <p14:nvPr/>
              </p14:nvContentPartPr>
              <p14:xfrm>
                <a:off x="5795914" y="5501280"/>
                <a:ext cx="703800" cy="258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24BF948-F3EE-0C37-2BD2-D5677DC2B7B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60274" y="5465640"/>
                  <a:ext cx="77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5E0D14-9152-2582-0E0A-49F6188D4BE4}"/>
                    </a:ext>
                  </a:extLst>
                </p14:cNvPr>
                <p14:cNvContentPartPr/>
                <p14:nvPr/>
              </p14:nvContentPartPr>
              <p14:xfrm>
                <a:off x="6104794" y="5598840"/>
                <a:ext cx="140760" cy="159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5E0D14-9152-2582-0E0A-49F6188D4B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68794" y="5563200"/>
                  <a:ext cx="212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5AFB041-899F-3AF2-28A4-9ACD3133BEC8}"/>
                    </a:ext>
                  </a:extLst>
                </p14:cNvPr>
                <p14:cNvContentPartPr/>
                <p14:nvPr/>
              </p14:nvContentPartPr>
              <p14:xfrm>
                <a:off x="6804994" y="5583000"/>
                <a:ext cx="57600" cy="145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5AFB041-899F-3AF2-28A4-9ACD3133BEC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768994" y="5547360"/>
                  <a:ext cx="129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E85A95-5D3C-85F4-DD3B-83DEA3A39D1C}"/>
                    </a:ext>
                  </a:extLst>
                </p14:cNvPr>
                <p14:cNvContentPartPr/>
                <p14:nvPr/>
              </p14:nvContentPartPr>
              <p14:xfrm>
                <a:off x="6874474" y="5570400"/>
                <a:ext cx="124920" cy="138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E85A95-5D3C-85F4-DD3B-83DEA3A39D1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38834" y="5534760"/>
                  <a:ext cx="196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9357BDB-04AF-EEC2-3AC9-C8F08F3188FF}"/>
                    </a:ext>
                  </a:extLst>
                </p14:cNvPr>
                <p14:cNvContentPartPr/>
                <p14:nvPr/>
              </p14:nvContentPartPr>
              <p14:xfrm>
                <a:off x="7043674" y="5583360"/>
                <a:ext cx="173880" cy="183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9357BDB-04AF-EEC2-3AC9-C8F08F3188F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07674" y="5547720"/>
                  <a:ext cx="2455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FAB01AA-2B7C-2539-D98F-C17995B0A639}"/>
                    </a:ext>
                  </a:extLst>
                </p14:cNvPr>
                <p14:cNvContentPartPr/>
                <p14:nvPr/>
              </p14:nvContentPartPr>
              <p14:xfrm>
                <a:off x="7243474" y="5582640"/>
                <a:ext cx="185040" cy="191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FAB01AA-2B7C-2539-D98F-C17995B0A6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07474" y="5546640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3B16DD5-09DF-93FA-4A86-9198DABEA741}"/>
                    </a:ext>
                  </a:extLst>
                </p14:cNvPr>
                <p14:cNvContentPartPr/>
                <p14:nvPr/>
              </p14:nvContentPartPr>
              <p14:xfrm>
                <a:off x="7527154" y="5583360"/>
                <a:ext cx="51480" cy="191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3B16DD5-09DF-93FA-4A86-9198DABEA74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91514" y="5547360"/>
                  <a:ext cx="1231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92A31C6-3575-04DD-96F3-FDDC05F652F8}"/>
                    </a:ext>
                  </a:extLst>
                </p14:cNvPr>
                <p14:cNvContentPartPr/>
                <p14:nvPr/>
              </p14:nvContentPartPr>
              <p14:xfrm>
                <a:off x="7559194" y="5640960"/>
                <a:ext cx="231480" cy="142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92A31C6-3575-04DD-96F3-FDDC05F652F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23194" y="5605320"/>
                  <a:ext cx="303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9073BD6-330F-822B-0A14-5CFA48A0290A}"/>
                    </a:ext>
                  </a:extLst>
                </p14:cNvPr>
                <p14:cNvContentPartPr/>
                <p14:nvPr/>
              </p14:nvContentPartPr>
              <p14:xfrm>
                <a:off x="5777554" y="5919600"/>
                <a:ext cx="122040" cy="118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9073BD6-330F-822B-0A14-5CFA48A0290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41914" y="5883600"/>
                  <a:ext cx="193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6610EC4-3ED4-1E5A-56CE-49AB1DB1CCF9}"/>
                    </a:ext>
                  </a:extLst>
                </p14:cNvPr>
                <p14:cNvContentPartPr/>
                <p14:nvPr/>
              </p14:nvContentPartPr>
              <p14:xfrm>
                <a:off x="5973754" y="5827080"/>
                <a:ext cx="136440" cy="276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6610EC4-3ED4-1E5A-56CE-49AB1DB1CCF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37754" y="5791080"/>
                  <a:ext cx="2080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3A8A836-A265-1D84-9A94-A1C5A10058CB}"/>
                    </a:ext>
                  </a:extLst>
                </p14:cNvPr>
                <p14:cNvContentPartPr/>
                <p14:nvPr/>
              </p14:nvContentPartPr>
              <p14:xfrm>
                <a:off x="6536074" y="5909520"/>
                <a:ext cx="43200" cy="173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3A8A836-A265-1D84-9A94-A1C5A10058C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00434" y="5873880"/>
                  <a:ext cx="114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689BE19-03A3-5628-161A-7B3C8F081143}"/>
                    </a:ext>
                  </a:extLst>
                </p14:cNvPr>
                <p14:cNvContentPartPr/>
                <p14:nvPr/>
              </p14:nvContentPartPr>
              <p14:xfrm>
                <a:off x="6529234" y="5927880"/>
                <a:ext cx="971280" cy="232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689BE19-03A3-5628-161A-7B3C8F08114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93594" y="5891880"/>
                  <a:ext cx="1042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ED31DFB-E1DA-35A5-4AA1-76DB3975D272}"/>
                    </a:ext>
                  </a:extLst>
                </p14:cNvPr>
                <p14:cNvContentPartPr/>
                <p14:nvPr/>
              </p14:nvContentPartPr>
              <p14:xfrm>
                <a:off x="7577194" y="5994840"/>
                <a:ext cx="318240" cy="152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ED31DFB-E1DA-35A5-4AA1-76DB3975D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41194" y="5958840"/>
                  <a:ext cx="389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A6122F-6C3F-76D7-CC54-CF3FB4B36D0D}"/>
                    </a:ext>
                  </a:extLst>
                </p14:cNvPr>
                <p14:cNvContentPartPr/>
                <p14:nvPr/>
              </p14:nvContentPartPr>
              <p14:xfrm>
                <a:off x="7849714" y="5980800"/>
                <a:ext cx="174240" cy="183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A6122F-6C3F-76D7-CC54-CF3FB4B36D0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13714" y="5945160"/>
                  <a:ext cx="245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6465A2B-FE61-DC30-A4F6-7A12E7198068}"/>
                    </a:ext>
                  </a:extLst>
                </p14:cNvPr>
                <p14:cNvContentPartPr/>
                <p14:nvPr/>
              </p14:nvContentPartPr>
              <p14:xfrm>
                <a:off x="8125474" y="5901960"/>
                <a:ext cx="59400" cy="257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6465A2B-FE61-DC30-A4F6-7A12E719806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89474" y="5865960"/>
                  <a:ext cx="1310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0E59D98-BE89-A6B6-7D66-B4C5022CC2F7}"/>
                    </a:ext>
                  </a:extLst>
                </p14:cNvPr>
                <p14:cNvContentPartPr/>
                <p14:nvPr/>
              </p14:nvContentPartPr>
              <p14:xfrm>
                <a:off x="8045554" y="5927880"/>
                <a:ext cx="310320" cy="224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0E59D98-BE89-A6B6-7D66-B4C5022CC2F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09914" y="5892240"/>
                  <a:ext cx="3819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91AE0EE-1116-69D4-09C0-D0E63517C8D7}"/>
                    </a:ext>
                  </a:extLst>
                </p14:cNvPr>
                <p14:cNvContentPartPr/>
                <p14:nvPr/>
              </p14:nvContentPartPr>
              <p14:xfrm>
                <a:off x="8396554" y="5990520"/>
                <a:ext cx="141480" cy="158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91AE0EE-1116-69D4-09C0-D0E63517C8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360914" y="5954880"/>
                  <a:ext cx="213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D81A781-FB90-F518-4EF9-74E8C995B496}"/>
                    </a:ext>
                  </a:extLst>
                </p14:cNvPr>
                <p14:cNvContentPartPr/>
                <p14:nvPr/>
              </p14:nvContentPartPr>
              <p14:xfrm>
                <a:off x="8601034" y="5974320"/>
                <a:ext cx="451440" cy="262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D81A781-FB90-F518-4EF9-74E8C995B49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65394" y="5938680"/>
                  <a:ext cx="5230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D66F474-5BCB-32E2-7D77-317A112543A0}"/>
                    </a:ext>
                  </a:extLst>
                </p14:cNvPr>
                <p14:cNvContentPartPr/>
                <p14:nvPr/>
              </p14:nvContentPartPr>
              <p14:xfrm>
                <a:off x="4222714" y="3569160"/>
                <a:ext cx="199080" cy="1796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D66F474-5BCB-32E2-7D77-317A112543A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86714" y="3533160"/>
                  <a:ext cx="270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94FB250-48F5-E2AE-8621-C4B29032DA22}"/>
                    </a:ext>
                  </a:extLst>
                </p14:cNvPr>
                <p14:cNvContentPartPr/>
                <p14:nvPr/>
              </p14:nvContentPartPr>
              <p14:xfrm>
                <a:off x="4420354" y="3545040"/>
                <a:ext cx="243360" cy="180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94FB250-48F5-E2AE-8621-C4B29032DA2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84354" y="3509400"/>
                  <a:ext cx="3150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937BDDF-20B5-D65B-515A-516E236828A6}"/>
                    </a:ext>
                  </a:extLst>
                </p14:cNvPr>
                <p14:cNvContentPartPr/>
                <p14:nvPr/>
              </p14:nvContentPartPr>
              <p14:xfrm>
                <a:off x="4671634" y="3538200"/>
                <a:ext cx="178200" cy="165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937BDDF-20B5-D65B-515A-516E236828A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35634" y="3502560"/>
                  <a:ext cx="249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91910BC-66AE-A369-9585-77859FC67EEA}"/>
                    </a:ext>
                  </a:extLst>
                </p14:cNvPr>
                <p14:cNvContentPartPr/>
                <p14:nvPr/>
              </p14:nvContentPartPr>
              <p14:xfrm>
                <a:off x="7739194" y="778080"/>
                <a:ext cx="30960" cy="632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91910BC-66AE-A369-9585-77859FC67EE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03194" y="742080"/>
                  <a:ext cx="10260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66080C1-F8C0-BB5C-47EB-23AEE5CE921C}"/>
                    </a:ext>
                  </a:extLst>
                </p14:cNvPr>
                <p14:cNvContentPartPr/>
                <p14:nvPr/>
              </p14:nvContentPartPr>
              <p14:xfrm>
                <a:off x="7737754" y="733080"/>
                <a:ext cx="708840" cy="681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66080C1-F8C0-BB5C-47EB-23AEE5CE921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02114" y="697080"/>
                  <a:ext cx="78048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6D0E20-DC9E-064E-18DD-1D0C7DAD0218}"/>
                    </a:ext>
                  </a:extLst>
                </p14:cNvPr>
                <p14:cNvContentPartPr/>
                <p14:nvPr/>
              </p14:nvContentPartPr>
              <p14:xfrm>
                <a:off x="7756834" y="1318440"/>
                <a:ext cx="623520" cy="44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6D0E20-DC9E-064E-18DD-1D0C7DAD021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21194" y="1282440"/>
                  <a:ext cx="695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C2D97A-2949-2D03-CBCE-3A01A94A9AAE}"/>
                    </a:ext>
                  </a:extLst>
                </p14:cNvPr>
                <p14:cNvContentPartPr/>
                <p14:nvPr/>
              </p14:nvContentPartPr>
              <p14:xfrm>
                <a:off x="7954834" y="969240"/>
                <a:ext cx="283680" cy="108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C2D97A-2949-2D03-CBCE-3A01A94A9AA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18834" y="933240"/>
                  <a:ext cx="355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02220F-3851-F97E-2936-43B18CAB0B9A}"/>
                    </a:ext>
                  </a:extLst>
                </p14:cNvPr>
                <p14:cNvContentPartPr/>
                <p14:nvPr/>
              </p14:nvContentPartPr>
              <p14:xfrm>
                <a:off x="8023954" y="931080"/>
                <a:ext cx="199440" cy="142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02220F-3851-F97E-2936-43B18CAB0B9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88314" y="895080"/>
                  <a:ext cx="271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8A1346-D8B2-7837-35A4-87CA2C22582C}"/>
                    </a:ext>
                  </a:extLst>
                </p14:cNvPr>
                <p14:cNvContentPartPr/>
                <p14:nvPr/>
              </p14:nvContentPartPr>
              <p14:xfrm>
                <a:off x="7940434" y="1063560"/>
                <a:ext cx="163800" cy="68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8A1346-D8B2-7837-35A4-87CA2C22582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904434" y="1027560"/>
                  <a:ext cx="235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CDB792-D32F-739B-AEB4-CE768647DB7D}"/>
                    </a:ext>
                  </a:extLst>
                </p14:cNvPr>
                <p14:cNvContentPartPr/>
                <p14:nvPr/>
              </p14:nvContentPartPr>
              <p14:xfrm>
                <a:off x="5840194" y="1039440"/>
                <a:ext cx="1386360" cy="39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CDB792-D32F-739B-AEB4-CE768647DB7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804554" y="1003800"/>
                  <a:ext cx="1458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2BCFEB-793B-F528-4C35-59A43650B6FE}"/>
                    </a:ext>
                  </a:extLst>
                </p14:cNvPr>
                <p14:cNvContentPartPr/>
                <p14:nvPr/>
              </p14:nvContentPartPr>
              <p14:xfrm>
                <a:off x="7133674" y="966000"/>
                <a:ext cx="136440" cy="199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2BCFEB-793B-F528-4C35-59A43650B6F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098034" y="930000"/>
                  <a:ext cx="2080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C38051-AFEA-D58D-4F9D-D34B6C2FCBBA}"/>
                    </a:ext>
                  </a:extLst>
                </p14:cNvPr>
                <p14:cNvContentPartPr/>
                <p14:nvPr/>
              </p14:nvContentPartPr>
              <p14:xfrm>
                <a:off x="4732834" y="1068600"/>
                <a:ext cx="266040" cy="304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C38051-AFEA-D58D-4F9D-D34B6C2FCBB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697194" y="1032600"/>
                  <a:ext cx="3376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92EF54-50FD-A2CA-74F8-1329D590D272}"/>
                    </a:ext>
                  </a:extLst>
                </p14:cNvPr>
                <p14:cNvContentPartPr/>
                <p14:nvPr/>
              </p14:nvContentPartPr>
              <p14:xfrm>
                <a:off x="4739314" y="1215840"/>
                <a:ext cx="250920" cy="27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92EF54-50FD-A2CA-74F8-1329D590D27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703314" y="1180200"/>
                  <a:ext cx="322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0D68EA-1F80-F50F-7BA1-ED89BF4AE5DF}"/>
                    </a:ext>
                  </a:extLst>
                </p14:cNvPr>
                <p14:cNvContentPartPr/>
                <p14:nvPr/>
              </p14:nvContentPartPr>
              <p14:xfrm>
                <a:off x="4552114" y="924960"/>
                <a:ext cx="663840" cy="651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0D68EA-1F80-F50F-7BA1-ED89BF4AE5D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16474" y="888960"/>
                  <a:ext cx="73548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867EE6-64AF-C80D-5703-3B76D175C111}"/>
                    </a:ext>
                  </a:extLst>
                </p14:cNvPr>
                <p14:cNvContentPartPr/>
                <p14:nvPr/>
              </p14:nvContentPartPr>
              <p14:xfrm>
                <a:off x="3716554" y="1755840"/>
                <a:ext cx="661680" cy="711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867EE6-64AF-C80D-5703-3B76D175C11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80914" y="1719840"/>
                  <a:ext cx="73332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93A00D2-E516-4031-6D3D-266EB41E30B4}"/>
                    </a:ext>
                  </a:extLst>
                </p14:cNvPr>
                <p14:cNvContentPartPr/>
                <p14:nvPr/>
              </p14:nvContentPartPr>
              <p14:xfrm>
                <a:off x="4221994" y="1714800"/>
                <a:ext cx="237240" cy="134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93A00D2-E516-4031-6D3D-266EB41E30B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186354" y="1678800"/>
                  <a:ext cx="308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ED07EF6-B8B2-1085-A607-C559EC2863D6}"/>
                    </a:ext>
                  </a:extLst>
                </p14:cNvPr>
                <p14:cNvContentPartPr/>
                <p14:nvPr/>
              </p14:nvContentPartPr>
              <p14:xfrm>
                <a:off x="3877834" y="1703280"/>
                <a:ext cx="133200" cy="193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ED07EF6-B8B2-1085-A607-C559EC2863D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841834" y="1667280"/>
                  <a:ext cx="204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F33596B-2872-6F3E-49A7-17D7EAF1D00F}"/>
                    </a:ext>
                  </a:extLst>
                </p14:cNvPr>
                <p14:cNvContentPartPr/>
                <p14:nvPr/>
              </p14:nvContentPartPr>
              <p14:xfrm>
                <a:off x="4003834" y="1608960"/>
                <a:ext cx="97200" cy="160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F33596B-2872-6F3E-49A7-17D7EAF1D0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67834" y="1572960"/>
                  <a:ext cx="168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AD9E62E-3DB7-F870-B31F-EBC9EED60BC2}"/>
                    </a:ext>
                  </a:extLst>
                </p14:cNvPr>
                <p14:cNvContentPartPr/>
                <p14:nvPr/>
              </p14:nvContentPartPr>
              <p14:xfrm>
                <a:off x="3969634" y="1535880"/>
                <a:ext cx="351720" cy="178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AD9E62E-3DB7-F870-B31F-EBC9EED60BC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33994" y="1499880"/>
                  <a:ext cx="423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438D965-E9E6-403B-32DD-87346EABB9F5}"/>
                    </a:ext>
                  </a:extLst>
                </p14:cNvPr>
                <p14:cNvContentPartPr/>
                <p14:nvPr/>
              </p14:nvContentPartPr>
              <p14:xfrm>
                <a:off x="4627354" y="2062200"/>
                <a:ext cx="18000" cy="141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438D965-E9E6-403B-32DD-87346EABB9F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91354" y="2026560"/>
                  <a:ext cx="89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E2FD697-C65B-D9DC-4A2C-216F6285BEA8}"/>
                    </a:ext>
                  </a:extLst>
                </p14:cNvPr>
                <p14:cNvContentPartPr/>
                <p14:nvPr/>
              </p14:nvContentPartPr>
              <p14:xfrm>
                <a:off x="4561834" y="2075880"/>
                <a:ext cx="336240" cy="141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E2FD697-C65B-D9DC-4A2C-216F6285BEA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26194" y="2039880"/>
                  <a:ext cx="407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9B62420-ED30-2522-1D8A-141D86EFBFD5}"/>
                    </a:ext>
                  </a:extLst>
                </p14:cNvPr>
                <p14:cNvContentPartPr/>
                <p14:nvPr/>
              </p14:nvContentPartPr>
              <p14:xfrm>
                <a:off x="4913914" y="2043120"/>
                <a:ext cx="489960" cy="140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9B62420-ED30-2522-1D8A-141D86EFBFD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77914" y="2007120"/>
                  <a:ext cx="561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004579B-D67E-C792-C071-63D1A17D16C0}"/>
                    </a:ext>
                  </a:extLst>
                </p14:cNvPr>
                <p14:cNvContentPartPr/>
                <p14:nvPr/>
              </p14:nvContentPartPr>
              <p14:xfrm>
                <a:off x="5460394" y="2052120"/>
                <a:ext cx="129960" cy="103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004579B-D67E-C792-C071-63D1A17D16C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24394" y="2016120"/>
                  <a:ext cx="201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9262828-A50F-8AE6-E43A-3A6D5AB78657}"/>
                    </a:ext>
                  </a:extLst>
                </p14:cNvPr>
                <p14:cNvContentPartPr/>
                <p14:nvPr/>
              </p14:nvContentPartPr>
              <p14:xfrm>
                <a:off x="5628514" y="2040600"/>
                <a:ext cx="113400" cy="131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9262828-A50F-8AE6-E43A-3A6D5AB7865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592874" y="2004600"/>
                  <a:ext cx="185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0EB4B3E-13A4-FDED-2E89-A1555A86CEBE}"/>
                    </a:ext>
                  </a:extLst>
                </p14:cNvPr>
                <p14:cNvContentPartPr/>
                <p14:nvPr/>
              </p14:nvContentPartPr>
              <p14:xfrm>
                <a:off x="5800234" y="2017560"/>
                <a:ext cx="153360" cy="117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0EB4B3E-13A4-FDED-2E89-A1555A86CEB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64594" y="1981560"/>
                  <a:ext cx="225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2CBC59D-2780-A003-2757-623451B218B3}"/>
                    </a:ext>
                  </a:extLst>
                </p14:cNvPr>
                <p14:cNvContentPartPr/>
                <p14:nvPr/>
              </p14:nvContentPartPr>
              <p14:xfrm>
                <a:off x="5945674" y="2011800"/>
                <a:ext cx="150120" cy="96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2CBC59D-2780-A003-2757-623451B218B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909674" y="1976160"/>
                  <a:ext cx="221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3ED0A9A-934E-8324-A874-22BF76DBDD92}"/>
                    </a:ext>
                  </a:extLst>
                </p14:cNvPr>
                <p14:cNvContentPartPr/>
                <p14:nvPr/>
              </p14:nvContentPartPr>
              <p14:xfrm>
                <a:off x="6147274" y="2002440"/>
                <a:ext cx="122760" cy="113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3ED0A9A-934E-8324-A874-22BF76DBDD9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111634" y="1966800"/>
                  <a:ext cx="194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7778AF4-0CA3-3D9F-5318-4246DB528A44}"/>
                    </a:ext>
                  </a:extLst>
                </p14:cNvPr>
                <p14:cNvContentPartPr/>
                <p14:nvPr/>
              </p14:nvContentPartPr>
              <p14:xfrm>
                <a:off x="5048194" y="2340480"/>
                <a:ext cx="45360" cy="131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7778AF4-0CA3-3D9F-5318-4246DB528A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12194" y="2304840"/>
                  <a:ext cx="117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C2645A1-0BFA-6F73-CCDF-A81FE93B660B}"/>
                    </a:ext>
                  </a:extLst>
                </p14:cNvPr>
                <p14:cNvContentPartPr/>
                <p14:nvPr/>
              </p14:nvContentPartPr>
              <p14:xfrm>
                <a:off x="5102914" y="2301240"/>
                <a:ext cx="10440" cy="16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C2645A1-0BFA-6F73-CCDF-A81FE93B660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067274" y="2265600"/>
                  <a:ext cx="820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7C95E92-8AFB-C57E-6EBC-D592A5A2F306}"/>
                    </a:ext>
                  </a:extLst>
                </p14:cNvPr>
                <p14:cNvContentPartPr/>
                <p14:nvPr/>
              </p14:nvContentPartPr>
              <p14:xfrm>
                <a:off x="5149714" y="2286840"/>
                <a:ext cx="166320" cy="216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7C95E92-8AFB-C57E-6EBC-D592A5A2F30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13714" y="2251200"/>
                  <a:ext cx="2379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329CA5C-75FA-D888-7F55-6D917CC1E64F}"/>
                    </a:ext>
                  </a:extLst>
                </p14:cNvPr>
                <p14:cNvContentPartPr/>
                <p14:nvPr/>
              </p14:nvContentPartPr>
              <p14:xfrm>
                <a:off x="6403594" y="2184960"/>
                <a:ext cx="656280" cy="128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329CA5C-75FA-D888-7F55-6D917CC1E64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367594" y="2148960"/>
                  <a:ext cx="727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40535E3-6EBA-8B0A-F2FD-0427648C30F3}"/>
                    </a:ext>
                  </a:extLst>
                </p14:cNvPr>
                <p14:cNvContentPartPr/>
                <p14:nvPr/>
              </p14:nvContentPartPr>
              <p14:xfrm>
                <a:off x="7288474" y="2072280"/>
                <a:ext cx="66240" cy="220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40535E3-6EBA-8B0A-F2FD-0427648C30F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252474" y="2036640"/>
                  <a:ext cx="1378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0C0E86F-DCED-9F37-DA9D-2A8D85D3C69A}"/>
                    </a:ext>
                  </a:extLst>
                </p14:cNvPr>
                <p14:cNvContentPartPr/>
                <p14:nvPr/>
              </p14:nvContentPartPr>
              <p14:xfrm>
                <a:off x="7204234" y="2155440"/>
                <a:ext cx="291600" cy="119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0C0E86F-DCED-9F37-DA9D-2A8D85D3C69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168594" y="2119440"/>
                  <a:ext cx="363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76C52A4-70F8-508D-739D-3AEE2FD027C7}"/>
                    </a:ext>
                  </a:extLst>
                </p14:cNvPr>
                <p14:cNvContentPartPr/>
                <p14:nvPr/>
              </p14:nvContentPartPr>
              <p14:xfrm>
                <a:off x="7459834" y="2061120"/>
                <a:ext cx="9720" cy="11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76C52A4-70F8-508D-739D-3AEE2FD027C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423834" y="2025480"/>
                  <a:ext cx="81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6EE4695-8711-596E-09B4-FF2B80096450}"/>
                    </a:ext>
                  </a:extLst>
                </p14:cNvPr>
                <p14:cNvContentPartPr/>
                <p14:nvPr/>
              </p14:nvContentPartPr>
              <p14:xfrm>
                <a:off x="7551994" y="2118360"/>
                <a:ext cx="348120" cy="155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6EE4695-8711-596E-09B4-FF2B8009645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16354" y="2082720"/>
                  <a:ext cx="419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D074D1E-8246-5005-C19D-5C3ACA737DE7}"/>
                    </a:ext>
                  </a:extLst>
                </p14:cNvPr>
                <p14:cNvContentPartPr/>
                <p14:nvPr/>
              </p14:nvContentPartPr>
              <p14:xfrm>
                <a:off x="7945114" y="2107200"/>
                <a:ext cx="123120" cy="139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D074D1E-8246-5005-C19D-5C3ACA737DE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09474" y="2071560"/>
                  <a:ext cx="1947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89110B1-32AE-B576-5FFF-2117479A45B7}"/>
                    </a:ext>
                  </a:extLst>
                </p14:cNvPr>
                <p14:cNvContentPartPr/>
                <p14:nvPr/>
              </p14:nvContentPartPr>
              <p14:xfrm>
                <a:off x="8018914" y="1834320"/>
                <a:ext cx="244440" cy="701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89110B1-32AE-B576-5FFF-2117479A45B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983274" y="1798320"/>
                  <a:ext cx="31608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FF894A2-93FA-F262-FB3E-8FD786C5D223}"/>
                    </a:ext>
                  </a:extLst>
                </p14:cNvPr>
                <p14:cNvContentPartPr/>
                <p14:nvPr/>
              </p14:nvContentPartPr>
              <p14:xfrm>
                <a:off x="4502434" y="1894080"/>
                <a:ext cx="303480" cy="724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FF894A2-93FA-F262-FB3E-8FD786C5D22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66794" y="1858440"/>
                  <a:ext cx="375120" cy="79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190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0336-A74E-260D-7BC3-225CA580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3392806"/>
          </a:xfrm>
        </p:spPr>
        <p:txBody>
          <a:bodyPr/>
          <a:lstStyle/>
          <a:p>
            <a:r>
              <a:rPr lang="en-US" dirty="0"/>
              <a:t>A Comprehensive Guide to Cryptocurrency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1045-1E20-E7BB-24BB-5BF9CD57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F0419-7F85-CC02-4F52-828AC3871D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40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BA7E-2580-2E38-37C1-BC3937248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86247"/>
            <a:ext cx="5715000" cy="1144988"/>
          </a:xfrm>
        </p:spPr>
        <p:txBody>
          <a:bodyPr/>
          <a:lstStyle/>
          <a:p>
            <a:r>
              <a:rPr lang="en-US" dirty="0"/>
              <a:t>FINDING THE crypto EXCHANGE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E5BE7-866D-CEB0-333F-5BDC08B0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1757238"/>
            <a:ext cx="5715000" cy="4291010"/>
          </a:xfrm>
        </p:spPr>
        <p:txBody>
          <a:bodyPr/>
          <a:lstStyle/>
          <a:p>
            <a:r>
              <a:rPr lang="en-US" dirty="0"/>
              <a:t>1] CRYPTOCURRENCY EXCHANGE THROUGH WHICH TRANSACTION IS DONE </a:t>
            </a:r>
          </a:p>
          <a:p>
            <a:endParaRPr lang="en-US" dirty="0"/>
          </a:p>
          <a:p>
            <a:r>
              <a:rPr lang="en-US" dirty="0"/>
              <a:t>2] CONTACTING THE EXCHANGE FOR INFORMATION OF SPECIFIC WALLET HOLDER AS THE HOLDER HAS PROVIDER INFO TO THE EXCHANGE WHILE CREATING THE WALLET</a:t>
            </a:r>
          </a:p>
        </p:txBody>
      </p:sp>
    </p:spTree>
    <p:extLst>
      <p:ext uri="{BB962C8B-B14F-4D97-AF65-F5344CB8AC3E}">
        <p14:creationId xmlns:p14="http://schemas.microsoft.com/office/powerpoint/2010/main" val="251900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8D50-C3E7-6B17-C372-82B4902F8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3"/>
            <a:ext cx="5715000" cy="1074434"/>
          </a:xfrm>
        </p:spPr>
        <p:txBody>
          <a:bodyPr/>
          <a:lstStyle/>
          <a:p>
            <a:r>
              <a:rPr lang="en-US" dirty="0"/>
              <a:t>OTHER ATTRIBUTES OF EXCHANGE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4BB2B-D75E-78F7-ECBC-6961A4ECA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2130950"/>
            <a:ext cx="5715000" cy="3917298"/>
          </a:xfrm>
        </p:spPr>
        <p:txBody>
          <a:bodyPr/>
          <a:lstStyle/>
          <a:p>
            <a:r>
              <a:rPr lang="en-US" dirty="0"/>
              <a:t>1] TOKEN SYMBOL</a:t>
            </a:r>
          </a:p>
          <a:p>
            <a:endParaRPr lang="en-US" dirty="0"/>
          </a:p>
          <a:p>
            <a:r>
              <a:rPr lang="en-US" dirty="0"/>
              <a:t>2] DECIMALS: NUMBER OF DECIMAL PLACES USED IN SMALLEST UNIT OF CRYPTOCURRENCY </a:t>
            </a:r>
          </a:p>
          <a:p>
            <a:endParaRPr lang="en-US" dirty="0"/>
          </a:p>
          <a:p>
            <a:r>
              <a:rPr lang="en-US" dirty="0"/>
              <a:t>3] BLOCKCHAIN PLATFORM : PLATFORM ON WHICH CRYPTO OPERATES</a:t>
            </a:r>
          </a:p>
        </p:txBody>
      </p:sp>
    </p:spTree>
    <p:extLst>
      <p:ext uri="{BB962C8B-B14F-4D97-AF65-F5344CB8AC3E}">
        <p14:creationId xmlns:p14="http://schemas.microsoft.com/office/powerpoint/2010/main" val="415132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4AEE-195F-B2C3-A63B-D95231194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err="1"/>
              <a:t>youu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6EA40-0D97-A0E2-DED3-9C4FF7CAA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8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cryptocurrency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8A3C392-1D36-8BD6-68A8-91673F39A94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5172" r="5172"/>
          <a:stretch>
            <a:fillRect/>
          </a:stretch>
        </p:blipFill>
        <p:spPr>
          <a:xfrm>
            <a:off x="443345" y="156754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70559"/>
            <a:ext cx="10554789" cy="5477691"/>
          </a:xfrm>
        </p:spPr>
        <p:txBody>
          <a:bodyPr/>
          <a:lstStyle/>
          <a:p>
            <a:r>
              <a:rPr lang="en-US" sz="2800"/>
              <a:t>2010 </a:t>
            </a:r>
            <a:r>
              <a:rPr lang="en-US" sz="2800" dirty="0"/>
              <a:t>– Satoshi </a:t>
            </a:r>
            <a:r>
              <a:rPr lang="en-US" sz="2800" dirty="0" err="1"/>
              <a:t>nakamota</a:t>
            </a:r>
            <a:r>
              <a:rPr lang="en-US" sz="2800" dirty="0"/>
              <a:t>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1] built using cryptography</a:t>
            </a:r>
            <a:br>
              <a:rPr lang="en-US" sz="2800" dirty="0"/>
            </a:br>
            <a:r>
              <a:rPr lang="en-US" sz="2800" dirty="0"/>
              <a:t>2] cryptography is a method of using   inscription and </a:t>
            </a:r>
            <a:r>
              <a:rPr lang="en-US" sz="2800" dirty="0" err="1"/>
              <a:t>decription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3] open source of currency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8366"/>
            <a:ext cx="10554788" cy="8534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7C48-5E95-9629-BBF8-1C8D3019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side: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ED81-2F94-0BA5-9E84-C6CBAD42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1] terrorist funding</a:t>
            </a:r>
            <a:br>
              <a:rPr lang="en-US" dirty="0"/>
            </a:br>
            <a:r>
              <a:rPr lang="en-US" dirty="0"/>
              <a:t>2] hacking wallets</a:t>
            </a:r>
            <a:br>
              <a:rPr lang="en-US" dirty="0"/>
            </a:br>
            <a:r>
              <a:rPr lang="en-US" dirty="0"/>
              <a:t>3] suspicious transactions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25203-8C57-56AF-652F-68537B6806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ECD97E-9D05-B0B6-5BFA-50602001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3945370"/>
          </a:xfrm>
        </p:spPr>
        <p:txBody>
          <a:bodyPr/>
          <a:lstStyle/>
          <a:p>
            <a:r>
              <a:rPr lang="en-US" dirty="0"/>
              <a:t>Understanding the basics of cryptocurrency and the blockchain is crucial for effective tracing.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is blockchain??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4C23B3-FECB-D9B7-7395-D4CB0F6A5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8"/>
            <a:ext cx="7965460" cy="39453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F68903-6E96-B9CB-33FD-F09B2DB8C331}"/>
                  </a:ext>
                </a:extLst>
              </p14:cNvPr>
              <p14:cNvContentPartPr/>
              <p14:nvPr/>
            </p14:nvContentPartPr>
            <p14:xfrm>
              <a:off x="9997680" y="2377320"/>
              <a:ext cx="288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F68903-6E96-B9CB-33FD-F09B2DB8C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8680" y="2368320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943473-DF05-0E81-7DF1-34D6EA3F7F50}"/>
                  </a:ext>
                </a:extLst>
              </p14:cNvPr>
              <p14:cNvContentPartPr/>
              <p14:nvPr/>
            </p14:nvContentPartPr>
            <p14:xfrm>
              <a:off x="337234" y="-127320"/>
              <a:ext cx="360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943473-DF05-0E81-7DF1-34D6EA3F7F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1594" y="-163320"/>
                <a:ext cx="7524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E7BF3BB3-1F9B-00EC-051C-85D12C0A3BEB}"/>
              </a:ext>
            </a:extLst>
          </p:cNvPr>
          <p:cNvGrpSpPr/>
          <p:nvPr/>
        </p:nvGrpSpPr>
        <p:grpSpPr>
          <a:xfrm>
            <a:off x="537034" y="251057"/>
            <a:ext cx="8232120" cy="1658520"/>
            <a:chOff x="537034" y="251057"/>
            <a:chExt cx="8232120" cy="165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1F06C88-8A04-4ED1-1135-8FBB2AEC13EE}"/>
                    </a:ext>
                  </a:extLst>
                </p14:cNvPr>
                <p14:cNvContentPartPr/>
                <p14:nvPr/>
              </p14:nvContentPartPr>
              <p14:xfrm>
                <a:off x="679954" y="1150337"/>
                <a:ext cx="595080" cy="575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1F06C88-8A04-4ED1-1135-8FBB2AEC13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4314" y="1114697"/>
                  <a:ext cx="66672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86C1FF-4E1D-F1BD-DAD2-BB317986B261}"/>
                    </a:ext>
                  </a:extLst>
                </p14:cNvPr>
                <p14:cNvContentPartPr/>
                <p14:nvPr/>
              </p14:nvContentPartPr>
              <p14:xfrm>
                <a:off x="844114" y="1388657"/>
                <a:ext cx="266040" cy="53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86C1FF-4E1D-F1BD-DAD2-BB317986B26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8114" y="1352657"/>
                  <a:ext cx="337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CFC097-B1E4-20C0-EA63-496414264A7B}"/>
                    </a:ext>
                  </a:extLst>
                </p14:cNvPr>
                <p14:cNvContentPartPr/>
                <p14:nvPr/>
              </p14:nvContentPartPr>
              <p14:xfrm>
                <a:off x="537034" y="1044857"/>
                <a:ext cx="849240" cy="86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CFC097-B1E4-20C0-EA63-496414264A7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1034" y="1008857"/>
                  <a:ext cx="920880" cy="9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D852B1-2B37-AFA5-AE22-39DF76A8E264}"/>
                    </a:ext>
                  </a:extLst>
                </p14:cNvPr>
                <p14:cNvContentPartPr/>
                <p14:nvPr/>
              </p14:nvContentPartPr>
              <p14:xfrm>
                <a:off x="4494154" y="1234937"/>
                <a:ext cx="75960" cy="381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D852B1-2B37-AFA5-AE22-39DF76A8E2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58154" y="1199297"/>
                  <a:ext cx="1476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64A2CA-9AC9-58AB-94EE-2878BE02193A}"/>
                    </a:ext>
                  </a:extLst>
                </p14:cNvPr>
                <p14:cNvContentPartPr/>
                <p14:nvPr/>
              </p14:nvContentPartPr>
              <p14:xfrm>
                <a:off x="4465714" y="1184897"/>
                <a:ext cx="386640" cy="498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64A2CA-9AC9-58AB-94EE-2878BE0219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30074" y="1148897"/>
                  <a:ext cx="4582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AC1EADB-BDAC-FBEA-D052-EC9C7890DECD}"/>
                    </a:ext>
                  </a:extLst>
                </p14:cNvPr>
                <p14:cNvContentPartPr/>
                <p14:nvPr/>
              </p14:nvContentPartPr>
              <p14:xfrm>
                <a:off x="4164394" y="1008857"/>
                <a:ext cx="881640" cy="860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AC1EADB-BDAC-FBEA-D052-EC9C7890DE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28754" y="972857"/>
                  <a:ext cx="953280" cy="9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1965E80-6860-01FE-13C1-A7BE59A13CFA}"/>
                    </a:ext>
                  </a:extLst>
                </p14:cNvPr>
                <p14:cNvContentPartPr/>
                <p14:nvPr/>
              </p14:nvContentPartPr>
              <p14:xfrm>
                <a:off x="8097394" y="1101017"/>
                <a:ext cx="480960" cy="419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1965E80-6860-01FE-13C1-A7BE59A13C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61394" y="1065017"/>
                  <a:ext cx="5526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93C79AB-8855-27A2-F705-6DFC3D92AC45}"/>
                    </a:ext>
                  </a:extLst>
                </p14:cNvPr>
                <p14:cNvContentPartPr/>
                <p14:nvPr/>
              </p14:nvContentPartPr>
              <p14:xfrm>
                <a:off x="7887154" y="931817"/>
                <a:ext cx="882000" cy="731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93C79AB-8855-27A2-F705-6DFC3D92AC4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51514" y="896177"/>
                  <a:ext cx="95364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06A1ECD-AC92-7A2C-65FC-C33C73BDCE40}"/>
                    </a:ext>
                  </a:extLst>
                </p14:cNvPr>
                <p14:cNvContentPartPr/>
                <p14:nvPr/>
              </p14:nvContentPartPr>
              <p14:xfrm>
                <a:off x="5306674" y="1355897"/>
                <a:ext cx="2174400" cy="110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06A1ECD-AC92-7A2C-65FC-C33C73BDCE4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70674" y="1319897"/>
                  <a:ext cx="2246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38C1ED-2CAC-6C44-8C3F-8235890ECA40}"/>
                    </a:ext>
                  </a:extLst>
                </p14:cNvPr>
                <p14:cNvContentPartPr/>
                <p14:nvPr/>
              </p14:nvContentPartPr>
              <p14:xfrm>
                <a:off x="7357234" y="1277777"/>
                <a:ext cx="165960" cy="18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38C1ED-2CAC-6C44-8C3F-8235890ECA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21234" y="1242137"/>
                  <a:ext cx="237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056455-D6B9-4D96-5EB2-C1E2575C78C3}"/>
                    </a:ext>
                  </a:extLst>
                </p14:cNvPr>
                <p14:cNvContentPartPr/>
                <p14:nvPr/>
              </p14:nvContentPartPr>
              <p14:xfrm>
                <a:off x="5827954" y="1569737"/>
                <a:ext cx="208440" cy="145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056455-D6B9-4D96-5EB2-C1E2575C78C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92314" y="1534097"/>
                  <a:ext cx="280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E54270-7A5F-B47E-D13D-B52A23ACDBAE}"/>
                    </a:ext>
                  </a:extLst>
                </p14:cNvPr>
                <p14:cNvContentPartPr/>
                <p14:nvPr/>
              </p14:nvContentPartPr>
              <p14:xfrm>
                <a:off x="6104074" y="1617977"/>
                <a:ext cx="3960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E54270-7A5F-B47E-D13D-B52A23ACDBA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68434" y="1582337"/>
                  <a:ext cx="111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119C0A6-7507-F411-0B5B-FBFB27D33674}"/>
                    </a:ext>
                  </a:extLst>
                </p14:cNvPr>
                <p14:cNvContentPartPr/>
                <p14:nvPr/>
              </p14:nvContentPartPr>
              <p14:xfrm>
                <a:off x="6087514" y="1551737"/>
                <a:ext cx="204480" cy="200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119C0A6-7507-F411-0B5B-FBFB27D3367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51514" y="1516097"/>
                  <a:ext cx="276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1D28D7-3E28-A59D-53FC-6ED21C93A5FB}"/>
                    </a:ext>
                  </a:extLst>
                </p14:cNvPr>
                <p14:cNvContentPartPr/>
                <p14:nvPr/>
              </p14:nvContentPartPr>
              <p14:xfrm>
                <a:off x="6372634" y="1589177"/>
                <a:ext cx="42480" cy="129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1D28D7-3E28-A59D-53FC-6ED21C93A5F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36634" y="1553537"/>
                  <a:ext cx="114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54B6505-0F8A-1E54-0825-DF3D130A2CA9}"/>
                    </a:ext>
                  </a:extLst>
                </p14:cNvPr>
                <p14:cNvContentPartPr/>
                <p14:nvPr/>
              </p14:nvContentPartPr>
              <p14:xfrm>
                <a:off x="6290914" y="1573697"/>
                <a:ext cx="140760" cy="23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54B6505-0F8A-1E54-0825-DF3D130A2CA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5274" y="1537697"/>
                  <a:ext cx="2124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81ABF7-EF48-A9A1-04F5-6E90B34390AA}"/>
                    </a:ext>
                  </a:extLst>
                </p14:cNvPr>
                <p14:cNvContentPartPr/>
                <p14:nvPr/>
              </p14:nvContentPartPr>
              <p14:xfrm>
                <a:off x="6515914" y="1545257"/>
                <a:ext cx="198360" cy="178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81ABF7-EF48-A9A1-04F5-6E90B34390A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80274" y="1509617"/>
                  <a:ext cx="2700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07615F-4EB5-C6EC-E859-71A354B1D47B}"/>
                    </a:ext>
                  </a:extLst>
                </p14:cNvPr>
                <p14:cNvContentPartPr/>
                <p14:nvPr/>
              </p14:nvContentPartPr>
              <p14:xfrm>
                <a:off x="1585714" y="340697"/>
                <a:ext cx="6174720" cy="707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07615F-4EB5-C6EC-E859-71A354B1D47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50074" y="304697"/>
                  <a:ext cx="624636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2D7DB2C-7693-70D3-5C54-B00C00E97E3B}"/>
                    </a:ext>
                  </a:extLst>
                </p14:cNvPr>
                <p14:cNvContentPartPr/>
                <p14:nvPr/>
              </p14:nvContentPartPr>
              <p14:xfrm>
                <a:off x="7605634" y="892937"/>
                <a:ext cx="240840" cy="133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2D7DB2C-7693-70D3-5C54-B00C00E97E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69634" y="856937"/>
                  <a:ext cx="312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DD36F37-6BFD-CF77-99E7-2B24D2EF2684}"/>
                    </a:ext>
                  </a:extLst>
                </p14:cNvPr>
                <p14:cNvContentPartPr/>
                <p14:nvPr/>
              </p14:nvContentPartPr>
              <p14:xfrm>
                <a:off x="6243394" y="261497"/>
                <a:ext cx="156600" cy="129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DD36F37-6BFD-CF77-99E7-2B24D2EF26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07754" y="225497"/>
                  <a:ext cx="228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D98C43-FF5F-D779-20E5-E6848994024C}"/>
                    </a:ext>
                  </a:extLst>
                </p14:cNvPr>
                <p14:cNvContentPartPr/>
                <p14:nvPr/>
              </p14:nvContentPartPr>
              <p14:xfrm>
                <a:off x="6425554" y="251057"/>
                <a:ext cx="135360" cy="150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D98C43-FF5F-D779-20E5-E6848994024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89914" y="215057"/>
                  <a:ext cx="207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5E99C6D-AB48-EC28-7162-148688F81BDA}"/>
                    </a:ext>
                  </a:extLst>
                </p14:cNvPr>
                <p14:cNvContentPartPr/>
                <p14:nvPr/>
              </p14:nvContentPartPr>
              <p14:xfrm>
                <a:off x="6663514" y="281297"/>
                <a:ext cx="18720" cy="113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5E99C6D-AB48-EC28-7162-148688F81BD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27874" y="245657"/>
                  <a:ext cx="90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9507755-977A-0829-E69B-2938EB3C5A68}"/>
                    </a:ext>
                  </a:extLst>
                </p14:cNvPr>
                <p14:cNvContentPartPr/>
                <p14:nvPr/>
              </p14:nvContentPartPr>
              <p14:xfrm>
                <a:off x="6543274" y="253217"/>
                <a:ext cx="209520" cy="14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9507755-977A-0829-E69B-2938EB3C5A6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07274" y="217217"/>
                  <a:ext cx="281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B85158C-07A4-7C80-9525-B03C4EB05534}"/>
                    </a:ext>
                  </a:extLst>
                </p14:cNvPr>
                <p14:cNvContentPartPr/>
                <p14:nvPr/>
              </p14:nvContentPartPr>
              <p14:xfrm>
                <a:off x="6786634" y="274457"/>
                <a:ext cx="180000" cy="144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B85158C-07A4-7C80-9525-B03C4EB0553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50994" y="238817"/>
                  <a:ext cx="25164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5CB896C-3D67-4A17-7DFB-E835B13F84BC}"/>
              </a:ext>
            </a:extLst>
          </p:cNvPr>
          <p:cNvGrpSpPr/>
          <p:nvPr/>
        </p:nvGrpSpPr>
        <p:grpSpPr>
          <a:xfrm>
            <a:off x="483754" y="2431217"/>
            <a:ext cx="4643280" cy="1373040"/>
            <a:chOff x="483754" y="2431217"/>
            <a:chExt cx="4643280" cy="13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9C890A-50F4-EF54-34A4-C73C1DCFDC37}"/>
                    </a:ext>
                  </a:extLst>
                </p14:cNvPr>
                <p14:cNvContentPartPr/>
                <p14:nvPr/>
              </p14:nvContentPartPr>
              <p14:xfrm>
                <a:off x="1889760" y="315492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9C890A-50F4-EF54-34A4-C73C1DCFDC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80760" y="3145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CC8250-BCD4-20D6-52E6-7AB99924ABBA}"/>
                    </a:ext>
                  </a:extLst>
                </p14:cNvPr>
                <p14:cNvContentPartPr/>
                <p14:nvPr/>
              </p14:nvContentPartPr>
              <p14:xfrm>
                <a:off x="1889760" y="315492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CC8250-BCD4-20D6-52E6-7AB99924ABB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80760" y="3145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E5D862-BC02-B620-8113-F4C845A81634}"/>
                    </a:ext>
                  </a:extLst>
                </p14:cNvPr>
                <p14:cNvContentPartPr/>
                <p14:nvPr/>
              </p14:nvContentPartPr>
              <p14:xfrm>
                <a:off x="1889760" y="315492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E5D862-BC02-B620-8113-F4C845A8163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80760" y="3145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1D3C272-E7D7-0BB7-A94A-C5BE146C24FC}"/>
                    </a:ext>
                  </a:extLst>
                </p14:cNvPr>
                <p14:cNvContentPartPr/>
                <p14:nvPr/>
              </p14:nvContentPartPr>
              <p14:xfrm>
                <a:off x="483754" y="2611937"/>
                <a:ext cx="96480" cy="1086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1D3C272-E7D7-0BB7-A94A-C5BE146C24F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7754" y="2576297"/>
                  <a:ext cx="168120" cy="11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7F5838D-E505-39C2-5781-F795BA24B4B4}"/>
                    </a:ext>
                  </a:extLst>
                </p14:cNvPr>
                <p14:cNvContentPartPr/>
                <p14:nvPr/>
              </p14:nvContentPartPr>
              <p14:xfrm>
                <a:off x="488794" y="2565857"/>
                <a:ext cx="1022760" cy="43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7F5838D-E505-39C2-5781-F795BA24B4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2794" y="2530217"/>
                  <a:ext cx="1094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26D3F6-35B4-8885-C57E-8E6D4FA99A0A}"/>
                    </a:ext>
                  </a:extLst>
                </p14:cNvPr>
                <p14:cNvContentPartPr/>
                <p14:nvPr/>
              </p14:nvContentPartPr>
              <p14:xfrm>
                <a:off x="1511554" y="2555417"/>
                <a:ext cx="41400" cy="1055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26D3F6-35B4-8885-C57E-8E6D4FA99A0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75914" y="2519777"/>
                  <a:ext cx="113040" cy="11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557AC81-01CF-3AB3-81FF-4E98A68FFF22}"/>
                    </a:ext>
                  </a:extLst>
                </p14:cNvPr>
                <p14:cNvContentPartPr/>
                <p14:nvPr/>
              </p14:nvContentPartPr>
              <p14:xfrm>
                <a:off x="543514" y="3502217"/>
                <a:ext cx="1029960" cy="30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557AC81-01CF-3AB3-81FF-4E98A68FFF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7874" y="3466577"/>
                  <a:ext cx="11016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F19FFF-3258-8F46-B232-69932013C955}"/>
                    </a:ext>
                  </a:extLst>
                </p14:cNvPr>
                <p14:cNvContentPartPr/>
                <p14:nvPr/>
              </p14:nvContentPartPr>
              <p14:xfrm>
                <a:off x="594634" y="2719937"/>
                <a:ext cx="105480" cy="193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F19FFF-3258-8F46-B232-69932013C9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8994" y="2683937"/>
                  <a:ext cx="1771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0E89CE8-8FD6-B3E4-9A80-1BD04A56B9F8}"/>
                    </a:ext>
                  </a:extLst>
                </p14:cNvPr>
                <p14:cNvContentPartPr/>
                <p14:nvPr/>
              </p14:nvContentPartPr>
              <p14:xfrm>
                <a:off x="595714" y="2796977"/>
                <a:ext cx="97200" cy="9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0E89CE8-8FD6-B3E4-9A80-1BD04A56B9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0074" y="2761337"/>
                  <a:ext cx="168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72047E9-F949-6F27-771C-33A788041711}"/>
                    </a:ext>
                  </a:extLst>
                </p14:cNvPr>
                <p14:cNvContentPartPr/>
                <p14:nvPr/>
              </p14:nvContentPartPr>
              <p14:xfrm>
                <a:off x="749434" y="2806697"/>
                <a:ext cx="252720" cy="22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72047E9-F949-6F27-771C-33A7880417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3434" y="2770697"/>
                  <a:ext cx="324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54D8A91-1460-77AA-447F-FA0DBEE210AF}"/>
                    </a:ext>
                  </a:extLst>
                </p14:cNvPr>
                <p14:cNvContentPartPr/>
                <p14:nvPr/>
              </p14:nvContentPartPr>
              <p14:xfrm>
                <a:off x="927994" y="2776097"/>
                <a:ext cx="97920" cy="110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54D8A91-1460-77AA-447F-FA0DBEE210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994" y="2740097"/>
                  <a:ext cx="169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864C089-71D4-1519-F5F3-8A277F663BB1}"/>
                    </a:ext>
                  </a:extLst>
                </p14:cNvPr>
                <p14:cNvContentPartPr/>
                <p14:nvPr/>
              </p14:nvContentPartPr>
              <p14:xfrm>
                <a:off x="799834" y="2690417"/>
                <a:ext cx="119880" cy="74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864C089-71D4-1519-F5F3-8A277F663B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4194" y="2654777"/>
                  <a:ext cx="191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EEBC7F7-9153-F238-1E45-E121B282F8FB}"/>
                    </a:ext>
                  </a:extLst>
                </p14:cNvPr>
                <p14:cNvContentPartPr/>
                <p14:nvPr/>
              </p14:nvContentPartPr>
              <p14:xfrm>
                <a:off x="1081354" y="2736857"/>
                <a:ext cx="172440" cy="152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EEBC7F7-9153-F238-1E45-E121B282F8F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5354" y="2701217"/>
                  <a:ext cx="244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304B80-D4F1-840C-5FD7-9E79772994FC}"/>
                    </a:ext>
                  </a:extLst>
                </p14:cNvPr>
                <p14:cNvContentPartPr/>
                <p14:nvPr/>
              </p14:nvContentPartPr>
              <p14:xfrm>
                <a:off x="621274" y="3009377"/>
                <a:ext cx="119880" cy="146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304B80-D4F1-840C-5FD7-9E79772994F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5634" y="2973377"/>
                  <a:ext cx="191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B97DBD9-C925-F74E-1555-17FFC226159D}"/>
                    </a:ext>
                  </a:extLst>
                </p14:cNvPr>
                <p14:cNvContentPartPr/>
                <p14:nvPr/>
              </p14:nvContentPartPr>
              <p14:xfrm>
                <a:off x="628474" y="3062297"/>
                <a:ext cx="96120" cy="18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B97DBD9-C925-F74E-1555-17FFC22615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2474" y="3026297"/>
                  <a:ext cx="167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44D4D82-D1CC-221E-A17F-74D683254134}"/>
                    </a:ext>
                  </a:extLst>
                </p14:cNvPr>
                <p14:cNvContentPartPr/>
                <p14:nvPr/>
              </p14:nvContentPartPr>
              <p14:xfrm>
                <a:off x="812434" y="3024857"/>
                <a:ext cx="15840" cy="8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44D4D82-D1CC-221E-A17F-74D6832541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6794" y="2989217"/>
                  <a:ext cx="87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C9F31C-F374-DA63-AFE3-237C7319CDFF}"/>
                    </a:ext>
                  </a:extLst>
                </p14:cNvPr>
                <p14:cNvContentPartPr/>
                <p14:nvPr/>
              </p14:nvContentPartPr>
              <p14:xfrm>
                <a:off x="818554" y="3093617"/>
                <a:ext cx="8280" cy="2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C9F31C-F374-DA63-AFE3-237C7319CDF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2914" y="3057977"/>
                  <a:ext cx="79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E584C71-435A-1A5F-10B8-3669C6D3BC4A}"/>
                    </a:ext>
                  </a:extLst>
                </p14:cNvPr>
                <p14:cNvContentPartPr/>
                <p14:nvPr/>
              </p14:nvContentPartPr>
              <p14:xfrm>
                <a:off x="904954" y="3010457"/>
                <a:ext cx="138240" cy="133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E584C71-435A-1A5F-10B8-3669C6D3BC4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9314" y="2974817"/>
                  <a:ext cx="209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DCDC01F-2BDA-FC45-E82E-E120C7F23934}"/>
                    </a:ext>
                  </a:extLst>
                </p14:cNvPr>
                <p14:cNvContentPartPr/>
                <p14:nvPr/>
              </p14:nvContentPartPr>
              <p14:xfrm>
                <a:off x="636394" y="3203417"/>
                <a:ext cx="142560" cy="151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DCDC01F-2BDA-FC45-E82E-E120C7F2393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0394" y="3167417"/>
                  <a:ext cx="2142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D6083C8-6403-1EA4-D6FC-17CE0E299944}"/>
                    </a:ext>
                  </a:extLst>
                </p14:cNvPr>
                <p14:cNvContentPartPr/>
                <p14:nvPr/>
              </p14:nvContentPartPr>
              <p14:xfrm>
                <a:off x="862834" y="3252377"/>
                <a:ext cx="324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D6083C8-6403-1EA4-D6FC-17CE0E29994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7194" y="3216377"/>
                  <a:ext cx="74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4612BAA-F46F-74A2-43FA-158C8935D146}"/>
                    </a:ext>
                  </a:extLst>
                </p14:cNvPr>
                <p14:cNvContentPartPr/>
                <p14:nvPr/>
              </p14:nvContentPartPr>
              <p14:xfrm>
                <a:off x="855274" y="3309977"/>
                <a:ext cx="4320" cy="1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4612BAA-F46F-74A2-43FA-158C8935D14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9274" y="3273977"/>
                  <a:ext cx="75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78F3804-024E-D6E0-D2E7-80390F8BAA57}"/>
                    </a:ext>
                  </a:extLst>
                </p14:cNvPr>
                <p14:cNvContentPartPr/>
                <p14:nvPr/>
              </p14:nvContentPartPr>
              <p14:xfrm>
                <a:off x="974434" y="3233297"/>
                <a:ext cx="128520" cy="133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78F3804-024E-D6E0-D2E7-80390F8BAA5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8434" y="3197657"/>
                  <a:ext cx="200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4AF66A6-7BEB-B733-5E3D-7FD598D19A86}"/>
                    </a:ext>
                  </a:extLst>
                </p14:cNvPr>
                <p14:cNvContentPartPr/>
                <p14:nvPr/>
              </p14:nvContentPartPr>
              <p14:xfrm>
                <a:off x="686074" y="3491417"/>
                <a:ext cx="148320" cy="111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4AF66A6-7BEB-B733-5E3D-7FD598D19A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0434" y="3455417"/>
                  <a:ext cx="21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0D20F96-6EAF-1C69-8BB5-EFA588841628}"/>
                    </a:ext>
                  </a:extLst>
                </p14:cNvPr>
                <p14:cNvContentPartPr/>
                <p14:nvPr/>
              </p14:nvContentPartPr>
              <p14:xfrm>
                <a:off x="869674" y="3495017"/>
                <a:ext cx="108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0D20F96-6EAF-1C69-8BB5-EFA58884162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3674" y="345937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42FD6EA-8161-49D8-296D-869DC20C7B9D}"/>
                    </a:ext>
                  </a:extLst>
                </p14:cNvPr>
                <p14:cNvContentPartPr/>
                <p14:nvPr/>
              </p14:nvContentPartPr>
              <p14:xfrm>
                <a:off x="881194" y="3560537"/>
                <a:ext cx="4680" cy="1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42FD6EA-8161-49D8-296D-869DC20C7B9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5554" y="3524537"/>
                  <a:ext cx="763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A95F99D-52F0-1CF6-C106-83A0A2CAF517}"/>
                    </a:ext>
                  </a:extLst>
                </p14:cNvPr>
                <p14:cNvContentPartPr/>
                <p14:nvPr/>
              </p14:nvContentPartPr>
              <p14:xfrm>
                <a:off x="989194" y="3475577"/>
                <a:ext cx="118440" cy="139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A95F99D-52F0-1CF6-C106-83A0A2CAF5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3554" y="3439937"/>
                  <a:ext cx="190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2576F2-CB5A-1791-8A18-D3F08393EBA2}"/>
                    </a:ext>
                  </a:extLst>
                </p14:cNvPr>
                <p14:cNvContentPartPr/>
                <p14:nvPr/>
              </p14:nvContentPartPr>
              <p14:xfrm>
                <a:off x="1014754" y="3461177"/>
                <a:ext cx="86400" cy="25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2576F2-CB5A-1791-8A18-D3F08393EBA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9114" y="3425537"/>
                  <a:ext cx="158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A345D5E-6C5E-51C0-42E1-E943C6FA4446}"/>
                    </a:ext>
                  </a:extLst>
                </p14:cNvPr>
                <p14:cNvContentPartPr/>
                <p14:nvPr/>
              </p14:nvContentPartPr>
              <p14:xfrm>
                <a:off x="3762994" y="2530577"/>
                <a:ext cx="158760" cy="1172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A345D5E-6C5E-51C0-42E1-E943C6FA444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27354" y="2494577"/>
                  <a:ext cx="230400" cy="12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352737E-624C-54EE-9992-28424C2E6420}"/>
                    </a:ext>
                  </a:extLst>
                </p14:cNvPr>
                <p14:cNvContentPartPr/>
                <p14:nvPr/>
              </p14:nvContentPartPr>
              <p14:xfrm>
                <a:off x="3742474" y="2431217"/>
                <a:ext cx="1383480" cy="1113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352737E-624C-54EE-9992-28424C2E642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06474" y="2395217"/>
                  <a:ext cx="1455120" cy="11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A2BEC83-D032-D804-A658-D7E425233528}"/>
                    </a:ext>
                  </a:extLst>
                </p14:cNvPr>
                <p14:cNvContentPartPr/>
                <p14:nvPr/>
              </p14:nvContentPartPr>
              <p14:xfrm>
                <a:off x="3867394" y="3442457"/>
                <a:ext cx="1259640" cy="263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A2BEC83-D032-D804-A658-D7E425233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31754" y="3406457"/>
                  <a:ext cx="13312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79AFC53-B38D-4661-EC68-3689ECF5E20D}"/>
                    </a:ext>
                  </a:extLst>
                </p14:cNvPr>
                <p14:cNvContentPartPr/>
                <p14:nvPr/>
              </p14:nvContentPartPr>
              <p14:xfrm>
                <a:off x="3944074" y="2644697"/>
                <a:ext cx="165240" cy="196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79AFC53-B38D-4661-EC68-3689ECF5E20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08074" y="2609057"/>
                  <a:ext cx="2368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793F9D-4F4D-A9CC-EF24-76400E8E2AD2}"/>
                    </a:ext>
                  </a:extLst>
                </p14:cNvPr>
                <p14:cNvContentPartPr/>
                <p14:nvPr/>
              </p14:nvContentPartPr>
              <p14:xfrm>
                <a:off x="4140994" y="2649377"/>
                <a:ext cx="302040" cy="144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793F9D-4F4D-A9CC-EF24-76400E8E2AD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05354" y="2613737"/>
                  <a:ext cx="373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F999F97-35A4-7EE1-B635-8C442FD2246A}"/>
                    </a:ext>
                  </a:extLst>
                </p14:cNvPr>
                <p14:cNvContentPartPr/>
                <p14:nvPr/>
              </p14:nvContentPartPr>
              <p14:xfrm>
                <a:off x="4158994" y="2587097"/>
                <a:ext cx="161280" cy="93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F999F97-35A4-7EE1-B635-8C442FD2246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23354" y="2551457"/>
                  <a:ext cx="232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FB5424-099C-AAD3-6DCD-F3F360743B49}"/>
                    </a:ext>
                  </a:extLst>
                </p14:cNvPr>
                <p14:cNvContentPartPr/>
                <p14:nvPr/>
              </p14:nvContentPartPr>
              <p14:xfrm>
                <a:off x="4509994" y="2639297"/>
                <a:ext cx="184680" cy="171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FB5424-099C-AAD3-6DCD-F3F360743B4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73994" y="2603657"/>
                  <a:ext cx="256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BA3D1E0-E399-7AC5-15AB-FD7FD9CDF4C3}"/>
                    </a:ext>
                  </a:extLst>
                </p14:cNvPr>
                <p14:cNvContentPartPr/>
                <p14:nvPr/>
              </p14:nvContentPartPr>
              <p14:xfrm>
                <a:off x="3990154" y="2953217"/>
                <a:ext cx="163440" cy="195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BA3D1E0-E399-7AC5-15AB-FD7FD9CDF4C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54154" y="2917577"/>
                  <a:ext cx="235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C6992E4-F056-DC07-067E-FCCDD3BEC35B}"/>
                    </a:ext>
                  </a:extLst>
                </p14:cNvPr>
                <p14:cNvContentPartPr/>
                <p14:nvPr/>
              </p14:nvContentPartPr>
              <p14:xfrm>
                <a:off x="4209754" y="2988857"/>
                <a:ext cx="11520" cy="9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C6992E4-F056-DC07-067E-FCCDD3BEC35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74114" y="2953217"/>
                  <a:ext cx="83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1513C4-B109-158C-3A05-222EE8DAEAD3}"/>
                    </a:ext>
                  </a:extLst>
                </p14:cNvPr>
                <p14:cNvContentPartPr/>
                <p14:nvPr/>
              </p14:nvContentPartPr>
              <p14:xfrm>
                <a:off x="4215874" y="3078857"/>
                <a:ext cx="6840" cy="2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1513C4-B109-158C-3A05-222EE8DAEAD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80234" y="3042857"/>
                  <a:ext cx="78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98B205F-1CB3-08D4-81D8-51FBF9E6AA3A}"/>
                    </a:ext>
                  </a:extLst>
                </p14:cNvPr>
                <p14:cNvContentPartPr/>
                <p14:nvPr/>
              </p14:nvContentPartPr>
              <p14:xfrm>
                <a:off x="4309114" y="2962937"/>
                <a:ext cx="166680" cy="178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98B205F-1CB3-08D4-81D8-51FBF9E6AA3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3114" y="2926937"/>
                  <a:ext cx="238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D2125BB-6230-FCE8-F102-5B89E0605DB2}"/>
                    </a:ext>
                  </a:extLst>
                </p14:cNvPr>
                <p14:cNvContentPartPr/>
                <p14:nvPr/>
              </p14:nvContentPartPr>
              <p14:xfrm>
                <a:off x="4040194" y="3207017"/>
                <a:ext cx="135720" cy="131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D2125BB-6230-FCE8-F102-5B89E0605DB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04194" y="3171017"/>
                  <a:ext cx="207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E8F1C4E-7802-60E9-61AA-307E3652607E}"/>
                    </a:ext>
                  </a:extLst>
                </p14:cNvPr>
                <p14:cNvContentPartPr/>
                <p14:nvPr/>
              </p14:nvContentPartPr>
              <p14:xfrm>
                <a:off x="4056754" y="3251657"/>
                <a:ext cx="116280" cy="16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E8F1C4E-7802-60E9-61AA-307E365260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21114" y="3216017"/>
                  <a:ext cx="187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9642BB1-C0D7-50A7-98D5-F10AEBB3BF9A}"/>
                    </a:ext>
                  </a:extLst>
                </p14:cNvPr>
                <p14:cNvContentPartPr/>
                <p14:nvPr/>
              </p14:nvContentPartPr>
              <p14:xfrm>
                <a:off x="4252954" y="3225737"/>
                <a:ext cx="14040" cy="63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9642BB1-C0D7-50A7-98D5-F10AEBB3BF9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17314" y="3189737"/>
                  <a:ext cx="85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5EBBAF-66FE-980E-54EA-A27C68DFD787}"/>
                    </a:ext>
                  </a:extLst>
                </p14:cNvPr>
                <p14:cNvContentPartPr/>
                <p14:nvPr/>
              </p14:nvContentPartPr>
              <p14:xfrm>
                <a:off x="4377154" y="3221057"/>
                <a:ext cx="125640" cy="163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5EBBAF-66FE-980E-54EA-A27C68DFD7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41514" y="3185417"/>
                  <a:ext cx="1972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D59D9A3-0FFC-7B8B-8B22-90A00B6A4809}"/>
                    </a:ext>
                  </a:extLst>
                </p14:cNvPr>
                <p14:cNvContentPartPr/>
                <p14:nvPr/>
              </p14:nvContentPartPr>
              <p14:xfrm>
                <a:off x="4093834" y="3442817"/>
                <a:ext cx="154080" cy="96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D59D9A3-0FFC-7B8B-8B22-90A00B6A480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57834" y="3406817"/>
                  <a:ext cx="225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CF377C3-C2A2-F336-3ABB-AD705A789BF1}"/>
                    </a:ext>
                  </a:extLst>
                </p14:cNvPr>
                <p14:cNvContentPartPr/>
                <p14:nvPr/>
              </p14:nvContentPartPr>
              <p14:xfrm>
                <a:off x="4333594" y="3416897"/>
                <a:ext cx="14040" cy="20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CF377C3-C2A2-F336-3ABB-AD705A789BF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97594" y="3381257"/>
                  <a:ext cx="85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903C626-6093-D345-95F5-D64442C3A6F1}"/>
                    </a:ext>
                  </a:extLst>
                </p14:cNvPr>
                <p14:cNvContentPartPr/>
                <p14:nvPr/>
              </p14:nvContentPartPr>
              <p14:xfrm>
                <a:off x="4331074" y="3514457"/>
                <a:ext cx="27000" cy="3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903C626-6093-D345-95F5-D64442C3A6F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95434" y="3478817"/>
                  <a:ext cx="98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F8196B9-946B-EC38-E60C-72B140981C23}"/>
                    </a:ext>
                  </a:extLst>
                </p14:cNvPr>
                <p14:cNvContentPartPr/>
                <p14:nvPr/>
              </p14:nvContentPartPr>
              <p14:xfrm>
                <a:off x="4431154" y="3474137"/>
                <a:ext cx="149040" cy="170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F8196B9-946B-EC38-E60C-72B140981C2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395154" y="3438137"/>
                  <a:ext cx="220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3207790-070C-3FBB-E5C1-DA2909850E2B}"/>
                    </a:ext>
                  </a:extLst>
                </p14:cNvPr>
                <p14:cNvContentPartPr/>
                <p14:nvPr/>
              </p14:nvContentPartPr>
              <p14:xfrm>
                <a:off x="4434394" y="3547577"/>
                <a:ext cx="178200" cy="30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3207790-070C-3FBB-E5C1-DA2909850E2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98754" y="3511937"/>
                  <a:ext cx="249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4EA43BE-A679-8AAC-33ED-50B92C0872E0}"/>
                    </a:ext>
                  </a:extLst>
                </p14:cNvPr>
                <p14:cNvContentPartPr/>
                <p14:nvPr/>
              </p14:nvContentPartPr>
              <p14:xfrm>
                <a:off x="1541794" y="2988137"/>
                <a:ext cx="2218320" cy="205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4EA43BE-A679-8AAC-33ED-50B92C0872E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06154" y="2952137"/>
                  <a:ext cx="2289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8CAAC83-4877-1026-A157-5EF1BECADD5A}"/>
                    </a:ext>
                  </a:extLst>
                </p14:cNvPr>
                <p14:cNvContentPartPr/>
                <p14:nvPr/>
              </p14:nvContentPartPr>
              <p14:xfrm>
                <a:off x="5110114" y="3020537"/>
                <a:ext cx="1440" cy="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8CAAC83-4877-1026-A157-5EF1BECADD5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74474" y="2984897"/>
                  <a:ext cx="7308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30A5FEB-CE9A-0E07-38F7-045706CE1A49}"/>
                  </a:ext>
                </a:extLst>
              </p14:cNvPr>
              <p14:cNvContentPartPr/>
              <p14:nvPr/>
            </p14:nvContentPartPr>
            <p14:xfrm>
              <a:off x="5106514" y="2908217"/>
              <a:ext cx="836280" cy="1245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30A5FEB-CE9A-0E07-38F7-045706CE1A4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070514" y="2872217"/>
                <a:ext cx="907920" cy="19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42369CC-CB99-FAB4-F306-D830CC7DF3FA}"/>
              </a:ext>
            </a:extLst>
          </p:cNvPr>
          <p:cNvGrpSpPr/>
          <p:nvPr/>
        </p:nvGrpSpPr>
        <p:grpSpPr>
          <a:xfrm>
            <a:off x="5929474" y="2247617"/>
            <a:ext cx="2721960" cy="1375920"/>
            <a:chOff x="5929474" y="2247617"/>
            <a:chExt cx="2721960" cy="13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390D0A8-9E20-6B62-B02B-D151D93E90E0}"/>
                    </a:ext>
                  </a:extLst>
                </p14:cNvPr>
                <p14:cNvContentPartPr/>
                <p14:nvPr/>
              </p14:nvContentPartPr>
              <p14:xfrm>
                <a:off x="7346074" y="2404217"/>
                <a:ext cx="150840" cy="1103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390D0A8-9E20-6B62-B02B-D151D93E90E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10434" y="2368577"/>
                  <a:ext cx="222480" cy="11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E54F1C8-A9B2-89D3-8E4E-6944736AF94F}"/>
                    </a:ext>
                  </a:extLst>
                </p14:cNvPr>
                <p14:cNvContentPartPr/>
                <p14:nvPr/>
              </p14:nvContentPartPr>
              <p14:xfrm>
                <a:off x="7344994" y="2247617"/>
                <a:ext cx="1291320" cy="1151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E54F1C8-A9B2-89D3-8E4E-6944736AF94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08994" y="2211977"/>
                  <a:ext cx="1362960" cy="12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4DC10E4-D822-77EA-D3E3-1F26C2B03386}"/>
                    </a:ext>
                  </a:extLst>
                </p14:cNvPr>
                <p14:cNvContentPartPr/>
                <p14:nvPr/>
              </p14:nvContentPartPr>
              <p14:xfrm>
                <a:off x="7490434" y="3245177"/>
                <a:ext cx="1161000" cy="378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4DC10E4-D822-77EA-D3E3-1F26C2B0338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54794" y="3209177"/>
                  <a:ext cx="12326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A043D9C-1600-84D1-D1C1-CD964AAECF3A}"/>
                    </a:ext>
                  </a:extLst>
                </p14:cNvPr>
                <p14:cNvContentPartPr/>
                <p14:nvPr/>
              </p14:nvContentPartPr>
              <p14:xfrm>
                <a:off x="7500514" y="2549297"/>
                <a:ext cx="205560" cy="142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A043D9C-1600-84D1-D1C1-CD964AAECF3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64874" y="2513657"/>
                  <a:ext cx="277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6BEA578-3FFB-4ECC-752C-B11927444D57}"/>
                    </a:ext>
                  </a:extLst>
                </p14:cNvPr>
                <p14:cNvContentPartPr/>
                <p14:nvPr/>
              </p14:nvContentPartPr>
              <p14:xfrm>
                <a:off x="7751434" y="2552537"/>
                <a:ext cx="4680" cy="5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6BEA578-3FFB-4ECC-752C-B11927444D5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15434" y="2516897"/>
                  <a:ext cx="76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F7D962C-E0A4-E2A3-711E-F99604779D78}"/>
                    </a:ext>
                  </a:extLst>
                </p14:cNvPr>
                <p14:cNvContentPartPr/>
                <p14:nvPr/>
              </p14:nvContentPartPr>
              <p14:xfrm>
                <a:off x="7757914" y="2660897"/>
                <a:ext cx="12960" cy="6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F7D962C-E0A4-E2A3-711E-F99604779D7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22274" y="2624897"/>
                  <a:ext cx="846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30C360C-6532-77F2-6429-60D6820C982A}"/>
                    </a:ext>
                  </a:extLst>
                </p14:cNvPr>
                <p14:cNvContentPartPr/>
                <p14:nvPr/>
              </p14:nvContentPartPr>
              <p14:xfrm>
                <a:off x="7893274" y="2514377"/>
                <a:ext cx="139680" cy="223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30C360C-6532-77F2-6429-60D6820C982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57634" y="2478737"/>
                  <a:ext cx="2113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3E20F0D-B16F-6382-D800-3C9E7BDBFC81}"/>
                    </a:ext>
                  </a:extLst>
                </p14:cNvPr>
                <p14:cNvContentPartPr/>
                <p14:nvPr/>
              </p14:nvContentPartPr>
              <p14:xfrm>
                <a:off x="7873834" y="2623097"/>
                <a:ext cx="236520" cy="20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3E20F0D-B16F-6382-D800-3C9E7BDBFC8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838194" y="2587097"/>
                  <a:ext cx="308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33000F4-E49E-95F1-1D8B-B75BE9FE211C}"/>
                    </a:ext>
                  </a:extLst>
                </p14:cNvPr>
                <p14:cNvContentPartPr/>
                <p14:nvPr/>
              </p14:nvContentPartPr>
              <p14:xfrm>
                <a:off x="7564594" y="2845937"/>
                <a:ext cx="168480" cy="224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33000F4-E49E-95F1-1D8B-B75BE9FE211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28594" y="2809937"/>
                  <a:ext cx="2401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5744C59-9370-3816-75C3-516BD935240F}"/>
                    </a:ext>
                  </a:extLst>
                </p14:cNvPr>
                <p14:cNvContentPartPr/>
                <p14:nvPr/>
              </p14:nvContentPartPr>
              <p14:xfrm>
                <a:off x="7777714" y="2875457"/>
                <a:ext cx="5760" cy="4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5744C59-9370-3816-75C3-516BD935240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742074" y="2839457"/>
                  <a:ext cx="77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0DA3CF6-BDF3-DBA5-A412-9AC086C13EF2}"/>
                    </a:ext>
                  </a:extLst>
                </p14:cNvPr>
                <p14:cNvContentPartPr/>
                <p14:nvPr/>
              </p14:nvContentPartPr>
              <p14:xfrm>
                <a:off x="7775194" y="3006857"/>
                <a:ext cx="15840" cy="4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0DA3CF6-BDF3-DBA5-A412-9AC086C13EF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39194" y="2970857"/>
                  <a:ext cx="8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49A8E84-9A0A-013B-2712-B78A74813D3A}"/>
                    </a:ext>
                  </a:extLst>
                </p14:cNvPr>
                <p14:cNvContentPartPr/>
                <p14:nvPr/>
              </p14:nvContentPartPr>
              <p14:xfrm>
                <a:off x="7890394" y="2867537"/>
                <a:ext cx="278280" cy="295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49A8E84-9A0A-013B-2712-B78A74813D3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854394" y="2831897"/>
                  <a:ext cx="3499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376D8E0-696B-33CF-ED62-BE7202A9B8C2}"/>
                    </a:ext>
                  </a:extLst>
                </p14:cNvPr>
                <p14:cNvContentPartPr/>
                <p14:nvPr/>
              </p14:nvContentPartPr>
              <p14:xfrm>
                <a:off x="7646314" y="3264977"/>
                <a:ext cx="176040" cy="203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376D8E0-696B-33CF-ED62-BE7202A9B8C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10314" y="3229337"/>
                  <a:ext cx="247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7A4E761-70DA-34F0-3BC0-8D04AC933D5B}"/>
                    </a:ext>
                  </a:extLst>
                </p14:cNvPr>
                <p14:cNvContentPartPr/>
                <p14:nvPr/>
              </p14:nvContentPartPr>
              <p14:xfrm>
                <a:off x="7656034" y="3336617"/>
                <a:ext cx="147960" cy="39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7A4E761-70DA-34F0-3BC0-8D04AC933D5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20034" y="3300617"/>
                  <a:ext cx="219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1991324-1960-7DEC-7C15-51EF20D03D01}"/>
                    </a:ext>
                  </a:extLst>
                </p14:cNvPr>
                <p14:cNvContentPartPr/>
                <p14:nvPr/>
              </p14:nvContentPartPr>
              <p14:xfrm>
                <a:off x="7921354" y="3297017"/>
                <a:ext cx="19800" cy="108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1991324-1960-7DEC-7C15-51EF20D03D0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85714" y="3261377"/>
                  <a:ext cx="91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E2B02FD-A153-D7D8-263D-1CF656A025BA}"/>
                    </a:ext>
                  </a:extLst>
                </p14:cNvPr>
                <p14:cNvContentPartPr/>
                <p14:nvPr/>
              </p14:nvContentPartPr>
              <p14:xfrm>
                <a:off x="8069674" y="3262817"/>
                <a:ext cx="200880" cy="252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E2B02FD-A153-D7D8-263D-1CF656A025B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034034" y="3226817"/>
                  <a:ext cx="2725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DB33E07-8C37-969E-3E63-573EEF1DD799}"/>
                    </a:ext>
                  </a:extLst>
                </p14:cNvPr>
                <p14:cNvContentPartPr/>
                <p14:nvPr/>
              </p14:nvContentPartPr>
              <p14:xfrm>
                <a:off x="5929474" y="2869697"/>
                <a:ext cx="1486800" cy="133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DB33E07-8C37-969E-3E63-573EEF1DD79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93834" y="2834057"/>
                  <a:ext cx="15584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EFAE6D6-BA56-FAB3-2F81-DF73DEB8C0AD}"/>
              </a:ext>
            </a:extLst>
          </p:cNvPr>
          <p:cNvGrpSpPr/>
          <p:nvPr/>
        </p:nvGrpSpPr>
        <p:grpSpPr>
          <a:xfrm>
            <a:off x="570874" y="4156697"/>
            <a:ext cx="2225160" cy="349200"/>
            <a:chOff x="570874" y="4156697"/>
            <a:chExt cx="222516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CE185E3-2E74-6FD5-5861-DFCEF83DB273}"/>
                    </a:ext>
                  </a:extLst>
                </p14:cNvPr>
                <p14:cNvContentPartPr/>
                <p14:nvPr/>
              </p14:nvContentPartPr>
              <p14:xfrm>
                <a:off x="606514" y="4196297"/>
                <a:ext cx="43920" cy="281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CE185E3-2E74-6FD5-5861-DFCEF83DB27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0514" y="4160657"/>
                  <a:ext cx="1155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2B6F7B0-CF52-8529-1527-437B7560049C}"/>
                    </a:ext>
                  </a:extLst>
                </p14:cNvPr>
                <p14:cNvContentPartPr/>
                <p14:nvPr/>
              </p14:nvContentPartPr>
              <p14:xfrm>
                <a:off x="570874" y="4156697"/>
                <a:ext cx="275040" cy="320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2B6F7B0-CF52-8529-1527-437B7560049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4874" y="4121057"/>
                  <a:ext cx="3466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824AA33-2C28-6CAC-7719-04247D2D07B4}"/>
                    </a:ext>
                  </a:extLst>
                </p14:cNvPr>
                <p14:cNvContentPartPr/>
                <p14:nvPr/>
              </p14:nvContentPartPr>
              <p14:xfrm>
                <a:off x="885514" y="4209257"/>
                <a:ext cx="96120" cy="251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824AA33-2C28-6CAC-7719-04247D2D07B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9874" y="4173257"/>
                  <a:ext cx="1677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A022CC4-217B-B80F-1919-B2416F400F76}"/>
                    </a:ext>
                  </a:extLst>
                </p14:cNvPr>
                <p14:cNvContentPartPr/>
                <p14:nvPr/>
              </p14:nvContentPartPr>
              <p14:xfrm>
                <a:off x="1028434" y="4274417"/>
                <a:ext cx="164520" cy="180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A022CC4-217B-B80F-1919-B2416F400F7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92434" y="4238777"/>
                  <a:ext cx="2361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C803602-6D76-FC3A-3D98-A2930F0FE229}"/>
                    </a:ext>
                  </a:extLst>
                </p14:cNvPr>
                <p14:cNvContentPartPr/>
                <p14:nvPr/>
              </p14:nvContentPartPr>
              <p14:xfrm>
                <a:off x="1264594" y="4262177"/>
                <a:ext cx="139320" cy="191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C803602-6D76-FC3A-3D98-A2930F0FE22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228954" y="4226537"/>
                  <a:ext cx="2109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B15B071-8E5C-C964-E06E-AE8C97E505DD}"/>
                    </a:ext>
                  </a:extLst>
                </p14:cNvPr>
                <p14:cNvContentPartPr/>
                <p14:nvPr/>
              </p14:nvContentPartPr>
              <p14:xfrm>
                <a:off x="1434514" y="4214657"/>
                <a:ext cx="74160" cy="214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B15B071-8E5C-C964-E06E-AE8C97E505D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398874" y="4178657"/>
                  <a:ext cx="1458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40C7321-06A0-A6FD-5042-17D0F4FB57D7}"/>
                    </a:ext>
                  </a:extLst>
                </p14:cNvPr>
                <p14:cNvContentPartPr/>
                <p14:nvPr/>
              </p14:nvContentPartPr>
              <p14:xfrm>
                <a:off x="1499674" y="4276217"/>
                <a:ext cx="204120" cy="185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40C7321-06A0-A6FD-5042-17D0F4FB57D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463674" y="4240217"/>
                  <a:ext cx="275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9A14080-46D1-E4B9-CABC-CDEA3E198F18}"/>
                    </a:ext>
                  </a:extLst>
                </p14:cNvPr>
                <p14:cNvContentPartPr/>
                <p14:nvPr/>
              </p14:nvContentPartPr>
              <p14:xfrm>
                <a:off x="1732234" y="4258577"/>
                <a:ext cx="199440" cy="204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9A14080-46D1-E4B9-CABC-CDEA3E198F1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96594" y="4222577"/>
                  <a:ext cx="2710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CDCEF9C-8C1E-0315-55E0-4386A8C9EDE9}"/>
                    </a:ext>
                  </a:extLst>
                </p14:cNvPr>
                <p14:cNvContentPartPr/>
                <p14:nvPr/>
              </p14:nvContentPartPr>
              <p14:xfrm>
                <a:off x="1920874" y="4216457"/>
                <a:ext cx="258120" cy="250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CDCEF9C-8C1E-0315-55E0-4386A8C9EDE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84874" y="4180457"/>
                  <a:ext cx="3297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7C65650-807A-811F-80A8-45F9F1BD4F07}"/>
                    </a:ext>
                  </a:extLst>
                </p14:cNvPr>
                <p14:cNvContentPartPr/>
                <p14:nvPr/>
              </p14:nvContentPartPr>
              <p14:xfrm>
                <a:off x="2211394" y="4305017"/>
                <a:ext cx="243720" cy="200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7C65650-807A-811F-80A8-45F9F1BD4F0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175394" y="4269017"/>
                  <a:ext cx="3153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06F121D-9394-EC18-1661-5C1216F43957}"/>
                    </a:ext>
                  </a:extLst>
                </p14:cNvPr>
                <p14:cNvContentPartPr/>
                <p14:nvPr/>
              </p14:nvContentPartPr>
              <p14:xfrm>
                <a:off x="2495794" y="4162097"/>
                <a:ext cx="26280" cy="292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06F121D-9394-EC18-1661-5C1216F4395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59794" y="4126097"/>
                  <a:ext cx="979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78ABF43-7F1C-76EE-4FA5-7F74245725E6}"/>
                    </a:ext>
                  </a:extLst>
                </p14:cNvPr>
                <p14:cNvContentPartPr/>
                <p14:nvPr/>
              </p14:nvContentPartPr>
              <p14:xfrm>
                <a:off x="2626474" y="4314017"/>
                <a:ext cx="169560" cy="167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78ABF43-7F1C-76EE-4FA5-7F74245725E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90474" y="4278017"/>
                  <a:ext cx="24120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2E97D2D-CB7E-FA14-EB7D-7F5998ECCB7F}"/>
              </a:ext>
            </a:extLst>
          </p:cNvPr>
          <p:cNvGrpSpPr/>
          <p:nvPr/>
        </p:nvGrpSpPr>
        <p:grpSpPr>
          <a:xfrm>
            <a:off x="3048394" y="4324457"/>
            <a:ext cx="5357160" cy="835560"/>
            <a:chOff x="3048394" y="4324457"/>
            <a:chExt cx="5357160" cy="83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D821D72-3FA6-7009-188B-3614EF7CC4E8}"/>
                    </a:ext>
                  </a:extLst>
                </p14:cNvPr>
                <p14:cNvContentPartPr/>
                <p14:nvPr/>
              </p14:nvContentPartPr>
              <p14:xfrm>
                <a:off x="3048394" y="4435337"/>
                <a:ext cx="1258920" cy="29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D821D72-3FA6-7009-188B-3614EF7CC4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12394" y="4399697"/>
                  <a:ext cx="1330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ED7FEDB-42C9-E290-0F19-AE34A08EA3FE}"/>
                    </a:ext>
                  </a:extLst>
                </p14:cNvPr>
                <p14:cNvContentPartPr/>
                <p14:nvPr/>
              </p14:nvContentPartPr>
              <p14:xfrm>
                <a:off x="4227394" y="4370897"/>
                <a:ext cx="200520" cy="234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ED7FEDB-42C9-E290-0F19-AE34A08EA3F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91754" y="4335257"/>
                  <a:ext cx="272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134396E-6E35-7954-0B8A-FE3CF8CFDD2A}"/>
                    </a:ext>
                  </a:extLst>
                </p14:cNvPr>
                <p14:cNvContentPartPr/>
                <p14:nvPr/>
              </p14:nvContentPartPr>
              <p14:xfrm>
                <a:off x="4800514" y="4324457"/>
                <a:ext cx="245520" cy="362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134396E-6E35-7954-0B8A-FE3CF8CFDD2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64514" y="4288817"/>
                  <a:ext cx="3171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1414D48-161B-00E6-0F2C-D49D900C2741}"/>
                    </a:ext>
                  </a:extLst>
                </p14:cNvPr>
                <p14:cNvContentPartPr/>
                <p14:nvPr/>
              </p14:nvContentPartPr>
              <p14:xfrm>
                <a:off x="5170234" y="4387817"/>
                <a:ext cx="56160" cy="252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1414D48-161B-00E6-0F2C-D49D900C274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134234" y="4351817"/>
                  <a:ext cx="1278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D022E01-24EC-E0B8-97FB-3F3D164C70A6}"/>
                    </a:ext>
                  </a:extLst>
                </p14:cNvPr>
                <p14:cNvContentPartPr/>
                <p14:nvPr/>
              </p14:nvContentPartPr>
              <p14:xfrm>
                <a:off x="5063674" y="4361177"/>
                <a:ext cx="287640" cy="24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D022E01-24EC-E0B8-97FB-3F3D164C70A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27674" y="4325177"/>
                  <a:ext cx="359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7F4DCE2-6A20-F320-9421-7C740C2663F6}"/>
                    </a:ext>
                  </a:extLst>
                </p14:cNvPr>
                <p14:cNvContentPartPr/>
                <p14:nvPr/>
              </p14:nvContentPartPr>
              <p14:xfrm>
                <a:off x="5402434" y="4380617"/>
                <a:ext cx="299880" cy="3013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7F4DCE2-6A20-F320-9421-7C740C2663F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66794" y="4344617"/>
                  <a:ext cx="3715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BC1F187-B3BA-3E04-CD52-5C3CDEFE5B61}"/>
                    </a:ext>
                  </a:extLst>
                </p14:cNvPr>
                <p14:cNvContentPartPr/>
                <p14:nvPr/>
              </p14:nvContentPartPr>
              <p14:xfrm>
                <a:off x="6178954" y="4366937"/>
                <a:ext cx="1002960" cy="307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BC1F187-B3BA-3E04-CD52-5C3CDEFE5B6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42954" y="4331297"/>
                  <a:ext cx="10746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41EBF6E-1355-96D5-8442-D1ACD9CB81D3}"/>
                    </a:ext>
                  </a:extLst>
                </p14:cNvPr>
                <p14:cNvContentPartPr/>
                <p14:nvPr/>
              </p14:nvContentPartPr>
              <p14:xfrm>
                <a:off x="7176514" y="4401857"/>
                <a:ext cx="15480" cy="30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41EBF6E-1355-96D5-8442-D1ACD9CB81D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40514" y="4366217"/>
                  <a:ext cx="87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642F0A2-74D4-7423-5A6A-3C76592E6EB1}"/>
                    </a:ext>
                  </a:extLst>
                </p14:cNvPr>
                <p14:cNvContentPartPr/>
                <p14:nvPr/>
              </p14:nvContentPartPr>
              <p14:xfrm>
                <a:off x="7238434" y="4495457"/>
                <a:ext cx="194760" cy="187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642F0A2-74D4-7423-5A6A-3C76592E6EB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202794" y="4459817"/>
                  <a:ext cx="2664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FE37B53-E1EC-EADE-69B2-32A303F0105F}"/>
                    </a:ext>
                  </a:extLst>
                </p14:cNvPr>
                <p14:cNvContentPartPr/>
                <p14:nvPr/>
              </p14:nvContentPartPr>
              <p14:xfrm>
                <a:off x="4781434" y="4854737"/>
                <a:ext cx="241920" cy="279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FE37B53-E1EC-EADE-69B2-32A303F0105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45794" y="4819097"/>
                  <a:ext cx="3135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8D9D694-AF39-E0A5-878E-ACCA68FAB43C}"/>
                    </a:ext>
                  </a:extLst>
                </p14:cNvPr>
                <p14:cNvContentPartPr/>
                <p14:nvPr/>
              </p14:nvContentPartPr>
              <p14:xfrm>
                <a:off x="5043154" y="4841057"/>
                <a:ext cx="872280" cy="318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8D9D694-AF39-E0A5-878E-ACCA68FAB43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007154" y="4805417"/>
                  <a:ext cx="9439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3F930FB-E2E0-AD9B-F850-C079766ED79A}"/>
                    </a:ext>
                  </a:extLst>
                </p14:cNvPr>
                <p14:cNvContentPartPr/>
                <p14:nvPr/>
              </p14:nvContentPartPr>
              <p14:xfrm>
                <a:off x="6010114" y="4868777"/>
                <a:ext cx="31320" cy="246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3F930FB-E2E0-AD9B-F850-C079766ED79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974114" y="4833137"/>
                  <a:ext cx="102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D2F65E-5082-1748-0A5F-049AF5F5476D}"/>
                    </a:ext>
                  </a:extLst>
                </p14:cNvPr>
                <p14:cNvContentPartPr/>
                <p14:nvPr/>
              </p14:nvContentPartPr>
              <p14:xfrm>
                <a:off x="6154834" y="4958057"/>
                <a:ext cx="182520" cy="192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D2F65E-5082-1748-0A5F-049AF5F547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19194" y="4922057"/>
                  <a:ext cx="254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0030FAA-8780-52B6-7B2F-81F09009C714}"/>
                    </a:ext>
                  </a:extLst>
                </p14:cNvPr>
                <p14:cNvContentPartPr/>
                <p14:nvPr/>
              </p14:nvContentPartPr>
              <p14:xfrm>
                <a:off x="6430594" y="4925657"/>
                <a:ext cx="393480" cy="210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0030FAA-8780-52B6-7B2F-81F09009C71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394954" y="4890017"/>
                  <a:ext cx="4651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0792452-1D53-283F-1842-1152E142344D}"/>
                    </a:ext>
                  </a:extLst>
                </p14:cNvPr>
                <p14:cNvContentPartPr/>
                <p14:nvPr/>
              </p14:nvContentPartPr>
              <p14:xfrm>
                <a:off x="7233754" y="4812617"/>
                <a:ext cx="526680" cy="273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0792452-1D53-283F-1842-1152E142344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97754" y="4776617"/>
                  <a:ext cx="5983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61A101F-8756-99FF-733E-2ECFB820A749}"/>
                    </a:ext>
                  </a:extLst>
                </p14:cNvPr>
                <p14:cNvContentPartPr/>
                <p14:nvPr/>
              </p14:nvContentPartPr>
              <p14:xfrm>
                <a:off x="7781314" y="4916297"/>
                <a:ext cx="216000" cy="184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61A101F-8756-99FF-733E-2ECFB820A74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45674" y="4880657"/>
                  <a:ext cx="287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0881DBC-1E34-A3AE-9461-1A8AE73EA78D}"/>
                    </a:ext>
                  </a:extLst>
                </p14:cNvPr>
                <p14:cNvContentPartPr/>
                <p14:nvPr/>
              </p14:nvContentPartPr>
              <p14:xfrm>
                <a:off x="8017834" y="4864457"/>
                <a:ext cx="63720" cy="222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0881DBC-1E34-A3AE-9461-1A8AE73EA78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82194" y="4828457"/>
                  <a:ext cx="1353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5CADCC4-BAF2-30F3-520C-6EDFA583DDE3}"/>
                    </a:ext>
                  </a:extLst>
                </p14:cNvPr>
                <p14:cNvContentPartPr/>
                <p14:nvPr/>
              </p14:nvContentPartPr>
              <p14:xfrm>
                <a:off x="8136994" y="4919537"/>
                <a:ext cx="268560" cy="197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5CADCC4-BAF2-30F3-520C-6EDFA583DDE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01354" y="4883897"/>
                  <a:ext cx="34020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0DE9305-7ED5-3C94-92B4-A3D0BD5D3CED}"/>
              </a:ext>
            </a:extLst>
          </p:cNvPr>
          <p:cNvGrpSpPr/>
          <p:nvPr/>
        </p:nvGrpSpPr>
        <p:grpSpPr>
          <a:xfrm>
            <a:off x="7911994" y="5445497"/>
            <a:ext cx="698400" cy="412560"/>
            <a:chOff x="7911994" y="5445497"/>
            <a:chExt cx="69840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254013F-5A00-599F-8CCD-CD6FE78B86F6}"/>
                    </a:ext>
                  </a:extLst>
                </p14:cNvPr>
                <p14:cNvContentPartPr/>
                <p14:nvPr/>
              </p14:nvContentPartPr>
              <p14:xfrm>
                <a:off x="7911994" y="5479697"/>
                <a:ext cx="234720" cy="223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254013F-5A00-599F-8CCD-CD6FE78B86F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76354" y="5443697"/>
                  <a:ext cx="306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100EC6D-6FD5-F10D-AEEF-6AA365C5691D}"/>
                    </a:ext>
                  </a:extLst>
                </p14:cNvPr>
                <p14:cNvContentPartPr/>
                <p14:nvPr/>
              </p14:nvContentPartPr>
              <p14:xfrm>
                <a:off x="8162554" y="5445497"/>
                <a:ext cx="276480" cy="240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100EC6D-6FD5-F10D-AEEF-6AA365C5691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26914" y="5409497"/>
                  <a:ext cx="3481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B538E0B-FF40-D112-F968-8C3F014AB337}"/>
                    </a:ext>
                  </a:extLst>
                </p14:cNvPr>
                <p14:cNvContentPartPr/>
                <p14:nvPr/>
              </p14:nvContentPartPr>
              <p14:xfrm>
                <a:off x="8360194" y="5531537"/>
                <a:ext cx="199800" cy="184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B538E0B-FF40-D112-F968-8C3F014AB33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324194" y="5495537"/>
                  <a:ext cx="271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331ED30-729F-853B-7966-0F1809080258}"/>
                    </a:ext>
                  </a:extLst>
                </p14:cNvPr>
                <p14:cNvContentPartPr/>
                <p14:nvPr/>
              </p14:nvContentPartPr>
              <p14:xfrm>
                <a:off x="7918474" y="5828537"/>
                <a:ext cx="691920" cy="29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331ED30-729F-853B-7966-0F180908025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882474" y="5792537"/>
                  <a:ext cx="763560" cy="10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29E1-2CC9-1FCB-B3D2-582A7F23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4289789"/>
          </a:xfrm>
        </p:spPr>
        <p:txBody>
          <a:bodyPr/>
          <a:lstStyle/>
          <a:p>
            <a:r>
              <a:rPr lang="en-US" dirty="0"/>
              <a:t>There are Various tracing methods, Understanding these techniques is crucial for effective cryptocurrency tracing.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C6ED7-B7DB-59E5-712E-3F42B5A3D1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10CF0-7AC1-EC5A-6407-102A87E11CC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1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6C7990-E38F-733B-38C4-F5EB34726E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92E49-B1FA-E178-F1D1-F89DD5041DA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82409" y="714103"/>
            <a:ext cx="7043618" cy="5803013"/>
          </a:xfrm>
        </p:spPr>
        <p:txBody>
          <a:bodyPr>
            <a:normAutofit/>
          </a:bodyPr>
          <a:lstStyle/>
          <a:p>
            <a:r>
              <a:rPr lang="en-US" dirty="0"/>
              <a:t>1] transaction tracking</a:t>
            </a:r>
            <a:br>
              <a:rPr lang="en-US" dirty="0"/>
            </a:br>
            <a:r>
              <a:rPr lang="en-US" dirty="0"/>
              <a:t>     : input output analysis</a:t>
            </a:r>
            <a:br>
              <a:rPr lang="en-US" dirty="0"/>
            </a:br>
            <a:r>
              <a:rPr lang="en-US" dirty="0"/>
              <a:t>     : grouping together wallets</a:t>
            </a:r>
            <a:br>
              <a:rPr lang="en-US" dirty="0"/>
            </a:br>
            <a:r>
              <a:rPr lang="en-US" dirty="0"/>
              <a:t>     : identifying wallets that have multiple inputs in                common</a:t>
            </a:r>
          </a:p>
          <a:p>
            <a:endParaRPr lang="en-US" dirty="0"/>
          </a:p>
          <a:p>
            <a:r>
              <a:rPr lang="en-US" dirty="0"/>
              <a:t>2] pattern analysis:</a:t>
            </a:r>
            <a:br>
              <a:rPr lang="en-US" dirty="0"/>
            </a:br>
            <a:r>
              <a:rPr lang="en-US" dirty="0"/>
              <a:t>    : </a:t>
            </a:r>
            <a:r>
              <a:rPr lang="en-US" dirty="0" err="1"/>
              <a:t>examinig</a:t>
            </a:r>
            <a:r>
              <a:rPr lang="en-US" dirty="0"/>
              <a:t> transaction timestamp alerting in a suspicious transactions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3] graphical analysis:</a:t>
            </a:r>
          </a:p>
          <a:p>
            <a:r>
              <a:rPr lang="en-US" dirty="0"/>
              <a:t>    : relation between different addresses</a:t>
            </a:r>
          </a:p>
        </p:txBody>
      </p:sp>
    </p:spTree>
    <p:extLst>
      <p:ext uri="{BB962C8B-B14F-4D97-AF65-F5344CB8AC3E}">
        <p14:creationId xmlns:p14="http://schemas.microsoft.com/office/powerpoint/2010/main" val="5411994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{7E8D0DAD-4EC5-4FA0-A713-83C6A8788278}tf78438558_win32</Template>
  <TotalTime>201</TotalTime>
  <Words>215</Words>
  <Application>Microsoft Office PowerPoint</Application>
  <PresentationFormat>Widescreen</PresentationFormat>
  <Paragraphs>47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Sabon Next LT</vt:lpstr>
      <vt:lpstr>Custom</vt:lpstr>
      <vt:lpstr>Crypto TRANSACTION ANALYSIS</vt:lpstr>
      <vt:lpstr>A Comprehensive Guide to Cryptocurrency Tracing</vt:lpstr>
      <vt:lpstr>cryptocurrency</vt:lpstr>
      <vt:lpstr>2010 – Satoshi nakamota   1] built using cryptography 2] cryptography is a method of using   inscription and decription  3] open source of currency    </vt:lpstr>
      <vt:lpstr>Dark side:</vt:lpstr>
      <vt:lpstr>Understanding the basics of cryptocurrency and the blockchain is crucial for effective tracing.   What is blockchain??</vt:lpstr>
      <vt:lpstr>PowerPoint Presentation</vt:lpstr>
      <vt:lpstr>There are Various tracing methods, Understanding these techniques is crucial for effective cryptocurrency tracing.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Crime in the name of crypto:</vt:lpstr>
      <vt:lpstr>This slide will introduce advanced tracing tools such as blockchain explorers, forensic software, and data visualization platforms. These tools play a pivotal role in cryptocurrency tracing investigations</vt:lpstr>
      <vt:lpstr>PowerPoint Presentation</vt:lpstr>
      <vt:lpstr>PowerPoint Presentation</vt:lpstr>
      <vt:lpstr>PowerPoint Presentation</vt:lpstr>
      <vt:lpstr>PowerPoint Presentation</vt:lpstr>
      <vt:lpstr>FINDING THE crypto EXCHANGE</vt:lpstr>
      <vt:lpstr>OTHER ATTRIBUTES OF EXCHANGE</vt:lpstr>
      <vt:lpstr>Thank youu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tracer</dc:title>
  <dc:subject/>
  <dc:creator>pavan chandu</dc:creator>
  <cp:lastModifiedBy>Nishaan</cp:lastModifiedBy>
  <cp:revision>4</cp:revision>
  <dcterms:created xsi:type="dcterms:W3CDTF">2024-03-02T20:28:57Z</dcterms:created>
  <dcterms:modified xsi:type="dcterms:W3CDTF">2024-03-03T06:48:32Z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