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Kodchasan"/>
      <p:regular r:id="rId25"/>
      <p:bold r:id="rId26"/>
      <p:italic r:id="rId27"/>
      <p:boldItalic r:id="rId28"/>
    </p:embeddedFont>
    <p:embeddedFont>
      <p:font typeface="Arimo"/>
      <p:regular r:id="rId29"/>
      <p:bold r:id="rId30"/>
      <p:italic r:id="rId31"/>
      <p:boldItalic r:id="rId32"/>
    </p:embeddedFont>
    <p:embeddedFont>
      <p:font typeface="Kodchasan Medium"/>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Kodchasan-bold.fntdata"/><Relationship Id="rId25" Type="http://schemas.openxmlformats.org/officeDocument/2006/relationships/font" Target="fonts/Kodchasan-regular.fntdata"/><Relationship Id="rId28" Type="http://schemas.openxmlformats.org/officeDocument/2006/relationships/font" Target="fonts/Kodchasan-boldItalic.fntdata"/><Relationship Id="rId27" Type="http://schemas.openxmlformats.org/officeDocument/2006/relationships/font" Target="fonts/Kodchasan-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rim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rimo-italic.fntdata"/><Relationship Id="rId30" Type="http://schemas.openxmlformats.org/officeDocument/2006/relationships/font" Target="fonts/Arimo-bold.fntdata"/><Relationship Id="rId11" Type="http://schemas.openxmlformats.org/officeDocument/2006/relationships/slide" Target="slides/slide7.xml"/><Relationship Id="rId33" Type="http://schemas.openxmlformats.org/officeDocument/2006/relationships/font" Target="fonts/KodchasanMedium-regular.fntdata"/><Relationship Id="rId10" Type="http://schemas.openxmlformats.org/officeDocument/2006/relationships/slide" Target="slides/slide6.xml"/><Relationship Id="rId32" Type="http://schemas.openxmlformats.org/officeDocument/2006/relationships/font" Target="fonts/Arimo-boldItalic.fntdata"/><Relationship Id="rId13" Type="http://schemas.openxmlformats.org/officeDocument/2006/relationships/slide" Target="slides/slide9.xml"/><Relationship Id="rId35" Type="http://schemas.openxmlformats.org/officeDocument/2006/relationships/font" Target="fonts/KodchasanMedium-italic.fntdata"/><Relationship Id="rId12" Type="http://schemas.openxmlformats.org/officeDocument/2006/relationships/slide" Target="slides/slide8.xml"/><Relationship Id="rId34" Type="http://schemas.openxmlformats.org/officeDocument/2006/relationships/font" Target="fonts/KodchasanMedium-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KodchasanMedium-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0889430a0a_3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0889430a0a_3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0889430a0a_3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0889430a0a_3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8bbfe3f5a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8bbfe3f5a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0889430a0a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0889430a0a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8bbfe3f5a0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8bbfe3f5a0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0889430a0a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0889430a0a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8bbfe3f5a0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8bbfe3f5a0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8bbfe3f5a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8bbfe3f5a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8bbfe3f5a0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8bbfe3f5a0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8bbfe3f5a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8bbfe3f5a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8b460901f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8b460901f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8bbfe3f5a0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8bbfe3f5a0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8bbfe3f5a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8bbfe3f5a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8b460901f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8b460901f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0889430a0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0889430a0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0889430a0a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0889430a0a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0889430a0a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0889430a0a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0889430a0a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0889430a0a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0889430a0a_3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0889430a0a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10" Type="http://schemas.openxmlformats.org/officeDocument/2006/relationships/image" Target="../media/image4.png"/><Relationship Id="rId9"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 Id="rId4"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flipH="1">
            <a:off x="-832409" y="3347044"/>
            <a:ext cx="3403900" cy="2215556"/>
          </a:xfrm>
          <a:prstGeom prst="rect">
            <a:avLst/>
          </a:prstGeom>
          <a:noFill/>
          <a:ln>
            <a:noFill/>
          </a:ln>
        </p:spPr>
      </p:pic>
      <p:pic>
        <p:nvPicPr>
          <p:cNvPr id="10" name="Google Shape;10;p2"/>
          <p:cNvPicPr preferRelativeResize="0"/>
          <p:nvPr/>
        </p:nvPicPr>
        <p:blipFill>
          <a:blip r:embed="rId3">
            <a:alphaModFix/>
          </a:blip>
          <a:stretch>
            <a:fillRect/>
          </a:stretch>
        </p:blipFill>
        <p:spPr>
          <a:xfrm rot="-5254049">
            <a:off x="-53853" y="-756537"/>
            <a:ext cx="2152944" cy="2823719"/>
          </a:xfrm>
          <a:prstGeom prst="rect">
            <a:avLst/>
          </a:prstGeom>
          <a:noFill/>
          <a:ln>
            <a:noFill/>
          </a:ln>
        </p:spPr>
      </p:pic>
      <p:pic>
        <p:nvPicPr>
          <p:cNvPr id="11" name="Google Shape;11;p2"/>
          <p:cNvPicPr preferRelativeResize="0"/>
          <p:nvPr/>
        </p:nvPicPr>
        <p:blipFill>
          <a:blip r:embed="rId4">
            <a:alphaModFix/>
          </a:blip>
          <a:stretch>
            <a:fillRect/>
          </a:stretch>
        </p:blipFill>
        <p:spPr>
          <a:xfrm rot="-3367832">
            <a:off x="7904095" y="-1037957"/>
            <a:ext cx="2341937" cy="3154736"/>
          </a:xfrm>
          <a:prstGeom prst="rect">
            <a:avLst/>
          </a:prstGeom>
          <a:noFill/>
          <a:ln>
            <a:noFill/>
          </a:ln>
        </p:spPr>
      </p:pic>
      <p:pic>
        <p:nvPicPr>
          <p:cNvPr id="12" name="Google Shape;12;p2"/>
          <p:cNvPicPr preferRelativeResize="0"/>
          <p:nvPr/>
        </p:nvPicPr>
        <p:blipFill>
          <a:blip r:embed="rId5">
            <a:alphaModFix/>
          </a:blip>
          <a:stretch>
            <a:fillRect/>
          </a:stretch>
        </p:blipFill>
        <p:spPr>
          <a:xfrm rot="-6610688">
            <a:off x="8051764" y="-745106"/>
            <a:ext cx="1887776" cy="1925284"/>
          </a:xfrm>
          <a:prstGeom prst="rect">
            <a:avLst/>
          </a:prstGeom>
          <a:noFill/>
          <a:ln>
            <a:noFill/>
          </a:ln>
        </p:spPr>
      </p:pic>
      <p:pic>
        <p:nvPicPr>
          <p:cNvPr id="13" name="Google Shape;13;p2"/>
          <p:cNvPicPr preferRelativeResize="0"/>
          <p:nvPr/>
        </p:nvPicPr>
        <p:blipFill>
          <a:blip r:embed="rId5">
            <a:alphaModFix/>
          </a:blip>
          <a:stretch>
            <a:fillRect/>
          </a:stretch>
        </p:blipFill>
        <p:spPr>
          <a:xfrm rot="9386788">
            <a:off x="3794586" y="-1300803"/>
            <a:ext cx="1778705" cy="1814031"/>
          </a:xfrm>
          <a:prstGeom prst="rect">
            <a:avLst/>
          </a:prstGeom>
          <a:noFill/>
          <a:ln>
            <a:noFill/>
          </a:ln>
        </p:spPr>
      </p:pic>
      <p:pic>
        <p:nvPicPr>
          <p:cNvPr id="14" name="Google Shape;14;p2"/>
          <p:cNvPicPr preferRelativeResize="0"/>
          <p:nvPr/>
        </p:nvPicPr>
        <p:blipFill>
          <a:blip r:embed="rId6">
            <a:alphaModFix/>
          </a:blip>
          <a:stretch>
            <a:fillRect/>
          </a:stretch>
        </p:blipFill>
        <p:spPr>
          <a:xfrm flipH="1" rot="7026882">
            <a:off x="-1343898" y="-53750"/>
            <a:ext cx="3618573" cy="1991873"/>
          </a:xfrm>
          <a:prstGeom prst="rect">
            <a:avLst/>
          </a:prstGeom>
          <a:noFill/>
          <a:ln>
            <a:noFill/>
          </a:ln>
        </p:spPr>
      </p:pic>
      <p:sp>
        <p:nvSpPr>
          <p:cNvPr id="15" name="Google Shape;15;p2"/>
          <p:cNvSpPr txBox="1"/>
          <p:nvPr>
            <p:ph type="ctrTitle"/>
          </p:nvPr>
        </p:nvSpPr>
        <p:spPr>
          <a:xfrm>
            <a:off x="1340253" y="1291916"/>
            <a:ext cx="64635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800"/>
              <a:buNone/>
              <a:defRPr sz="5800"/>
            </a:lvl1pPr>
            <a:lvl2pPr lvl="1" algn="ctr">
              <a:spcBef>
                <a:spcPts val="0"/>
              </a:spcBef>
              <a:spcAft>
                <a:spcPts val="0"/>
              </a:spcAft>
              <a:buSzPts val="5800"/>
              <a:buNone/>
              <a:defRPr sz="5800"/>
            </a:lvl2pPr>
            <a:lvl3pPr lvl="2" algn="ctr">
              <a:spcBef>
                <a:spcPts val="0"/>
              </a:spcBef>
              <a:spcAft>
                <a:spcPts val="0"/>
              </a:spcAft>
              <a:buSzPts val="5800"/>
              <a:buNone/>
              <a:defRPr sz="5800"/>
            </a:lvl3pPr>
            <a:lvl4pPr lvl="3" algn="ctr">
              <a:spcBef>
                <a:spcPts val="0"/>
              </a:spcBef>
              <a:spcAft>
                <a:spcPts val="0"/>
              </a:spcAft>
              <a:buSzPts val="5800"/>
              <a:buNone/>
              <a:defRPr sz="5800"/>
            </a:lvl4pPr>
            <a:lvl5pPr lvl="4" algn="ctr">
              <a:spcBef>
                <a:spcPts val="0"/>
              </a:spcBef>
              <a:spcAft>
                <a:spcPts val="0"/>
              </a:spcAft>
              <a:buSzPts val="5800"/>
              <a:buNone/>
              <a:defRPr sz="5800"/>
            </a:lvl5pPr>
            <a:lvl6pPr lvl="5" algn="ctr">
              <a:spcBef>
                <a:spcPts val="0"/>
              </a:spcBef>
              <a:spcAft>
                <a:spcPts val="0"/>
              </a:spcAft>
              <a:buSzPts val="5800"/>
              <a:buNone/>
              <a:defRPr sz="5800"/>
            </a:lvl6pPr>
            <a:lvl7pPr lvl="6" algn="ctr">
              <a:spcBef>
                <a:spcPts val="0"/>
              </a:spcBef>
              <a:spcAft>
                <a:spcPts val="0"/>
              </a:spcAft>
              <a:buSzPts val="5800"/>
              <a:buNone/>
              <a:defRPr sz="5800"/>
            </a:lvl7pPr>
            <a:lvl8pPr lvl="7" algn="ctr">
              <a:spcBef>
                <a:spcPts val="0"/>
              </a:spcBef>
              <a:spcAft>
                <a:spcPts val="0"/>
              </a:spcAft>
              <a:buSzPts val="5800"/>
              <a:buNone/>
              <a:defRPr sz="5800"/>
            </a:lvl8pPr>
            <a:lvl9pPr lvl="8" algn="ctr">
              <a:spcBef>
                <a:spcPts val="0"/>
              </a:spcBef>
              <a:spcAft>
                <a:spcPts val="0"/>
              </a:spcAft>
              <a:buSzPts val="5800"/>
              <a:buNone/>
              <a:defRPr sz="5800"/>
            </a:lvl9pPr>
          </a:lstStyle>
          <a:p/>
        </p:txBody>
      </p:sp>
      <p:sp>
        <p:nvSpPr>
          <p:cNvPr id="16" name="Google Shape;16;p2"/>
          <p:cNvSpPr txBox="1"/>
          <p:nvPr>
            <p:ph idx="1" type="subTitle"/>
          </p:nvPr>
        </p:nvSpPr>
        <p:spPr>
          <a:xfrm>
            <a:off x="1340247" y="3449516"/>
            <a:ext cx="6463500" cy="418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atin typeface="Arimo"/>
                <a:ea typeface="Arimo"/>
                <a:cs typeface="Arimo"/>
                <a:sym typeface="Arimo"/>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pic>
        <p:nvPicPr>
          <p:cNvPr id="17" name="Google Shape;17;p2"/>
          <p:cNvPicPr preferRelativeResize="0"/>
          <p:nvPr/>
        </p:nvPicPr>
        <p:blipFill>
          <a:blip r:embed="rId6">
            <a:alphaModFix/>
          </a:blip>
          <a:stretch>
            <a:fillRect/>
          </a:stretch>
        </p:blipFill>
        <p:spPr>
          <a:xfrm rot="-2091632">
            <a:off x="6620777" y="3327651"/>
            <a:ext cx="3618572" cy="1991873"/>
          </a:xfrm>
          <a:prstGeom prst="rect">
            <a:avLst/>
          </a:prstGeom>
          <a:noFill/>
          <a:ln>
            <a:noFill/>
          </a:ln>
        </p:spPr>
      </p:pic>
      <p:pic>
        <p:nvPicPr>
          <p:cNvPr id="18" name="Google Shape;18;p2"/>
          <p:cNvPicPr preferRelativeResize="0"/>
          <p:nvPr/>
        </p:nvPicPr>
        <p:blipFill>
          <a:blip r:embed="rId3">
            <a:alphaModFix/>
          </a:blip>
          <a:stretch>
            <a:fillRect/>
          </a:stretch>
        </p:blipFill>
        <p:spPr>
          <a:xfrm rot="-466004">
            <a:off x="7700709" y="4257288"/>
            <a:ext cx="2152945" cy="2823718"/>
          </a:xfrm>
          <a:prstGeom prst="rect">
            <a:avLst/>
          </a:prstGeom>
          <a:noFill/>
          <a:ln>
            <a:noFill/>
          </a:ln>
        </p:spPr>
      </p:pic>
      <p:pic>
        <p:nvPicPr>
          <p:cNvPr id="19" name="Google Shape;19;p2"/>
          <p:cNvPicPr preferRelativeResize="0"/>
          <p:nvPr/>
        </p:nvPicPr>
        <p:blipFill>
          <a:blip r:embed="rId4">
            <a:alphaModFix/>
          </a:blip>
          <a:stretch>
            <a:fillRect/>
          </a:stretch>
        </p:blipFill>
        <p:spPr>
          <a:xfrm rot="1105494">
            <a:off x="3832845" y="4377384"/>
            <a:ext cx="1168605" cy="157418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82" name="Shape 82"/>
        <p:cNvGrpSpPr/>
        <p:nvPr/>
      </p:nvGrpSpPr>
      <p:grpSpPr>
        <a:xfrm>
          <a:off x="0" y="0"/>
          <a:ext cx="0" cy="0"/>
          <a:chOff x="0" y="0"/>
          <a:chExt cx="0" cy="0"/>
        </a:xfrm>
      </p:grpSpPr>
      <p:sp>
        <p:nvSpPr>
          <p:cNvPr id="83" name="Google Shape;83;p11"/>
          <p:cNvSpPr txBox="1"/>
          <p:nvPr>
            <p:ph hasCustomPrompt="1" type="title"/>
          </p:nvPr>
        </p:nvSpPr>
        <p:spPr>
          <a:xfrm>
            <a:off x="1373250" y="1563713"/>
            <a:ext cx="6397500" cy="12495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4" name="Google Shape;84;p11"/>
          <p:cNvSpPr txBox="1"/>
          <p:nvPr>
            <p:ph idx="1" type="subTitle"/>
          </p:nvPr>
        </p:nvSpPr>
        <p:spPr>
          <a:xfrm>
            <a:off x="1373250" y="3002588"/>
            <a:ext cx="6397500" cy="5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pic>
        <p:nvPicPr>
          <p:cNvPr id="85" name="Google Shape;85;p11"/>
          <p:cNvPicPr preferRelativeResize="0"/>
          <p:nvPr/>
        </p:nvPicPr>
        <p:blipFill>
          <a:blip r:embed="rId2">
            <a:alphaModFix/>
          </a:blip>
          <a:stretch>
            <a:fillRect/>
          </a:stretch>
        </p:blipFill>
        <p:spPr>
          <a:xfrm flipH="1">
            <a:off x="7253143" y="2016015"/>
            <a:ext cx="2192974" cy="3763750"/>
          </a:xfrm>
          <a:prstGeom prst="rect">
            <a:avLst/>
          </a:prstGeom>
          <a:noFill/>
          <a:ln>
            <a:noFill/>
          </a:ln>
        </p:spPr>
      </p:pic>
      <p:pic>
        <p:nvPicPr>
          <p:cNvPr id="86" name="Google Shape;86;p11"/>
          <p:cNvPicPr preferRelativeResize="0"/>
          <p:nvPr/>
        </p:nvPicPr>
        <p:blipFill>
          <a:blip r:embed="rId3">
            <a:alphaModFix/>
          </a:blip>
          <a:stretch>
            <a:fillRect/>
          </a:stretch>
        </p:blipFill>
        <p:spPr>
          <a:xfrm rot="7599353">
            <a:off x="-1430045" y="4516798"/>
            <a:ext cx="2655125" cy="1193775"/>
          </a:xfrm>
          <a:prstGeom prst="rect">
            <a:avLst/>
          </a:prstGeom>
          <a:noFill/>
          <a:ln>
            <a:noFill/>
          </a:ln>
        </p:spPr>
      </p:pic>
      <p:pic>
        <p:nvPicPr>
          <p:cNvPr id="87" name="Google Shape;87;p11"/>
          <p:cNvPicPr preferRelativeResize="0"/>
          <p:nvPr/>
        </p:nvPicPr>
        <p:blipFill>
          <a:blip r:embed="rId4">
            <a:alphaModFix/>
          </a:blip>
          <a:stretch>
            <a:fillRect/>
          </a:stretch>
        </p:blipFill>
        <p:spPr>
          <a:xfrm flipH="1" rot="4907835">
            <a:off x="3509066" y="4607686"/>
            <a:ext cx="1887776" cy="1925283"/>
          </a:xfrm>
          <a:prstGeom prst="rect">
            <a:avLst/>
          </a:prstGeom>
          <a:noFill/>
          <a:ln>
            <a:noFill/>
          </a:ln>
        </p:spPr>
      </p:pic>
      <p:pic>
        <p:nvPicPr>
          <p:cNvPr id="88" name="Google Shape;88;p11"/>
          <p:cNvPicPr preferRelativeResize="0"/>
          <p:nvPr/>
        </p:nvPicPr>
        <p:blipFill>
          <a:blip r:embed="rId5">
            <a:alphaModFix/>
          </a:blip>
          <a:stretch>
            <a:fillRect/>
          </a:stretch>
        </p:blipFill>
        <p:spPr>
          <a:xfrm rot="3171743">
            <a:off x="-883612" y="3509629"/>
            <a:ext cx="3618574" cy="1991874"/>
          </a:xfrm>
          <a:prstGeom prst="rect">
            <a:avLst/>
          </a:prstGeom>
          <a:noFill/>
          <a:ln>
            <a:noFill/>
          </a:ln>
        </p:spPr>
      </p:pic>
      <p:pic>
        <p:nvPicPr>
          <p:cNvPr id="89" name="Google Shape;89;p11"/>
          <p:cNvPicPr preferRelativeResize="0"/>
          <p:nvPr/>
        </p:nvPicPr>
        <p:blipFill>
          <a:blip r:embed="rId6">
            <a:alphaModFix/>
          </a:blip>
          <a:stretch>
            <a:fillRect/>
          </a:stretch>
        </p:blipFill>
        <p:spPr>
          <a:xfrm flipH="1" rot="3367832">
            <a:off x="-762667" y="-1098807"/>
            <a:ext cx="2341937" cy="3154736"/>
          </a:xfrm>
          <a:prstGeom prst="rect">
            <a:avLst/>
          </a:prstGeom>
          <a:noFill/>
          <a:ln>
            <a:noFill/>
          </a:ln>
        </p:spPr>
      </p:pic>
      <p:pic>
        <p:nvPicPr>
          <p:cNvPr id="90" name="Google Shape;90;p11"/>
          <p:cNvPicPr preferRelativeResize="0"/>
          <p:nvPr/>
        </p:nvPicPr>
        <p:blipFill>
          <a:blip r:embed="rId4">
            <a:alphaModFix/>
          </a:blip>
          <a:stretch>
            <a:fillRect/>
          </a:stretch>
        </p:blipFill>
        <p:spPr>
          <a:xfrm flipH="1" rot="9264565">
            <a:off x="-598521" y="-855698"/>
            <a:ext cx="1887776" cy="1925285"/>
          </a:xfrm>
          <a:prstGeom prst="rect">
            <a:avLst/>
          </a:prstGeom>
          <a:noFill/>
          <a:ln>
            <a:noFill/>
          </a:ln>
        </p:spPr>
      </p:pic>
      <p:pic>
        <p:nvPicPr>
          <p:cNvPr id="91" name="Google Shape;91;p11"/>
          <p:cNvPicPr preferRelativeResize="0"/>
          <p:nvPr/>
        </p:nvPicPr>
        <p:blipFill>
          <a:blip r:embed="rId7">
            <a:alphaModFix/>
          </a:blip>
          <a:stretch>
            <a:fillRect/>
          </a:stretch>
        </p:blipFill>
        <p:spPr>
          <a:xfrm rot="-10203688">
            <a:off x="7769682" y="-1530119"/>
            <a:ext cx="2152945" cy="2823719"/>
          </a:xfrm>
          <a:prstGeom prst="rect">
            <a:avLst/>
          </a:prstGeom>
          <a:noFill/>
          <a:ln>
            <a:noFill/>
          </a:ln>
        </p:spPr>
      </p:pic>
      <p:pic>
        <p:nvPicPr>
          <p:cNvPr id="92" name="Google Shape;92;p11"/>
          <p:cNvPicPr preferRelativeResize="0"/>
          <p:nvPr/>
        </p:nvPicPr>
        <p:blipFill>
          <a:blip r:embed="rId5">
            <a:alphaModFix/>
          </a:blip>
          <a:stretch>
            <a:fillRect/>
          </a:stretch>
        </p:blipFill>
        <p:spPr>
          <a:xfrm flipH="1" rot="-9173118">
            <a:off x="6508279" y="-610252"/>
            <a:ext cx="3618573" cy="1991873"/>
          </a:xfrm>
          <a:prstGeom prst="rect">
            <a:avLst/>
          </a:prstGeom>
          <a:noFill/>
          <a:ln>
            <a:noFill/>
          </a:ln>
        </p:spPr>
      </p:pic>
      <p:pic>
        <p:nvPicPr>
          <p:cNvPr id="93" name="Google Shape;93;p11"/>
          <p:cNvPicPr preferRelativeResize="0"/>
          <p:nvPr/>
        </p:nvPicPr>
        <p:blipFill>
          <a:blip r:embed="rId6">
            <a:alphaModFix/>
          </a:blip>
          <a:stretch>
            <a:fillRect/>
          </a:stretch>
        </p:blipFill>
        <p:spPr>
          <a:xfrm rot="-6788476">
            <a:off x="4069208" y="-799229"/>
            <a:ext cx="1168605" cy="157418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4" name="Shape 9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dk2"/>
        </a:solidFill>
      </p:bgPr>
    </p:bg>
    <p:spTree>
      <p:nvGrpSpPr>
        <p:cNvPr id="95" name="Shape 95"/>
        <p:cNvGrpSpPr/>
        <p:nvPr/>
      </p:nvGrpSpPr>
      <p:grpSpPr>
        <a:xfrm>
          <a:off x="0" y="0"/>
          <a:ext cx="0" cy="0"/>
          <a:chOff x="0" y="0"/>
          <a:chExt cx="0" cy="0"/>
        </a:xfrm>
      </p:grpSpPr>
      <p:sp>
        <p:nvSpPr>
          <p:cNvPr id="96" name="Google Shape;96;p13"/>
          <p:cNvSpPr txBox="1"/>
          <p:nvPr>
            <p:ph type="title"/>
          </p:nvPr>
        </p:nvSpPr>
        <p:spPr>
          <a:xfrm>
            <a:off x="713100" y="540996"/>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7" name="Google Shape;97;p13"/>
          <p:cNvSpPr txBox="1"/>
          <p:nvPr>
            <p:ph hasCustomPrompt="1" idx="2" type="title"/>
          </p:nvPr>
        </p:nvSpPr>
        <p:spPr>
          <a:xfrm>
            <a:off x="1639350" y="1593342"/>
            <a:ext cx="734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p:nvPr>
            <p:ph hasCustomPrompt="1" idx="3" type="title"/>
          </p:nvPr>
        </p:nvSpPr>
        <p:spPr>
          <a:xfrm>
            <a:off x="1639350" y="3179150"/>
            <a:ext cx="734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 name="Google Shape;99;p13"/>
          <p:cNvSpPr txBox="1"/>
          <p:nvPr>
            <p:ph hasCustomPrompt="1" idx="4" type="title"/>
          </p:nvPr>
        </p:nvSpPr>
        <p:spPr>
          <a:xfrm>
            <a:off x="4204650" y="1593342"/>
            <a:ext cx="734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p:nvPr>
            <p:ph hasCustomPrompt="1" idx="5" type="title"/>
          </p:nvPr>
        </p:nvSpPr>
        <p:spPr>
          <a:xfrm>
            <a:off x="4204650" y="3179150"/>
            <a:ext cx="734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p:cNvSpPr txBox="1"/>
          <p:nvPr>
            <p:ph hasCustomPrompt="1" idx="6" type="title"/>
          </p:nvPr>
        </p:nvSpPr>
        <p:spPr>
          <a:xfrm>
            <a:off x="6769900" y="1593342"/>
            <a:ext cx="734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p:nvPr>
            <p:ph hasCustomPrompt="1" idx="7" type="title"/>
          </p:nvPr>
        </p:nvSpPr>
        <p:spPr>
          <a:xfrm>
            <a:off x="6769900" y="3179150"/>
            <a:ext cx="734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p:nvPr>
            <p:ph idx="1" type="subTitle"/>
          </p:nvPr>
        </p:nvSpPr>
        <p:spPr>
          <a:xfrm>
            <a:off x="713100" y="2162200"/>
            <a:ext cx="2587200" cy="447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1800">
                <a:solidFill>
                  <a:schemeClr val="dk1"/>
                </a:solidFill>
                <a:latin typeface="Kodchasan"/>
                <a:ea typeface="Kodchasan"/>
                <a:cs typeface="Kodchasan"/>
                <a:sym typeface="Kodchasan"/>
              </a:defRPr>
            </a:lvl1pPr>
            <a:lvl2pPr lvl="1" rtl="0">
              <a:lnSpc>
                <a:spcPct val="100000"/>
              </a:lnSpc>
              <a:spcBef>
                <a:spcPts val="0"/>
              </a:spcBef>
              <a:spcAft>
                <a:spcPts val="0"/>
              </a:spcAft>
              <a:buClr>
                <a:schemeClr val="dk1"/>
              </a:buClr>
              <a:buSzPts val="2400"/>
              <a:buNone/>
              <a:defRPr sz="2400">
                <a:solidFill>
                  <a:schemeClr val="dk1"/>
                </a:solidFill>
              </a:defRPr>
            </a:lvl2pPr>
            <a:lvl3pPr lvl="2" rtl="0">
              <a:lnSpc>
                <a:spcPct val="100000"/>
              </a:lnSpc>
              <a:spcBef>
                <a:spcPts val="0"/>
              </a:spcBef>
              <a:spcAft>
                <a:spcPts val="0"/>
              </a:spcAft>
              <a:buClr>
                <a:schemeClr val="dk1"/>
              </a:buClr>
              <a:buSzPts val="2400"/>
              <a:buNone/>
              <a:defRPr sz="2400">
                <a:solidFill>
                  <a:schemeClr val="dk1"/>
                </a:solidFill>
              </a:defRPr>
            </a:lvl3pPr>
            <a:lvl4pPr lvl="3" rtl="0">
              <a:lnSpc>
                <a:spcPct val="100000"/>
              </a:lnSpc>
              <a:spcBef>
                <a:spcPts val="0"/>
              </a:spcBef>
              <a:spcAft>
                <a:spcPts val="0"/>
              </a:spcAft>
              <a:buClr>
                <a:schemeClr val="dk1"/>
              </a:buClr>
              <a:buSzPts val="2400"/>
              <a:buNone/>
              <a:defRPr sz="2400">
                <a:solidFill>
                  <a:schemeClr val="dk1"/>
                </a:solidFill>
              </a:defRPr>
            </a:lvl4pPr>
            <a:lvl5pPr lvl="4" rtl="0">
              <a:lnSpc>
                <a:spcPct val="100000"/>
              </a:lnSpc>
              <a:spcBef>
                <a:spcPts val="0"/>
              </a:spcBef>
              <a:spcAft>
                <a:spcPts val="0"/>
              </a:spcAft>
              <a:buClr>
                <a:schemeClr val="dk1"/>
              </a:buClr>
              <a:buSzPts val="2400"/>
              <a:buNone/>
              <a:defRPr sz="2400">
                <a:solidFill>
                  <a:schemeClr val="dk1"/>
                </a:solidFill>
              </a:defRPr>
            </a:lvl5pPr>
            <a:lvl6pPr lvl="5" rtl="0">
              <a:lnSpc>
                <a:spcPct val="100000"/>
              </a:lnSpc>
              <a:spcBef>
                <a:spcPts val="0"/>
              </a:spcBef>
              <a:spcAft>
                <a:spcPts val="0"/>
              </a:spcAft>
              <a:buClr>
                <a:schemeClr val="dk1"/>
              </a:buClr>
              <a:buSzPts val="2400"/>
              <a:buNone/>
              <a:defRPr sz="2400">
                <a:solidFill>
                  <a:schemeClr val="dk1"/>
                </a:solidFill>
              </a:defRPr>
            </a:lvl6pPr>
            <a:lvl7pPr lvl="6" rtl="0">
              <a:lnSpc>
                <a:spcPct val="100000"/>
              </a:lnSpc>
              <a:spcBef>
                <a:spcPts val="0"/>
              </a:spcBef>
              <a:spcAft>
                <a:spcPts val="0"/>
              </a:spcAft>
              <a:buClr>
                <a:schemeClr val="dk1"/>
              </a:buClr>
              <a:buSzPts val="2400"/>
              <a:buNone/>
              <a:defRPr sz="2400">
                <a:solidFill>
                  <a:schemeClr val="dk1"/>
                </a:solidFill>
              </a:defRPr>
            </a:lvl7pPr>
            <a:lvl8pPr lvl="7" rtl="0">
              <a:lnSpc>
                <a:spcPct val="100000"/>
              </a:lnSpc>
              <a:spcBef>
                <a:spcPts val="0"/>
              </a:spcBef>
              <a:spcAft>
                <a:spcPts val="0"/>
              </a:spcAft>
              <a:buClr>
                <a:schemeClr val="dk1"/>
              </a:buClr>
              <a:buSzPts val="2400"/>
              <a:buNone/>
              <a:defRPr sz="2400">
                <a:solidFill>
                  <a:schemeClr val="dk1"/>
                </a:solidFill>
              </a:defRPr>
            </a:lvl8pPr>
            <a:lvl9pPr lvl="8" rtl="0">
              <a:lnSpc>
                <a:spcPct val="100000"/>
              </a:lnSpc>
              <a:spcBef>
                <a:spcPts val="0"/>
              </a:spcBef>
              <a:spcAft>
                <a:spcPts val="0"/>
              </a:spcAft>
              <a:buClr>
                <a:schemeClr val="dk1"/>
              </a:buClr>
              <a:buSzPts val="2400"/>
              <a:buNone/>
              <a:defRPr sz="2400">
                <a:solidFill>
                  <a:schemeClr val="dk1"/>
                </a:solidFill>
              </a:defRPr>
            </a:lvl9pPr>
          </a:lstStyle>
          <a:p/>
        </p:txBody>
      </p:sp>
      <p:sp>
        <p:nvSpPr>
          <p:cNvPr id="104" name="Google Shape;104;p13"/>
          <p:cNvSpPr txBox="1"/>
          <p:nvPr>
            <p:ph idx="8" type="subTitle"/>
          </p:nvPr>
        </p:nvSpPr>
        <p:spPr>
          <a:xfrm>
            <a:off x="3278400" y="2162200"/>
            <a:ext cx="2587200" cy="447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1800">
                <a:solidFill>
                  <a:schemeClr val="dk1"/>
                </a:solidFill>
                <a:latin typeface="Kodchasan"/>
                <a:ea typeface="Kodchasan"/>
                <a:cs typeface="Kodchasan"/>
                <a:sym typeface="Kodchasan"/>
              </a:defRPr>
            </a:lvl1pPr>
            <a:lvl2pPr lvl="1" rtl="0">
              <a:lnSpc>
                <a:spcPct val="100000"/>
              </a:lnSpc>
              <a:spcBef>
                <a:spcPts val="0"/>
              </a:spcBef>
              <a:spcAft>
                <a:spcPts val="0"/>
              </a:spcAft>
              <a:buClr>
                <a:schemeClr val="dk1"/>
              </a:buClr>
              <a:buSzPts val="2400"/>
              <a:buNone/>
              <a:defRPr sz="2400">
                <a:solidFill>
                  <a:schemeClr val="dk1"/>
                </a:solidFill>
              </a:defRPr>
            </a:lvl2pPr>
            <a:lvl3pPr lvl="2" rtl="0">
              <a:lnSpc>
                <a:spcPct val="100000"/>
              </a:lnSpc>
              <a:spcBef>
                <a:spcPts val="0"/>
              </a:spcBef>
              <a:spcAft>
                <a:spcPts val="0"/>
              </a:spcAft>
              <a:buClr>
                <a:schemeClr val="dk1"/>
              </a:buClr>
              <a:buSzPts val="2400"/>
              <a:buNone/>
              <a:defRPr sz="2400">
                <a:solidFill>
                  <a:schemeClr val="dk1"/>
                </a:solidFill>
              </a:defRPr>
            </a:lvl3pPr>
            <a:lvl4pPr lvl="3" rtl="0">
              <a:lnSpc>
                <a:spcPct val="100000"/>
              </a:lnSpc>
              <a:spcBef>
                <a:spcPts val="0"/>
              </a:spcBef>
              <a:spcAft>
                <a:spcPts val="0"/>
              </a:spcAft>
              <a:buClr>
                <a:schemeClr val="dk1"/>
              </a:buClr>
              <a:buSzPts val="2400"/>
              <a:buNone/>
              <a:defRPr sz="2400">
                <a:solidFill>
                  <a:schemeClr val="dk1"/>
                </a:solidFill>
              </a:defRPr>
            </a:lvl4pPr>
            <a:lvl5pPr lvl="4" rtl="0">
              <a:lnSpc>
                <a:spcPct val="100000"/>
              </a:lnSpc>
              <a:spcBef>
                <a:spcPts val="0"/>
              </a:spcBef>
              <a:spcAft>
                <a:spcPts val="0"/>
              </a:spcAft>
              <a:buClr>
                <a:schemeClr val="dk1"/>
              </a:buClr>
              <a:buSzPts val="2400"/>
              <a:buNone/>
              <a:defRPr sz="2400">
                <a:solidFill>
                  <a:schemeClr val="dk1"/>
                </a:solidFill>
              </a:defRPr>
            </a:lvl5pPr>
            <a:lvl6pPr lvl="5" rtl="0">
              <a:lnSpc>
                <a:spcPct val="100000"/>
              </a:lnSpc>
              <a:spcBef>
                <a:spcPts val="0"/>
              </a:spcBef>
              <a:spcAft>
                <a:spcPts val="0"/>
              </a:spcAft>
              <a:buClr>
                <a:schemeClr val="dk1"/>
              </a:buClr>
              <a:buSzPts val="2400"/>
              <a:buNone/>
              <a:defRPr sz="2400">
                <a:solidFill>
                  <a:schemeClr val="dk1"/>
                </a:solidFill>
              </a:defRPr>
            </a:lvl6pPr>
            <a:lvl7pPr lvl="6" rtl="0">
              <a:lnSpc>
                <a:spcPct val="100000"/>
              </a:lnSpc>
              <a:spcBef>
                <a:spcPts val="0"/>
              </a:spcBef>
              <a:spcAft>
                <a:spcPts val="0"/>
              </a:spcAft>
              <a:buClr>
                <a:schemeClr val="dk1"/>
              </a:buClr>
              <a:buSzPts val="2400"/>
              <a:buNone/>
              <a:defRPr sz="2400">
                <a:solidFill>
                  <a:schemeClr val="dk1"/>
                </a:solidFill>
              </a:defRPr>
            </a:lvl7pPr>
            <a:lvl8pPr lvl="7" rtl="0">
              <a:lnSpc>
                <a:spcPct val="100000"/>
              </a:lnSpc>
              <a:spcBef>
                <a:spcPts val="0"/>
              </a:spcBef>
              <a:spcAft>
                <a:spcPts val="0"/>
              </a:spcAft>
              <a:buClr>
                <a:schemeClr val="dk1"/>
              </a:buClr>
              <a:buSzPts val="2400"/>
              <a:buNone/>
              <a:defRPr sz="2400">
                <a:solidFill>
                  <a:schemeClr val="dk1"/>
                </a:solidFill>
              </a:defRPr>
            </a:lvl8pPr>
            <a:lvl9pPr lvl="8" rtl="0">
              <a:lnSpc>
                <a:spcPct val="100000"/>
              </a:lnSpc>
              <a:spcBef>
                <a:spcPts val="0"/>
              </a:spcBef>
              <a:spcAft>
                <a:spcPts val="0"/>
              </a:spcAft>
              <a:buClr>
                <a:schemeClr val="dk1"/>
              </a:buClr>
              <a:buSzPts val="2400"/>
              <a:buNone/>
              <a:defRPr sz="2400">
                <a:solidFill>
                  <a:schemeClr val="dk1"/>
                </a:solidFill>
              </a:defRPr>
            </a:lvl9pPr>
          </a:lstStyle>
          <a:p/>
        </p:txBody>
      </p:sp>
      <p:sp>
        <p:nvSpPr>
          <p:cNvPr id="105" name="Google Shape;105;p13"/>
          <p:cNvSpPr txBox="1"/>
          <p:nvPr>
            <p:ph idx="9" type="subTitle"/>
          </p:nvPr>
        </p:nvSpPr>
        <p:spPr>
          <a:xfrm>
            <a:off x="5843650" y="2162200"/>
            <a:ext cx="2587200" cy="447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1800">
                <a:solidFill>
                  <a:schemeClr val="dk1"/>
                </a:solidFill>
                <a:latin typeface="Kodchasan"/>
                <a:ea typeface="Kodchasan"/>
                <a:cs typeface="Kodchasan"/>
                <a:sym typeface="Kodchasan"/>
              </a:defRPr>
            </a:lvl1pPr>
            <a:lvl2pPr lvl="1" rtl="0">
              <a:lnSpc>
                <a:spcPct val="100000"/>
              </a:lnSpc>
              <a:spcBef>
                <a:spcPts val="0"/>
              </a:spcBef>
              <a:spcAft>
                <a:spcPts val="0"/>
              </a:spcAft>
              <a:buClr>
                <a:schemeClr val="dk1"/>
              </a:buClr>
              <a:buSzPts val="2400"/>
              <a:buNone/>
              <a:defRPr sz="2400">
                <a:solidFill>
                  <a:schemeClr val="dk1"/>
                </a:solidFill>
              </a:defRPr>
            </a:lvl2pPr>
            <a:lvl3pPr lvl="2" rtl="0">
              <a:lnSpc>
                <a:spcPct val="100000"/>
              </a:lnSpc>
              <a:spcBef>
                <a:spcPts val="0"/>
              </a:spcBef>
              <a:spcAft>
                <a:spcPts val="0"/>
              </a:spcAft>
              <a:buClr>
                <a:schemeClr val="dk1"/>
              </a:buClr>
              <a:buSzPts val="2400"/>
              <a:buNone/>
              <a:defRPr sz="2400">
                <a:solidFill>
                  <a:schemeClr val="dk1"/>
                </a:solidFill>
              </a:defRPr>
            </a:lvl3pPr>
            <a:lvl4pPr lvl="3" rtl="0">
              <a:lnSpc>
                <a:spcPct val="100000"/>
              </a:lnSpc>
              <a:spcBef>
                <a:spcPts val="0"/>
              </a:spcBef>
              <a:spcAft>
                <a:spcPts val="0"/>
              </a:spcAft>
              <a:buClr>
                <a:schemeClr val="dk1"/>
              </a:buClr>
              <a:buSzPts val="2400"/>
              <a:buNone/>
              <a:defRPr sz="2400">
                <a:solidFill>
                  <a:schemeClr val="dk1"/>
                </a:solidFill>
              </a:defRPr>
            </a:lvl4pPr>
            <a:lvl5pPr lvl="4" rtl="0">
              <a:lnSpc>
                <a:spcPct val="100000"/>
              </a:lnSpc>
              <a:spcBef>
                <a:spcPts val="0"/>
              </a:spcBef>
              <a:spcAft>
                <a:spcPts val="0"/>
              </a:spcAft>
              <a:buClr>
                <a:schemeClr val="dk1"/>
              </a:buClr>
              <a:buSzPts val="2400"/>
              <a:buNone/>
              <a:defRPr sz="2400">
                <a:solidFill>
                  <a:schemeClr val="dk1"/>
                </a:solidFill>
              </a:defRPr>
            </a:lvl5pPr>
            <a:lvl6pPr lvl="5" rtl="0">
              <a:lnSpc>
                <a:spcPct val="100000"/>
              </a:lnSpc>
              <a:spcBef>
                <a:spcPts val="0"/>
              </a:spcBef>
              <a:spcAft>
                <a:spcPts val="0"/>
              </a:spcAft>
              <a:buClr>
                <a:schemeClr val="dk1"/>
              </a:buClr>
              <a:buSzPts val="2400"/>
              <a:buNone/>
              <a:defRPr sz="2400">
                <a:solidFill>
                  <a:schemeClr val="dk1"/>
                </a:solidFill>
              </a:defRPr>
            </a:lvl6pPr>
            <a:lvl7pPr lvl="6" rtl="0">
              <a:lnSpc>
                <a:spcPct val="100000"/>
              </a:lnSpc>
              <a:spcBef>
                <a:spcPts val="0"/>
              </a:spcBef>
              <a:spcAft>
                <a:spcPts val="0"/>
              </a:spcAft>
              <a:buClr>
                <a:schemeClr val="dk1"/>
              </a:buClr>
              <a:buSzPts val="2400"/>
              <a:buNone/>
              <a:defRPr sz="2400">
                <a:solidFill>
                  <a:schemeClr val="dk1"/>
                </a:solidFill>
              </a:defRPr>
            </a:lvl7pPr>
            <a:lvl8pPr lvl="7" rtl="0">
              <a:lnSpc>
                <a:spcPct val="100000"/>
              </a:lnSpc>
              <a:spcBef>
                <a:spcPts val="0"/>
              </a:spcBef>
              <a:spcAft>
                <a:spcPts val="0"/>
              </a:spcAft>
              <a:buClr>
                <a:schemeClr val="dk1"/>
              </a:buClr>
              <a:buSzPts val="2400"/>
              <a:buNone/>
              <a:defRPr sz="2400">
                <a:solidFill>
                  <a:schemeClr val="dk1"/>
                </a:solidFill>
              </a:defRPr>
            </a:lvl8pPr>
            <a:lvl9pPr lvl="8" rtl="0">
              <a:lnSpc>
                <a:spcPct val="100000"/>
              </a:lnSpc>
              <a:spcBef>
                <a:spcPts val="0"/>
              </a:spcBef>
              <a:spcAft>
                <a:spcPts val="0"/>
              </a:spcAft>
              <a:buClr>
                <a:schemeClr val="dk1"/>
              </a:buClr>
              <a:buSzPts val="2400"/>
              <a:buNone/>
              <a:defRPr sz="2400">
                <a:solidFill>
                  <a:schemeClr val="dk1"/>
                </a:solidFill>
              </a:defRPr>
            </a:lvl9pPr>
          </a:lstStyle>
          <a:p/>
        </p:txBody>
      </p:sp>
      <p:sp>
        <p:nvSpPr>
          <p:cNvPr id="106" name="Google Shape;106;p13"/>
          <p:cNvSpPr txBox="1"/>
          <p:nvPr>
            <p:ph idx="13" type="subTitle"/>
          </p:nvPr>
        </p:nvSpPr>
        <p:spPr>
          <a:xfrm>
            <a:off x="713100" y="3748075"/>
            <a:ext cx="2587200" cy="447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1800">
                <a:solidFill>
                  <a:schemeClr val="dk1"/>
                </a:solidFill>
                <a:latin typeface="Kodchasan"/>
                <a:ea typeface="Kodchasan"/>
                <a:cs typeface="Kodchasan"/>
                <a:sym typeface="Kodchasan"/>
              </a:defRPr>
            </a:lvl1pPr>
            <a:lvl2pPr lvl="1" rtl="0">
              <a:lnSpc>
                <a:spcPct val="100000"/>
              </a:lnSpc>
              <a:spcBef>
                <a:spcPts val="0"/>
              </a:spcBef>
              <a:spcAft>
                <a:spcPts val="0"/>
              </a:spcAft>
              <a:buClr>
                <a:schemeClr val="dk1"/>
              </a:buClr>
              <a:buSzPts val="2400"/>
              <a:buNone/>
              <a:defRPr sz="2400">
                <a:solidFill>
                  <a:schemeClr val="dk1"/>
                </a:solidFill>
              </a:defRPr>
            </a:lvl2pPr>
            <a:lvl3pPr lvl="2" rtl="0">
              <a:lnSpc>
                <a:spcPct val="100000"/>
              </a:lnSpc>
              <a:spcBef>
                <a:spcPts val="0"/>
              </a:spcBef>
              <a:spcAft>
                <a:spcPts val="0"/>
              </a:spcAft>
              <a:buClr>
                <a:schemeClr val="dk1"/>
              </a:buClr>
              <a:buSzPts val="2400"/>
              <a:buNone/>
              <a:defRPr sz="2400">
                <a:solidFill>
                  <a:schemeClr val="dk1"/>
                </a:solidFill>
              </a:defRPr>
            </a:lvl3pPr>
            <a:lvl4pPr lvl="3" rtl="0">
              <a:lnSpc>
                <a:spcPct val="100000"/>
              </a:lnSpc>
              <a:spcBef>
                <a:spcPts val="0"/>
              </a:spcBef>
              <a:spcAft>
                <a:spcPts val="0"/>
              </a:spcAft>
              <a:buClr>
                <a:schemeClr val="dk1"/>
              </a:buClr>
              <a:buSzPts val="2400"/>
              <a:buNone/>
              <a:defRPr sz="2400">
                <a:solidFill>
                  <a:schemeClr val="dk1"/>
                </a:solidFill>
              </a:defRPr>
            </a:lvl4pPr>
            <a:lvl5pPr lvl="4" rtl="0">
              <a:lnSpc>
                <a:spcPct val="100000"/>
              </a:lnSpc>
              <a:spcBef>
                <a:spcPts val="0"/>
              </a:spcBef>
              <a:spcAft>
                <a:spcPts val="0"/>
              </a:spcAft>
              <a:buClr>
                <a:schemeClr val="dk1"/>
              </a:buClr>
              <a:buSzPts val="2400"/>
              <a:buNone/>
              <a:defRPr sz="2400">
                <a:solidFill>
                  <a:schemeClr val="dk1"/>
                </a:solidFill>
              </a:defRPr>
            </a:lvl5pPr>
            <a:lvl6pPr lvl="5" rtl="0">
              <a:lnSpc>
                <a:spcPct val="100000"/>
              </a:lnSpc>
              <a:spcBef>
                <a:spcPts val="0"/>
              </a:spcBef>
              <a:spcAft>
                <a:spcPts val="0"/>
              </a:spcAft>
              <a:buClr>
                <a:schemeClr val="dk1"/>
              </a:buClr>
              <a:buSzPts val="2400"/>
              <a:buNone/>
              <a:defRPr sz="2400">
                <a:solidFill>
                  <a:schemeClr val="dk1"/>
                </a:solidFill>
              </a:defRPr>
            </a:lvl6pPr>
            <a:lvl7pPr lvl="6" rtl="0">
              <a:lnSpc>
                <a:spcPct val="100000"/>
              </a:lnSpc>
              <a:spcBef>
                <a:spcPts val="0"/>
              </a:spcBef>
              <a:spcAft>
                <a:spcPts val="0"/>
              </a:spcAft>
              <a:buClr>
                <a:schemeClr val="dk1"/>
              </a:buClr>
              <a:buSzPts val="2400"/>
              <a:buNone/>
              <a:defRPr sz="2400">
                <a:solidFill>
                  <a:schemeClr val="dk1"/>
                </a:solidFill>
              </a:defRPr>
            </a:lvl7pPr>
            <a:lvl8pPr lvl="7" rtl="0">
              <a:lnSpc>
                <a:spcPct val="100000"/>
              </a:lnSpc>
              <a:spcBef>
                <a:spcPts val="0"/>
              </a:spcBef>
              <a:spcAft>
                <a:spcPts val="0"/>
              </a:spcAft>
              <a:buClr>
                <a:schemeClr val="dk1"/>
              </a:buClr>
              <a:buSzPts val="2400"/>
              <a:buNone/>
              <a:defRPr sz="2400">
                <a:solidFill>
                  <a:schemeClr val="dk1"/>
                </a:solidFill>
              </a:defRPr>
            </a:lvl8pPr>
            <a:lvl9pPr lvl="8" rtl="0">
              <a:lnSpc>
                <a:spcPct val="100000"/>
              </a:lnSpc>
              <a:spcBef>
                <a:spcPts val="0"/>
              </a:spcBef>
              <a:spcAft>
                <a:spcPts val="0"/>
              </a:spcAft>
              <a:buClr>
                <a:schemeClr val="dk1"/>
              </a:buClr>
              <a:buSzPts val="2400"/>
              <a:buNone/>
              <a:defRPr sz="2400">
                <a:solidFill>
                  <a:schemeClr val="dk1"/>
                </a:solidFill>
              </a:defRPr>
            </a:lvl9pPr>
          </a:lstStyle>
          <a:p/>
        </p:txBody>
      </p:sp>
      <p:sp>
        <p:nvSpPr>
          <p:cNvPr id="107" name="Google Shape;107;p13"/>
          <p:cNvSpPr txBox="1"/>
          <p:nvPr>
            <p:ph idx="14" type="subTitle"/>
          </p:nvPr>
        </p:nvSpPr>
        <p:spPr>
          <a:xfrm>
            <a:off x="3278400" y="3748075"/>
            <a:ext cx="2587200" cy="447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1800">
                <a:solidFill>
                  <a:schemeClr val="dk1"/>
                </a:solidFill>
                <a:latin typeface="Kodchasan"/>
                <a:ea typeface="Kodchasan"/>
                <a:cs typeface="Kodchasan"/>
                <a:sym typeface="Kodchasan"/>
              </a:defRPr>
            </a:lvl1pPr>
            <a:lvl2pPr lvl="1" rtl="0">
              <a:lnSpc>
                <a:spcPct val="100000"/>
              </a:lnSpc>
              <a:spcBef>
                <a:spcPts val="0"/>
              </a:spcBef>
              <a:spcAft>
                <a:spcPts val="0"/>
              </a:spcAft>
              <a:buClr>
                <a:schemeClr val="dk1"/>
              </a:buClr>
              <a:buSzPts val="2400"/>
              <a:buNone/>
              <a:defRPr sz="2400">
                <a:solidFill>
                  <a:schemeClr val="dk1"/>
                </a:solidFill>
              </a:defRPr>
            </a:lvl2pPr>
            <a:lvl3pPr lvl="2" rtl="0">
              <a:lnSpc>
                <a:spcPct val="100000"/>
              </a:lnSpc>
              <a:spcBef>
                <a:spcPts val="0"/>
              </a:spcBef>
              <a:spcAft>
                <a:spcPts val="0"/>
              </a:spcAft>
              <a:buClr>
                <a:schemeClr val="dk1"/>
              </a:buClr>
              <a:buSzPts val="2400"/>
              <a:buNone/>
              <a:defRPr sz="2400">
                <a:solidFill>
                  <a:schemeClr val="dk1"/>
                </a:solidFill>
              </a:defRPr>
            </a:lvl3pPr>
            <a:lvl4pPr lvl="3" rtl="0">
              <a:lnSpc>
                <a:spcPct val="100000"/>
              </a:lnSpc>
              <a:spcBef>
                <a:spcPts val="0"/>
              </a:spcBef>
              <a:spcAft>
                <a:spcPts val="0"/>
              </a:spcAft>
              <a:buClr>
                <a:schemeClr val="dk1"/>
              </a:buClr>
              <a:buSzPts val="2400"/>
              <a:buNone/>
              <a:defRPr sz="2400">
                <a:solidFill>
                  <a:schemeClr val="dk1"/>
                </a:solidFill>
              </a:defRPr>
            </a:lvl4pPr>
            <a:lvl5pPr lvl="4" rtl="0">
              <a:lnSpc>
                <a:spcPct val="100000"/>
              </a:lnSpc>
              <a:spcBef>
                <a:spcPts val="0"/>
              </a:spcBef>
              <a:spcAft>
                <a:spcPts val="0"/>
              </a:spcAft>
              <a:buClr>
                <a:schemeClr val="dk1"/>
              </a:buClr>
              <a:buSzPts val="2400"/>
              <a:buNone/>
              <a:defRPr sz="2400">
                <a:solidFill>
                  <a:schemeClr val="dk1"/>
                </a:solidFill>
              </a:defRPr>
            </a:lvl5pPr>
            <a:lvl6pPr lvl="5" rtl="0">
              <a:lnSpc>
                <a:spcPct val="100000"/>
              </a:lnSpc>
              <a:spcBef>
                <a:spcPts val="0"/>
              </a:spcBef>
              <a:spcAft>
                <a:spcPts val="0"/>
              </a:spcAft>
              <a:buClr>
                <a:schemeClr val="dk1"/>
              </a:buClr>
              <a:buSzPts val="2400"/>
              <a:buNone/>
              <a:defRPr sz="2400">
                <a:solidFill>
                  <a:schemeClr val="dk1"/>
                </a:solidFill>
              </a:defRPr>
            </a:lvl6pPr>
            <a:lvl7pPr lvl="6" rtl="0">
              <a:lnSpc>
                <a:spcPct val="100000"/>
              </a:lnSpc>
              <a:spcBef>
                <a:spcPts val="0"/>
              </a:spcBef>
              <a:spcAft>
                <a:spcPts val="0"/>
              </a:spcAft>
              <a:buClr>
                <a:schemeClr val="dk1"/>
              </a:buClr>
              <a:buSzPts val="2400"/>
              <a:buNone/>
              <a:defRPr sz="2400">
                <a:solidFill>
                  <a:schemeClr val="dk1"/>
                </a:solidFill>
              </a:defRPr>
            </a:lvl7pPr>
            <a:lvl8pPr lvl="7" rtl="0">
              <a:lnSpc>
                <a:spcPct val="100000"/>
              </a:lnSpc>
              <a:spcBef>
                <a:spcPts val="0"/>
              </a:spcBef>
              <a:spcAft>
                <a:spcPts val="0"/>
              </a:spcAft>
              <a:buClr>
                <a:schemeClr val="dk1"/>
              </a:buClr>
              <a:buSzPts val="2400"/>
              <a:buNone/>
              <a:defRPr sz="2400">
                <a:solidFill>
                  <a:schemeClr val="dk1"/>
                </a:solidFill>
              </a:defRPr>
            </a:lvl8pPr>
            <a:lvl9pPr lvl="8" rtl="0">
              <a:lnSpc>
                <a:spcPct val="100000"/>
              </a:lnSpc>
              <a:spcBef>
                <a:spcPts val="0"/>
              </a:spcBef>
              <a:spcAft>
                <a:spcPts val="0"/>
              </a:spcAft>
              <a:buClr>
                <a:schemeClr val="dk1"/>
              </a:buClr>
              <a:buSzPts val="2400"/>
              <a:buNone/>
              <a:defRPr sz="2400">
                <a:solidFill>
                  <a:schemeClr val="dk1"/>
                </a:solidFill>
              </a:defRPr>
            </a:lvl9pPr>
          </a:lstStyle>
          <a:p/>
        </p:txBody>
      </p:sp>
      <p:sp>
        <p:nvSpPr>
          <p:cNvPr id="108" name="Google Shape;108;p13"/>
          <p:cNvSpPr txBox="1"/>
          <p:nvPr>
            <p:ph idx="15" type="subTitle"/>
          </p:nvPr>
        </p:nvSpPr>
        <p:spPr>
          <a:xfrm>
            <a:off x="5843650" y="3748075"/>
            <a:ext cx="2587200" cy="447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None/>
              <a:defRPr b="1" sz="1800">
                <a:solidFill>
                  <a:schemeClr val="dk1"/>
                </a:solidFill>
                <a:latin typeface="Kodchasan"/>
                <a:ea typeface="Kodchasan"/>
                <a:cs typeface="Kodchasan"/>
                <a:sym typeface="Kodchasan"/>
              </a:defRPr>
            </a:lvl1pPr>
            <a:lvl2pPr lvl="1" rtl="0">
              <a:lnSpc>
                <a:spcPct val="100000"/>
              </a:lnSpc>
              <a:spcBef>
                <a:spcPts val="0"/>
              </a:spcBef>
              <a:spcAft>
                <a:spcPts val="0"/>
              </a:spcAft>
              <a:buClr>
                <a:schemeClr val="dk1"/>
              </a:buClr>
              <a:buSzPts val="2400"/>
              <a:buNone/>
              <a:defRPr sz="2400">
                <a:solidFill>
                  <a:schemeClr val="dk1"/>
                </a:solidFill>
              </a:defRPr>
            </a:lvl2pPr>
            <a:lvl3pPr lvl="2" rtl="0">
              <a:lnSpc>
                <a:spcPct val="100000"/>
              </a:lnSpc>
              <a:spcBef>
                <a:spcPts val="0"/>
              </a:spcBef>
              <a:spcAft>
                <a:spcPts val="0"/>
              </a:spcAft>
              <a:buClr>
                <a:schemeClr val="dk1"/>
              </a:buClr>
              <a:buSzPts val="2400"/>
              <a:buNone/>
              <a:defRPr sz="2400">
                <a:solidFill>
                  <a:schemeClr val="dk1"/>
                </a:solidFill>
              </a:defRPr>
            </a:lvl3pPr>
            <a:lvl4pPr lvl="3" rtl="0">
              <a:lnSpc>
                <a:spcPct val="100000"/>
              </a:lnSpc>
              <a:spcBef>
                <a:spcPts val="0"/>
              </a:spcBef>
              <a:spcAft>
                <a:spcPts val="0"/>
              </a:spcAft>
              <a:buClr>
                <a:schemeClr val="dk1"/>
              </a:buClr>
              <a:buSzPts val="2400"/>
              <a:buNone/>
              <a:defRPr sz="2400">
                <a:solidFill>
                  <a:schemeClr val="dk1"/>
                </a:solidFill>
              </a:defRPr>
            </a:lvl4pPr>
            <a:lvl5pPr lvl="4" rtl="0">
              <a:lnSpc>
                <a:spcPct val="100000"/>
              </a:lnSpc>
              <a:spcBef>
                <a:spcPts val="0"/>
              </a:spcBef>
              <a:spcAft>
                <a:spcPts val="0"/>
              </a:spcAft>
              <a:buClr>
                <a:schemeClr val="dk1"/>
              </a:buClr>
              <a:buSzPts val="2400"/>
              <a:buNone/>
              <a:defRPr sz="2400">
                <a:solidFill>
                  <a:schemeClr val="dk1"/>
                </a:solidFill>
              </a:defRPr>
            </a:lvl5pPr>
            <a:lvl6pPr lvl="5" rtl="0">
              <a:lnSpc>
                <a:spcPct val="100000"/>
              </a:lnSpc>
              <a:spcBef>
                <a:spcPts val="0"/>
              </a:spcBef>
              <a:spcAft>
                <a:spcPts val="0"/>
              </a:spcAft>
              <a:buClr>
                <a:schemeClr val="dk1"/>
              </a:buClr>
              <a:buSzPts val="2400"/>
              <a:buNone/>
              <a:defRPr sz="2400">
                <a:solidFill>
                  <a:schemeClr val="dk1"/>
                </a:solidFill>
              </a:defRPr>
            </a:lvl6pPr>
            <a:lvl7pPr lvl="6" rtl="0">
              <a:lnSpc>
                <a:spcPct val="100000"/>
              </a:lnSpc>
              <a:spcBef>
                <a:spcPts val="0"/>
              </a:spcBef>
              <a:spcAft>
                <a:spcPts val="0"/>
              </a:spcAft>
              <a:buClr>
                <a:schemeClr val="dk1"/>
              </a:buClr>
              <a:buSzPts val="2400"/>
              <a:buNone/>
              <a:defRPr sz="2400">
                <a:solidFill>
                  <a:schemeClr val="dk1"/>
                </a:solidFill>
              </a:defRPr>
            </a:lvl7pPr>
            <a:lvl8pPr lvl="7" rtl="0">
              <a:lnSpc>
                <a:spcPct val="100000"/>
              </a:lnSpc>
              <a:spcBef>
                <a:spcPts val="0"/>
              </a:spcBef>
              <a:spcAft>
                <a:spcPts val="0"/>
              </a:spcAft>
              <a:buClr>
                <a:schemeClr val="dk1"/>
              </a:buClr>
              <a:buSzPts val="2400"/>
              <a:buNone/>
              <a:defRPr sz="2400">
                <a:solidFill>
                  <a:schemeClr val="dk1"/>
                </a:solidFill>
              </a:defRPr>
            </a:lvl8pPr>
            <a:lvl9pPr lvl="8" rtl="0">
              <a:lnSpc>
                <a:spcPct val="100000"/>
              </a:lnSpc>
              <a:spcBef>
                <a:spcPts val="0"/>
              </a:spcBef>
              <a:spcAft>
                <a:spcPts val="0"/>
              </a:spcAft>
              <a:buClr>
                <a:schemeClr val="dk1"/>
              </a:buClr>
              <a:buSzPts val="2400"/>
              <a:buNone/>
              <a:defRPr sz="2400">
                <a:solidFill>
                  <a:schemeClr val="dk1"/>
                </a:solidFill>
              </a:defRPr>
            </a:lvl9pPr>
          </a:lstStyle>
          <a:p/>
        </p:txBody>
      </p:sp>
      <p:pic>
        <p:nvPicPr>
          <p:cNvPr id="109" name="Google Shape;109;p13"/>
          <p:cNvPicPr preferRelativeResize="0"/>
          <p:nvPr/>
        </p:nvPicPr>
        <p:blipFill>
          <a:blip r:embed="rId2">
            <a:alphaModFix/>
          </a:blip>
          <a:stretch>
            <a:fillRect/>
          </a:stretch>
        </p:blipFill>
        <p:spPr>
          <a:xfrm flipH="1" rot="-4829476">
            <a:off x="7103491" y="-1175384"/>
            <a:ext cx="1909325" cy="3450173"/>
          </a:xfrm>
          <a:prstGeom prst="rect">
            <a:avLst/>
          </a:prstGeom>
          <a:noFill/>
          <a:ln>
            <a:noFill/>
          </a:ln>
        </p:spPr>
      </p:pic>
      <p:pic>
        <p:nvPicPr>
          <p:cNvPr id="110" name="Google Shape;110;p13"/>
          <p:cNvPicPr preferRelativeResize="0"/>
          <p:nvPr/>
        </p:nvPicPr>
        <p:blipFill>
          <a:blip r:embed="rId3">
            <a:alphaModFix/>
          </a:blip>
          <a:stretch>
            <a:fillRect/>
          </a:stretch>
        </p:blipFill>
        <p:spPr>
          <a:xfrm rot="6753178">
            <a:off x="-1347227" y="-2069113"/>
            <a:ext cx="2152944" cy="2823719"/>
          </a:xfrm>
          <a:prstGeom prst="rect">
            <a:avLst/>
          </a:prstGeom>
          <a:noFill/>
          <a:ln>
            <a:noFill/>
          </a:ln>
        </p:spPr>
      </p:pic>
      <p:pic>
        <p:nvPicPr>
          <p:cNvPr id="111" name="Google Shape;111;p13"/>
          <p:cNvPicPr preferRelativeResize="0"/>
          <p:nvPr/>
        </p:nvPicPr>
        <p:blipFill>
          <a:blip r:embed="rId4">
            <a:alphaModFix/>
          </a:blip>
          <a:stretch>
            <a:fillRect/>
          </a:stretch>
        </p:blipFill>
        <p:spPr>
          <a:xfrm rot="-1018174">
            <a:off x="7271421" y="3675106"/>
            <a:ext cx="2854231" cy="1857790"/>
          </a:xfrm>
          <a:prstGeom prst="rect">
            <a:avLst/>
          </a:prstGeom>
          <a:noFill/>
          <a:ln>
            <a:noFill/>
          </a:ln>
        </p:spPr>
      </p:pic>
      <p:pic>
        <p:nvPicPr>
          <p:cNvPr id="112" name="Google Shape;112;p13"/>
          <p:cNvPicPr preferRelativeResize="0"/>
          <p:nvPr/>
        </p:nvPicPr>
        <p:blipFill>
          <a:blip r:embed="rId5">
            <a:alphaModFix/>
          </a:blip>
          <a:stretch>
            <a:fillRect/>
          </a:stretch>
        </p:blipFill>
        <p:spPr>
          <a:xfrm flipH="1" rot="2346070">
            <a:off x="-1252998" y="3773725"/>
            <a:ext cx="3618573" cy="199187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1">
    <p:bg>
      <p:bgPr>
        <a:solidFill>
          <a:schemeClr val="dk2"/>
        </a:solidFill>
      </p:bgPr>
    </p:bg>
    <p:spTree>
      <p:nvGrpSpPr>
        <p:cNvPr id="113" name="Shape 113"/>
        <p:cNvGrpSpPr/>
        <p:nvPr/>
      </p:nvGrpSpPr>
      <p:grpSpPr>
        <a:xfrm>
          <a:off x="0" y="0"/>
          <a:ext cx="0" cy="0"/>
          <a:chOff x="0" y="0"/>
          <a:chExt cx="0" cy="0"/>
        </a:xfrm>
      </p:grpSpPr>
      <p:sp>
        <p:nvSpPr>
          <p:cNvPr id="114" name="Google Shape;114;p14"/>
          <p:cNvSpPr txBox="1"/>
          <p:nvPr>
            <p:ph type="title"/>
          </p:nvPr>
        </p:nvSpPr>
        <p:spPr>
          <a:xfrm>
            <a:off x="713100" y="540996"/>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15" name="Google Shape;115;p14"/>
          <p:cNvSpPr txBox="1"/>
          <p:nvPr>
            <p:ph idx="1" type="subTitle"/>
          </p:nvPr>
        </p:nvSpPr>
        <p:spPr>
          <a:xfrm>
            <a:off x="1798415" y="1318250"/>
            <a:ext cx="4902000" cy="418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None/>
              <a:defRPr b="1" sz="1800">
                <a:latin typeface="Kodchasan"/>
                <a:ea typeface="Kodchasan"/>
                <a:cs typeface="Kodchasan"/>
                <a:sym typeface="Kodchasan"/>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116" name="Google Shape;116;p14"/>
          <p:cNvSpPr txBox="1"/>
          <p:nvPr>
            <p:ph idx="2" type="subTitle"/>
          </p:nvPr>
        </p:nvSpPr>
        <p:spPr>
          <a:xfrm>
            <a:off x="1798415" y="1667674"/>
            <a:ext cx="4902000" cy="65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7" name="Google Shape;117;p14"/>
          <p:cNvSpPr txBox="1"/>
          <p:nvPr>
            <p:ph idx="3" type="subTitle"/>
          </p:nvPr>
        </p:nvSpPr>
        <p:spPr>
          <a:xfrm>
            <a:off x="2446115" y="2427487"/>
            <a:ext cx="4902000" cy="418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None/>
              <a:defRPr b="1" sz="1800">
                <a:latin typeface="Kodchasan"/>
                <a:ea typeface="Kodchasan"/>
                <a:cs typeface="Kodchasan"/>
                <a:sym typeface="Kodchasan"/>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118" name="Google Shape;118;p14"/>
          <p:cNvSpPr txBox="1"/>
          <p:nvPr>
            <p:ph idx="4" type="subTitle"/>
          </p:nvPr>
        </p:nvSpPr>
        <p:spPr>
          <a:xfrm>
            <a:off x="2446115" y="2776912"/>
            <a:ext cx="4902000" cy="65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9" name="Google Shape;119;p14"/>
          <p:cNvSpPr txBox="1"/>
          <p:nvPr>
            <p:ph idx="5" type="subTitle"/>
          </p:nvPr>
        </p:nvSpPr>
        <p:spPr>
          <a:xfrm>
            <a:off x="3093815" y="3536725"/>
            <a:ext cx="4902000" cy="418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None/>
              <a:defRPr b="1" sz="1800">
                <a:latin typeface="Kodchasan"/>
                <a:ea typeface="Kodchasan"/>
                <a:cs typeface="Kodchasan"/>
                <a:sym typeface="Kodchasan"/>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120" name="Google Shape;120;p14"/>
          <p:cNvSpPr txBox="1"/>
          <p:nvPr>
            <p:ph idx="6" type="subTitle"/>
          </p:nvPr>
        </p:nvSpPr>
        <p:spPr>
          <a:xfrm>
            <a:off x="3093815" y="3886149"/>
            <a:ext cx="4902000" cy="65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pic>
        <p:nvPicPr>
          <p:cNvPr id="121" name="Google Shape;121;p14"/>
          <p:cNvPicPr preferRelativeResize="0"/>
          <p:nvPr/>
        </p:nvPicPr>
        <p:blipFill>
          <a:blip r:embed="rId2">
            <a:alphaModFix/>
          </a:blip>
          <a:stretch>
            <a:fillRect/>
          </a:stretch>
        </p:blipFill>
        <p:spPr>
          <a:xfrm flipH="1" rot="10800000">
            <a:off x="-300250" y="-721050"/>
            <a:ext cx="2192974" cy="3763750"/>
          </a:xfrm>
          <a:prstGeom prst="rect">
            <a:avLst/>
          </a:prstGeom>
          <a:noFill/>
          <a:ln>
            <a:noFill/>
          </a:ln>
        </p:spPr>
      </p:pic>
      <p:pic>
        <p:nvPicPr>
          <p:cNvPr id="122" name="Google Shape;122;p14"/>
          <p:cNvPicPr preferRelativeResize="0"/>
          <p:nvPr/>
        </p:nvPicPr>
        <p:blipFill>
          <a:blip r:embed="rId3">
            <a:alphaModFix/>
          </a:blip>
          <a:stretch>
            <a:fillRect/>
          </a:stretch>
        </p:blipFill>
        <p:spPr>
          <a:xfrm>
            <a:off x="7794847" y="-320600"/>
            <a:ext cx="2655125" cy="1193775"/>
          </a:xfrm>
          <a:prstGeom prst="rect">
            <a:avLst/>
          </a:prstGeom>
          <a:noFill/>
          <a:ln>
            <a:noFill/>
          </a:ln>
        </p:spPr>
      </p:pic>
      <p:pic>
        <p:nvPicPr>
          <p:cNvPr id="123" name="Google Shape;123;p14"/>
          <p:cNvPicPr preferRelativeResize="0"/>
          <p:nvPr/>
        </p:nvPicPr>
        <p:blipFill>
          <a:blip r:embed="rId4">
            <a:alphaModFix/>
          </a:blip>
          <a:stretch>
            <a:fillRect/>
          </a:stretch>
        </p:blipFill>
        <p:spPr>
          <a:xfrm rot="-3774739">
            <a:off x="7456006" y="3481499"/>
            <a:ext cx="3618573" cy="1991874"/>
          </a:xfrm>
          <a:prstGeom prst="rect">
            <a:avLst/>
          </a:prstGeom>
          <a:noFill/>
          <a:ln>
            <a:noFill/>
          </a:ln>
        </p:spPr>
      </p:pic>
      <p:pic>
        <p:nvPicPr>
          <p:cNvPr id="124" name="Google Shape;124;p14"/>
          <p:cNvPicPr preferRelativeResize="0"/>
          <p:nvPr/>
        </p:nvPicPr>
        <p:blipFill>
          <a:blip r:embed="rId5">
            <a:alphaModFix/>
          </a:blip>
          <a:stretch>
            <a:fillRect/>
          </a:stretch>
        </p:blipFill>
        <p:spPr>
          <a:xfrm flipH="1" rot="-1333877">
            <a:off x="-1002536" y="4070307"/>
            <a:ext cx="1887776" cy="192528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5">
    <p:bg>
      <p:bgPr>
        <a:solidFill>
          <a:schemeClr val="dk2"/>
        </a:solidFill>
      </p:bgPr>
    </p:bg>
    <p:spTree>
      <p:nvGrpSpPr>
        <p:cNvPr id="125" name="Shape 125"/>
        <p:cNvGrpSpPr/>
        <p:nvPr/>
      </p:nvGrpSpPr>
      <p:grpSpPr>
        <a:xfrm>
          <a:off x="0" y="0"/>
          <a:ext cx="0" cy="0"/>
          <a:chOff x="0" y="0"/>
          <a:chExt cx="0" cy="0"/>
        </a:xfrm>
      </p:grpSpPr>
      <p:sp>
        <p:nvSpPr>
          <p:cNvPr id="126" name="Google Shape;126;p15"/>
          <p:cNvSpPr txBox="1"/>
          <p:nvPr>
            <p:ph type="title"/>
          </p:nvPr>
        </p:nvSpPr>
        <p:spPr>
          <a:xfrm>
            <a:off x="713100" y="540996"/>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27" name="Google Shape;127;p15"/>
          <p:cNvSpPr txBox="1"/>
          <p:nvPr>
            <p:ph idx="1" type="subTitle"/>
          </p:nvPr>
        </p:nvSpPr>
        <p:spPr>
          <a:xfrm>
            <a:off x="713100" y="1294958"/>
            <a:ext cx="7717800" cy="418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None/>
              <a:defRPr b="1" sz="1800">
                <a:latin typeface="Kodchasan"/>
                <a:ea typeface="Kodchasan"/>
                <a:cs typeface="Kodchasan"/>
                <a:sym typeface="Kodchasan"/>
              </a:defRPr>
            </a:lvl1pPr>
            <a:lvl2pPr lvl="1" rtl="0">
              <a:lnSpc>
                <a:spcPct val="100000"/>
              </a:lnSpc>
              <a:spcBef>
                <a:spcPts val="0"/>
              </a:spcBef>
              <a:spcAft>
                <a:spcPts val="0"/>
              </a:spcAft>
              <a:buSzPts val="2000"/>
              <a:buNone/>
              <a:defRPr b="1" sz="2000"/>
            </a:lvl2pPr>
            <a:lvl3pPr lvl="2" rtl="0">
              <a:lnSpc>
                <a:spcPct val="100000"/>
              </a:lnSpc>
              <a:spcBef>
                <a:spcPts val="0"/>
              </a:spcBef>
              <a:spcAft>
                <a:spcPts val="0"/>
              </a:spcAft>
              <a:buSzPts val="2000"/>
              <a:buNone/>
              <a:defRPr b="1" sz="2000"/>
            </a:lvl3pPr>
            <a:lvl4pPr lvl="3" rtl="0">
              <a:lnSpc>
                <a:spcPct val="100000"/>
              </a:lnSpc>
              <a:spcBef>
                <a:spcPts val="0"/>
              </a:spcBef>
              <a:spcAft>
                <a:spcPts val="0"/>
              </a:spcAft>
              <a:buSzPts val="2000"/>
              <a:buNone/>
              <a:defRPr b="1" sz="2000"/>
            </a:lvl4pPr>
            <a:lvl5pPr lvl="4" rtl="0">
              <a:lnSpc>
                <a:spcPct val="100000"/>
              </a:lnSpc>
              <a:spcBef>
                <a:spcPts val="0"/>
              </a:spcBef>
              <a:spcAft>
                <a:spcPts val="0"/>
              </a:spcAft>
              <a:buSzPts val="2000"/>
              <a:buNone/>
              <a:defRPr b="1" sz="2000"/>
            </a:lvl5pPr>
            <a:lvl6pPr lvl="5" rtl="0">
              <a:lnSpc>
                <a:spcPct val="100000"/>
              </a:lnSpc>
              <a:spcBef>
                <a:spcPts val="0"/>
              </a:spcBef>
              <a:spcAft>
                <a:spcPts val="0"/>
              </a:spcAft>
              <a:buSzPts val="2000"/>
              <a:buNone/>
              <a:defRPr b="1" sz="2000"/>
            </a:lvl6pPr>
            <a:lvl7pPr lvl="6" rtl="0">
              <a:lnSpc>
                <a:spcPct val="100000"/>
              </a:lnSpc>
              <a:spcBef>
                <a:spcPts val="0"/>
              </a:spcBef>
              <a:spcAft>
                <a:spcPts val="0"/>
              </a:spcAft>
              <a:buSzPts val="2000"/>
              <a:buNone/>
              <a:defRPr b="1" sz="2000"/>
            </a:lvl7pPr>
            <a:lvl8pPr lvl="7" rtl="0">
              <a:lnSpc>
                <a:spcPct val="100000"/>
              </a:lnSpc>
              <a:spcBef>
                <a:spcPts val="0"/>
              </a:spcBef>
              <a:spcAft>
                <a:spcPts val="0"/>
              </a:spcAft>
              <a:buSzPts val="2000"/>
              <a:buNone/>
              <a:defRPr b="1" sz="2000"/>
            </a:lvl8pPr>
            <a:lvl9pPr lvl="8" rtl="0">
              <a:lnSpc>
                <a:spcPct val="100000"/>
              </a:lnSpc>
              <a:spcBef>
                <a:spcPts val="0"/>
              </a:spcBef>
              <a:spcAft>
                <a:spcPts val="0"/>
              </a:spcAft>
              <a:buSzPts val="2000"/>
              <a:buNone/>
              <a:defRPr b="1" sz="2000"/>
            </a:lvl9pPr>
          </a:lstStyle>
          <a:p/>
        </p:txBody>
      </p:sp>
      <p:sp>
        <p:nvSpPr>
          <p:cNvPr id="128" name="Google Shape;128;p15"/>
          <p:cNvSpPr txBox="1"/>
          <p:nvPr>
            <p:ph idx="2" type="subTitle"/>
          </p:nvPr>
        </p:nvSpPr>
        <p:spPr>
          <a:xfrm>
            <a:off x="713100" y="1633799"/>
            <a:ext cx="7717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200"/>
              <a:buChar char="●"/>
              <a:defRPr/>
            </a:lvl1pPr>
            <a:lvl2pPr lvl="1" rtl="0">
              <a:lnSpc>
                <a:spcPct val="100000"/>
              </a:lnSpc>
              <a:spcBef>
                <a:spcPts val="0"/>
              </a:spcBef>
              <a:spcAft>
                <a:spcPts val="0"/>
              </a:spcAft>
              <a:buSzPts val="1200"/>
              <a:buChar char="○"/>
              <a:defRPr/>
            </a:lvl2pPr>
            <a:lvl3pPr lvl="2" rtl="0">
              <a:lnSpc>
                <a:spcPct val="100000"/>
              </a:lnSpc>
              <a:spcBef>
                <a:spcPts val="0"/>
              </a:spcBef>
              <a:spcAft>
                <a:spcPts val="0"/>
              </a:spcAft>
              <a:buSzPts val="1200"/>
              <a:buChar char="■"/>
              <a:defRPr/>
            </a:lvl3pPr>
            <a:lvl4pPr lvl="3" rtl="0">
              <a:lnSpc>
                <a:spcPct val="100000"/>
              </a:lnSpc>
              <a:spcBef>
                <a:spcPts val="0"/>
              </a:spcBef>
              <a:spcAft>
                <a:spcPts val="0"/>
              </a:spcAft>
              <a:buSzPts val="1200"/>
              <a:buChar char="●"/>
              <a:defRPr/>
            </a:lvl4pPr>
            <a:lvl5pPr lvl="4" rtl="0">
              <a:lnSpc>
                <a:spcPct val="100000"/>
              </a:lnSpc>
              <a:spcBef>
                <a:spcPts val="0"/>
              </a:spcBef>
              <a:spcAft>
                <a:spcPts val="0"/>
              </a:spcAft>
              <a:buSzPts val="1200"/>
              <a:buChar char="○"/>
              <a:defRPr/>
            </a:lvl5pPr>
            <a:lvl6pPr lvl="5" rtl="0">
              <a:lnSpc>
                <a:spcPct val="100000"/>
              </a:lnSpc>
              <a:spcBef>
                <a:spcPts val="0"/>
              </a:spcBef>
              <a:spcAft>
                <a:spcPts val="0"/>
              </a:spcAft>
              <a:buSzPts val="1200"/>
              <a:buChar char="■"/>
              <a:defRPr/>
            </a:lvl6pPr>
            <a:lvl7pPr lvl="6" rtl="0">
              <a:lnSpc>
                <a:spcPct val="100000"/>
              </a:lnSpc>
              <a:spcBef>
                <a:spcPts val="0"/>
              </a:spcBef>
              <a:spcAft>
                <a:spcPts val="0"/>
              </a:spcAft>
              <a:buSzPts val="1200"/>
              <a:buChar char="●"/>
              <a:defRPr/>
            </a:lvl7pPr>
            <a:lvl8pPr lvl="7" rtl="0">
              <a:lnSpc>
                <a:spcPct val="100000"/>
              </a:lnSpc>
              <a:spcBef>
                <a:spcPts val="0"/>
              </a:spcBef>
              <a:spcAft>
                <a:spcPts val="0"/>
              </a:spcAft>
              <a:buSzPts val="1200"/>
              <a:buChar char="○"/>
              <a:defRPr/>
            </a:lvl8pPr>
            <a:lvl9pPr lvl="8" rtl="0">
              <a:lnSpc>
                <a:spcPct val="100000"/>
              </a:lnSpc>
              <a:spcBef>
                <a:spcPts val="0"/>
              </a:spcBef>
              <a:spcAft>
                <a:spcPts val="0"/>
              </a:spcAft>
              <a:buSzPts val="1200"/>
              <a:buChar char="■"/>
              <a:defRPr/>
            </a:lvl9pPr>
          </a:lstStyle>
          <a:p/>
        </p:txBody>
      </p:sp>
      <p:sp>
        <p:nvSpPr>
          <p:cNvPr id="129" name="Google Shape;129;p15"/>
          <p:cNvSpPr txBox="1"/>
          <p:nvPr>
            <p:ph idx="3" type="subTitle"/>
          </p:nvPr>
        </p:nvSpPr>
        <p:spPr>
          <a:xfrm>
            <a:off x="713100" y="2262958"/>
            <a:ext cx="7717800" cy="418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None/>
              <a:defRPr b="1" sz="1800">
                <a:latin typeface="Kodchasan"/>
                <a:ea typeface="Kodchasan"/>
                <a:cs typeface="Kodchasan"/>
                <a:sym typeface="Kodchasan"/>
              </a:defRPr>
            </a:lvl1pPr>
            <a:lvl2pPr lvl="1" rtl="0">
              <a:lnSpc>
                <a:spcPct val="100000"/>
              </a:lnSpc>
              <a:spcBef>
                <a:spcPts val="0"/>
              </a:spcBef>
              <a:spcAft>
                <a:spcPts val="0"/>
              </a:spcAft>
              <a:buSzPts val="2000"/>
              <a:buNone/>
              <a:defRPr b="1" sz="2000"/>
            </a:lvl2pPr>
            <a:lvl3pPr lvl="2" rtl="0">
              <a:lnSpc>
                <a:spcPct val="100000"/>
              </a:lnSpc>
              <a:spcBef>
                <a:spcPts val="0"/>
              </a:spcBef>
              <a:spcAft>
                <a:spcPts val="0"/>
              </a:spcAft>
              <a:buSzPts val="2000"/>
              <a:buNone/>
              <a:defRPr b="1" sz="2000"/>
            </a:lvl3pPr>
            <a:lvl4pPr lvl="3" rtl="0">
              <a:lnSpc>
                <a:spcPct val="100000"/>
              </a:lnSpc>
              <a:spcBef>
                <a:spcPts val="0"/>
              </a:spcBef>
              <a:spcAft>
                <a:spcPts val="0"/>
              </a:spcAft>
              <a:buSzPts val="2000"/>
              <a:buNone/>
              <a:defRPr b="1" sz="2000"/>
            </a:lvl4pPr>
            <a:lvl5pPr lvl="4" rtl="0">
              <a:lnSpc>
                <a:spcPct val="100000"/>
              </a:lnSpc>
              <a:spcBef>
                <a:spcPts val="0"/>
              </a:spcBef>
              <a:spcAft>
                <a:spcPts val="0"/>
              </a:spcAft>
              <a:buSzPts val="2000"/>
              <a:buNone/>
              <a:defRPr b="1" sz="2000"/>
            </a:lvl5pPr>
            <a:lvl6pPr lvl="5" rtl="0">
              <a:lnSpc>
                <a:spcPct val="100000"/>
              </a:lnSpc>
              <a:spcBef>
                <a:spcPts val="0"/>
              </a:spcBef>
              <a:spcAft>
                <a:spcPts val="0"/>
              </a:spcAft>
              <a:buSzPts val="2000"/>
              <a:buNone/>
              <a:defRPr b="1" sz="2000"/>
            </a:lvl6pPr>
            <a:lvl7pPr lvl="6" rtl="0">
              <a:lnSpc>
                <a:spcPct val="100000"/>
              </a:lnSpc>
              <a:spcBef>
                <a:spcPts val="0"/>
              </a:spcBef>
              <a:spcAft>
                <a:spcPts val="0"/>
              </a:spcAft>
              <a:buSzPts val="2000"/>
              <a:buNone/>
              <a:defRPr b="1" sz="2000"/>
            </a:lvl7pPr>
            <a:lvl8pPr lvl="7" rtl="0">
              <a:lnSpc>
                <a:spcPct val="100000"/>
              </a:lnSpc>
              <a:spcBef>
                <a:spcPts val="0"/>
              </a:spcBef>
              <a:spcAft>
                <a:spcPts val="0"/>
              </a:spcAft>
              <a:buSzPts val="2000"/>
              <a:buNone/>
              <a:defRPr b="1" sz="2000"/>
            </a:lvl8pPr>
            <a:lvl9pPr lvl="8" rtl="0">
              <a:lnSpc>
                <a:spcPct val="100000"/>
              </a:lnSpc>
              <a:spcBef>
                <a:spcPts val="0"/>
              </a:spcBef>
              <a:spcAft>
                <a:spcPts val="0"/>
              </a:spcAft>
              <a:buSzPts val="2000"/>
              <a:buNone/>
              <a:defRPr b="1" sz="2000"/>
            </a:lvl9pPr>
          </a:lstStyle>
          <a:p/>
        </p:txBody>
      </p:sp>
      <p:sp>
        <p:nvSpPr>
          <p:cNvPr id="130" name="Google Shape;130;p15"/>
          <p:cNvSpPr txBox="1"/>
          <p:nvPr>
            <p:ph idx="4" type="subTitle"/>
          </p:nvPr>
        </p:nvSpPr>
        <p:spPr>
          <a:xfrm>
            <a:off x="713100" y="2601792"/>
            <a:ext cx="7717800" cy="102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200"/>
              <a:buChar char="●"/>
              <a:defRPr/>
            </a:lvl1pPr>
            <a:lvl2pPr lvl="1" rtl="0">
              <a:lnSpc>
                <a:spcPct val="100000"/>
              </a:lnSpc>
              <a:spcBef>
                <a:spcPts val="0"/>
              </a:spcBef>
              <a:spcAft>
                <a:spcPts val="0"/>
              </a:spcAft>
              <a:buSzPts val="1200"/>
              <a:buChar char="○"/>
              <a:defRPr/>
            </a:lvl2pPr>
            <a:lvl3pPr lvl="2" rtl="0">
              <a:lnSpc>
                <a:spcPct val="100000"/>
              </a:lnSpc>
              <a:spcBef>
                <a:spcPts val="0"/>
              </a:spcBef>
              <a:spcAft>
                <a:spcPts val="0"/>
              </a:spcAft>
              <a:buSzPts val="1200"/>
              <a:buChar char="■"/>
              <a:defRPr/>
            </a:lvl3pPr>
            <a:lvl4pPr lvl="3" rtl="0">
              <a:lnSpc>
                <a:spcPct val="100000"/>
              </a:lnSpc>
              <a:spcBef>
                <a:spcPts val="0"/>
              </a:spcBef>
              <a:spcAft>
                <a:spcPts val="0"/>
              </a:spcAft>
              <a:buSzPts val="1200"/>
              <a:buChar char="●"/>
              <a:defRPr/>
            </a:lvl4pPr>
            <a:lvl5pPr lvl="4" rtl="0">
              <a:lnSpc>
                <a:spcPct val="100000"/>
              </a:lnSpc>
              <a:spcBef>
                <a:spcPts val="0"/>
              </a:spcBef>
              <a:spcAft>
                <a:spcPts val="0"/>
              </a:spcAft>
              <a:buSzPts val="1200"/>
              <a:buChar char="○"/>
              <a:defRPr/>
            </a:lvl5pPr>
            <a:lvl6pPr lvl="5" rtl="0">
              <a:lnSpc>
                <a:spcPct val="100000"/>
              </a:lnSpc>
              <a:spcBef>
                <a:spcPts val="0"/>
              </a:spcBef>
              <a:spcAft>
                <a:spcPts val="0"/>
              </a:spcAft>
              <a:buSzPts val="1200"/>
              <a:buChar char="■"/>
              <a:defRPr/>
            </a:lvl6pPr>
            <a:lvl7pPr lvl="6" rtl="0">
              <a:lnSpc>
                <a:spcPct val="100000"/>
              </a:lnSpc>
              <a:spcBef>
                <a:spcPts val="0"/>
              </a:spcBef>
              <a:spcAft>
                <a:spcPts val="0"/>
              </a:spcAft>
              <a:buSzPts val="1200"/>
              <a:buChar char="●"/>
              <a:defRPr/>
            </a:lvl7pPr>
            <a:lvl8pPr lvl="7" rtl="0">
              <a:lnSpc>
                <a:spcPct val="100000"/>
              </a:lnSpc>
              <a:spcBef>
                <a:spcPts val="0"/>
              </a:spcBef>
              <a:spcAft>
                <a:spcPts val="0"/>
              </a:spcAft>
              <a:buSzPts val="1200"/>
              <a:buChar char="○"/>
              <a:defRPr/>
            </a:lvl8pPr>
            <a:lvl9pPr lvl="8" rtl="0">
              <a:lnSpc>
                <a:spcPct val="100000"/>
              </a:lnSpc>
              <a:spcBef>
                <a:spcPts val="0"/>
              </a:spcBef>
              <a:spcAft>
                <a:spcPts val="0"/>
              </a:spcAft>
              <a:buSzPts val="1200"/>
              <a:buChar char="■"/>
              <a:defRPr/>
            </a:lvl9pPr>
          </a:lstStyle>
          <a:p/>
        </p:txBody>
      </p:sp>
      <p:sp>
        <p:nvSpPr>
          <p:cNvPr id="131" name="Google Shape;131;p15"/>
          <p:cNvSpPr txBox="1"/>
          <p:nvPr>
            <p:ph idx="5" type="subTitle"/>
          </p:nvPr>
        </p:nvSpPr>
        <p:spPr>
          <a:xfrm>
            <a:off x="713100" y="3751458"/>
            <a:ext cx="7717800" cy="418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None/>
              <a:defRPr b="1" sz="1800">
                <a:latin typeface="Kodchasan"/>
                <a:ea typeface="Kodchasan"/>
                <a:cs typeface="Kodchasan"/>
                <a:sym typeface="Kodchasan"/>
              </a:defRPr>
            </a:lvl1pPr>
            <a:lvl2pPr lvl="1" rtl="0">
              <a:lnSpc>
                <a:spcPct val="100000"/>
              </a:lnSpc>
              <a:spcBef>
                <a:spcPts val="0"/>
              </a:spcBef>
              <a:spcAft>
                <a:spcPts val="0"/>
              </a:spcAft>
              <a:buSzPts val="2000"/>
              <a:buNone/>
              <a:defRPr b="1" sz="2000"/>
            </a:lvl2pPr>
            <a:lvl3pPr lvl="2" rtl="0">
              <a:lnSpc>
                <a:spcPct val="100000"/>
              </a:lnSpc>
              <a:spcBef>
                <a:spcPts val="0"/>
              </a:spcBef>
              <a:spcAft>
                <a:spcPts val="0"/>
              </a:spcAft>
              <a:buSzPts val="2000"/>
              <a:buNone/>
              <a:defRPr b="1" sz="2000"/>
            </a:lvl3pPr>
            <a:lvl4pPr lvl="3" rtl="0">
              <a:lnSpc>
                <a:spcPct val="100000"/>
              </a:lnSpc>
              <a:spcBef>
                <a:spcPts val="0"/>
              </a:spcBef>
              <a:spcAft>
                <a:spcPts val="0"/>
              </a:spcAft>
              <a:buSzPts val="2000"/>
              <a:buNone/>
              <a:defRPr b="1" sz="2000"/>
            </a:lvl4pPr>
            <a:lvl5pPr lvl="4" rtl="0">
              <a:lnSpc>
                <a:spcPct val="100000"/>
              </a:lnSpc>
              <a:spcBef>
                <a:spcPts val="0"/>
              </a:spcBef>
              <a:spcAft>
                <a:spcPts val="0"/>
              </a:spcAft>
              <a:buSzPts val="2000"/>
              <a:buNone/>
              <a:defRPr b="1" sz="2000"/>
            </a:lvl5pPr>
            <a:lvl6pPr lvl="5" rtl="0">
              <a:lnSpc>
                <a:spcPct val="100000"/>
              </a:lnSpc>
              <a:spcBef>
                <a:spcPts val="0"/>
              </a:spcBef>
              <a:spcAft>
                <a:spcPts val="0"/>
              </a:spcAft>
              <a:buSzPts val="2000"/>
              <a:buNone/>
              <a:defRPr b="1" sz="2000"/>
            </a:lvl6pPr>
            <a:lvl7pPr lvl="6" rtl="0">
              <a:lnSpc>
                <a:spcPct val="100000"/>
              </a:lnSpc>
              <a:spcBef>
                <a:spcPts val="0"/>
              </a:spcBef>
              <a:spcAft>
                <a:spcPts val="0"/>
              </a:spcAft>
              <a:buSzPts val="2000"/>
              <a:buNone/>
              <a:defRPr b="1" sz="2000"/>
            </a:lvl7pPr>
            <a:lvl8pPr lvl="7" rtl="0">
              <a:lnSpc>
                <a:spcPct val="100000"/>
              </a:lnSpc>
              <a:spcBef>
                <a:spcPts val="0"/>
              </a:spcBef>
              <a:spcAft>
                <a:spcPts val="0"/>
              </a:spcAft>
              <a:buSzPts val="2000"/>
              <a:buNone/>
              <a:defRPr b="1" sz="2000"/>
            </a:lvl8pPr>
            <a:lvl9pPr lvl="8" rtl="0">
              <a:lnSpc>
                <a:spcPct val="100000"/>
              </a:lnSpc>
              <a:spcBef>
                <a:spcPts val="0"/>
              </a:spcBef>
              <a:spcAft>
                <a:spcPts val="0"/>
              </a:spcAft>
              <a:buSzPts val="2000"/>
              <a:buNone/>
              <a:defRPr b="1" sz="2000"/>
            </a:lvl9pPr>
          </a:lstStyle>
          <a:p/>
        </p:txBody>
      </p:sp>
      <p:sp>
        <p:nvSpPr>
          <p:cNvPr id="132" name="Google Shape;132;p15"/>
          <p:cNvSpPr txBox="1"/>
          <p:nvPr>
            <p:ph idx="6" type="subTitle"/>
          </p:nvPr>
        </p:nvSpPr>
        <p:spPr>
          <a:xfrm>
            <a:off x="713100" y="4090299"/>
            <a:ext cx="7717800" cy="508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200"/>
              <a:buChar char="●"/>
              <a:defRPr/>
            </a:lvl1pPr>
            <a:lvl2pPr lvl="1" rtl="0">
              <a:lnSpc>
                <a:spcPct val="100000"/>
              </a:lnSpc>
              <a:spcBef>
                <a:spcPts val="0"/>
              </a:spcBef>
              <a:spcAft>
                <a:spcPts val="0"/>
              </a:spcAft>
              <a:buSzPts val="1200"/>
              <a:buChar char="○"/>
              <a:defRPr/>
            </a:lvl2pPr>
            <a:lvl3pPr lvl="2" rtl="0">
              <a:lnSpc>
                <a:spcPct val="100000"/>
              </a:lnSpc>
              <a:spcBef>
                <a:spcPts val="0"/>
              </a:spcBef>
              <a:spcAft>
                <a:spcPts val="0"/>
              </a:spcAft>
              <a:buSzPts val="1200"/>
              <a:buChar char="■"/>
              <a:defRPr/>
            </a:lvl3pPr>
            <a:lvl4pPr lvl="3" rtl="0">
              <a:lnSpc>
                <a:spcPct val="100000"/>
              </a:lnSpc>
              <a:spcBef>
                <a:spcPts val="0"/>
              </a:spcBef>
              <a:spcAft>
                <a:spcPts val="0"/>
              </a:spcAft>
              <a:buSzPts val="1200"/>
              <a:buChar char="●"/>
              <a:defRPr/>
            </a:lvl4pPr>
            <a:lvl5pPr lvl="4" rtl="0">
              <a:lnSpc>
                <a:spcPct val="100000"/>
              </a:lnSpc>
              <a:spcBef>
                <a:spcPts val="0"/>
              </a:spcBef>
              <a:spcAft>
                <a:spcPts val="0"/>
              </a:spcAft>
              <a:buSzPts val="1200"/>
              <a:buChar char="○"/>
              <a:defRPr/>
            </a:lvl5pPr>
            <a:lvl6pPr lvl="5" rtl="0">
              <a:lnSpc>
                <a:spcPct val="100000"/>
              </a:lnSpc>
              <a:spcBef>
                <a:spcPts val="0"/>
              </a:spcBef>
              <a:spcAft>
                <a:spcPts val="0"/>
              </a:spcAft>
              <a:buSzPts val="1200"/>
              <a:buChar char="■"/>
              <a:defRPr/>
            </a:lvl6pPr>
            <a:lvl7pPr lvl="6" rtl="0">
              <a:lnSpc>
                <a:spcPct val="100000"/>
              </a:lnSpc>
              <a:spcBef>
                <a:spcPts val="0"/>
              </a:spcBef>
              <a:spcAft>
                <a:spcPts val="0"/>
              </a:spcAft>
              <a:buSzPts val="1200"/>
              <a:buChar char="●"/>
              <a:defRPr/>
            </a:lvl7pPr>
            <a:lvl8pPr lvl="7" rtl="0">
              <a:lnSpc>
                <a:spcPct val="100000"/>
              </a:lnSpc>
              <a:spcBef>
                <a:spcPts val="0"/>
              </a:spcBef>
              <a:spcAft>
                <a:spcPts val="0"/>
              </a:spcAft>
              <a:buSzPts val="1200"/>
              <a:buChar char="○"/>
              <a:defRPr/>
            </a:lvl8pPr>
            <a:lvl9pPr lvl="8" rtl="0">
              <a:lnSpc>
                <a:spcPct val="100000"/>
              </a:lnSpc>
              <a:spcBef>
                <a:spcPts val="0"/>
              </a:spcBef>
              <a:spcAft>
                <a:spcPts val="0"/>
              </a:spcAft>
              <a:buSzPts val="1200"/>
              <a:buChar char="■"/>
              <a:defRPr/>
            </a:lvl9pPr>
          </a:lstStyle>
          <a:p/>
        </p:txBody>
      </p:sp>
      <p:pic>
        <p:nvPicPr>
          <p:cNvPr id="133" name="Google Shape;133;p15"/>
          <p:cNvPicPr preferRelativeResize="0"/>
          <p:nvPr/>
        </p:nvPicPr>
        <p:blipFill>
          <a:blip r:embed="rId2">
            <a:alphaModFix/>
          </a:blip>
          <a:stretch>
            <a:fillRect/>
          </a:stretch>
        </p:blipFill>
        <p:spPr>
          <a:xfrm rot="-4500165">
            <a:off x="8038433" y="-1327408"/>
            <a:ext cx="2341937" cy="3154737"/>
          </a:xfrm>
          <a:prstGeom prst="rect">
            <a:avLst/>
          </a:prstGeom>
          <a:noFill/>
          <a:ln>
            <a:noFill/>
          </a:ln>
        </p:spPr>
      </p:pic>
      <p:pic>
        <p:nvPicPr>
          <p:cNvPr id="134" name="Google Shape;134;p15"/>
          <p:cNvPicPr preferRelativeResize="0"/>
          <p:nvPr/>
        </p:nvPicPr>
        <p:blipFill>
          <a:blip r:embed="rId3">
            <a:alphaModFix/>
          </a:blip>
          <a:stretch>
            <a:fillRect/>
          </a:stretch>
        </p:blipFill>
        <p:spPr>
          <a:xfrm rot="-9264565">
            <a:off x="8142181" y="-1008098"/>
            <a:ext cx="1887776" cy="1925285"/>
          </a:xfrm>
          <a:prstGeom prst="rect">
            <a:avLst/>
          </a:prstGeom>
          <a:noFill/>
          <a:ln>
            <a:noFill/>
          </a:ln>
        </p:spPr>
      </p:pic>
      <p:pic>
        <p:nvPicPr>
          <p:cNvPr id="135" name="Google Shape;135;p15"/>
          <p:cNvPicPr preferRelativeResize="0"/>
          <p:nvPr/>
        </p:nvPicPr>
        <p:blipFill>
          <a:blip r:embed="rId4">
            <a:alphaModFix/>
          </a:blip>
          <a:stretch>
            <a:fillRect/>
          </a:stretch>
        </p:blipFill>
        <p:spPr>
          <a:xfrm rot="-7306269">
            <a:off x="8310279" y="3764673"/>
            <a:ext cx="2152944" cy="2823719"/>
          </a:xfrm>
          <a:prstGeom prst="rect">
            <a:avLst/>
          </a:prstGeom>
          <a:noFill/>
          <a:ln>
            <a:noFill/>
          </a:ln>
        </p:spPr>
      </p:pic>
      <p:pic>
        <p:nvPicPr>
          <p:cNvPr id="136" name="Google Shape;136;p15"/>
          <p:cNvPicPr preferRelativeResize="0"/>
          <p:nvPr/>
        </p:nvPicPr>
        <p:blipFill>
          <a:blip r:embed="rId5">
            <a:alphaModFix/>
          </a:blip>
          <a:stretch>
            <a:fillRect/>
          </a:stretch>
        </p:blipFill>
        <p:spPr>
          <a:xfrm flipH="1" rot="8470361">
            <a:off x="-1286971" y="-768827"/>
            <a:ext cx="3618573" cy="1991873"/>
          </a:xfrm>
          <a:prstGeom prst="rect">
            <a:avLst/>
          </a:prstGeom>
          <a:noFill/>
          <a:ln>
            <a:noFill/>
          </a:ln>
        </p:spPr>
      </p:pic>
      <p:pic>
        <p:nvPicPr>
          <p:cNvPr id="137" name="Google Shape;137;p15"/>
          <p:cNvPicPr preferRelativeResize="0"/>
          <p:nvPr/>
        </p:nvPicPr>
        <p:blipFill>
          <a:blip r:embed="rId2">
            <a:alphaModFix/>
          </a:blip>
          <a:stretch>
            <a:fillRect/>
          </a:stretch>
        </p:blipFill>
        <p:spPr>
          <a:xfrm rot="2358193">
            <a:off x="-400333" y="4219058"/>
            <a:ext cx="1168605" cy="157418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0">
    <p:bg>
      <p:bgPr>
        <a:solidFill>
          <a:schemeClr val="dk2"/>
        </a:solidFill>
      </p:bgPr>
    </p:bg>
    <p:spTree>
      <p:nvGrpSpPr>
        <p:cNvPr id="138" name="Shape 138"/>
        <p:cNvGrpSpPr/>
        <p:nvPr/>
      </p:nvGrpSpPr>
      <p:grpSpPr>
        <a:xfrm>
          <a:off x="0" y="0"/>
          <a:ext cx="0" cy="0"/>
          <a:chOff x="0" y="0"/>
          <a:chExt cx="0" cy="0"/>
        </a:xfrm>
      </p:grpSpPr>
      <p:sp>
        <p:nvSpPr>
          <p:cNvPr id="139" name="Google Shape;139;p16"/>
          <p:cNvSpPr txBox="1"/>
          <p:nvPr>
            <p:ph type="title"/>
          </p:nvPr>
        </p:nvSpPr>
        <p:spPr>
          <a:xfrm>
            <a:off x="713100" y="540996"/>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40" name="Google Shape;140;p16"/>
          <p:cNvSpPr txBox="1"/>
          <p:nvPr>
            <p:ph idx="1" type="subTitle"/>
          </p:nvPr>
        </p:nvSpPr>
        <p:spPr>
          <a:xfrm>
            <a:off x="819630" y="1538139"/>
            <a:ext cx="3522900" cy="418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b="1" sz="1800">
                <a:latin typeface="Kodchasan"/>
                <a:ea typeface="Kodchasan"/>
                <a:cs typeface="Kodchasan"/>
                <a:sym typeface="Kodchasan"/>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141" name="Google Shape;141;p16"/>
          <p:cNvSpPr txBox="1"/>
          <p:nvPr>
            <p:ph idx="2" type="subTitle"/>
          </p:nvPr>
        </p:nvSpPr>
        <p:spPr>
          <a:xfrm>
            <a:off x="819645" y="1912878"/>
            <a:ext cx="3522900" cy="87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2" name="Google Shape;142;p16"/>
          <p:cNvSpPr txBox="1"/>
          <p:nvPr>
            <p:ph idx="3" type="subTitle"/>
          </p:nvPr>
        </p:nvSpPr>
        <p:spPr>
          <a:xfrm>
            <a:off x="4801455" y="1538139"/>
            <a:ext cx="3522900" cy="418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b="1" sz="1800">
                <a:latin typeface="Kodchasan"/>
                <a:ea typeface="Kodchasan"/>
                <a:cs typeface="Kodchasan"/>
                <a:sym typeface="Kodchasan"/>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143" name="Google Shape;143;p16"/>
          <p:cNvSpPr txBox="1"/>
          <p:nvPr>
            <p:ph idx="4" type="subTitle"/>
          </p:nvPr>
        </p:nvSpPr>
        <p:spPr>
          <a:xfrm>
            <a:off x="4801470" y="1912878"/>
            <a:ext cx="3522900" cy="87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4" name="Google Shape;144;p16"/>
          <p:cNvSpPr txBox="1"/>
          <p:nvPr>
            <p:ph idx="5" type="subTitle"/>
          </p:nvPr>
        </p:nvSpPr>
        <p:spPr>
          <a:xfrm>
            <a:off x="819630" y="3138521"/>
            <a:ext cx="3522900" cy="418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b="1" sz="1800">
                <a:latin typeface="Kodchasan"/>
                <a:ea typeface="Kodchasan"/>
                <a:cs typeface="Kodchasan"/>
                <a:sym typeface="Kodchasan"/>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145" name="Google Shape;145;p16"/>
          <p:cNvSpPr txBox="1"/>
          <p:nvPr>
            <p:ph idx="6" type="subTitle"/>
          </p:nvPr>
        </p:nvSpPr>
        <p:spPr>
          <a:xfrm>
            <a:off x="819645" y="3513260"/>
            <a:ext cx="3522900" cy="87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6" name="Google Shape;146;p16"/>
          <p:cNvSpPr txBox="1"/>
          <p:nvPr>
            <p:ph idx="7" type="subTitle"/>
          </p:nvPr>
        </p:nvSpPr>
        <p:spPr>
          <a:xfrm>
            <a:off x="4801455" y="3138524"/>
            <a:ext cx="3522900" cy="418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b="1" sz="1800">
                <a:latin typeface="Kodchasan"/>
                <a:ea typeface="Kodchasan"/>
                <a:cs typeface="Kodchasan"/>
                <a:sym typeface="Kodchasan"/>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147" name="Google Shape;147;p16"/>
          <p:cNvSpPr txBox="1"/>
          <p:nvPr>
            <p:ph idx="8" type="subTitle"/>
          </p:nvPr>
        </p:nvSpPr>
        <p:spPr>
          <a:xfrm>
            <a:off x="4801470" y="3513264"/>
            <a:ext cx="3522900" cy="87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pic>
        <p:nvPicPr>
          <p:cNvPr id="148" name="Google Shape;148;p16"/>
          <p:cNvPicPr preferRelativeResize="0"/>
          <p:nvPr/>
        </p:nvPicPr>
        <p:blipFill>
          <a:blip r:embed="rId2">
            <a:alphaModFix/>
          </a:blip>
          <a:stretch>
            <a:fillRect/>
          </a:stretch>
        </p:blipFill>
        <p:spPr>
          <a:xfrm flipH="1" rot="-4829476">
            <a:off x="7103491" y="-1175384"/>
            <a:ext cx="1909325" cy="3450173"/>
          </a:xfrm>
          <a:prstGeom prst="rect">
            <a:avLst/>
          </a:prstGeom>
          <a:noFill/>
          <a:ln>
            <a:noFill/>
          </a:ln>
        </p:spPr>
      </p:pic>
      <p:pic>
        <p:nvPicPr>
          <p:cNvPr id="149" name="Google Shape;149;p16"/>
          <p:cNvPicPr preferRelativeResize="0"/>
          <p:nvPr/>
        </p:nvPicPr>
        <p:blipFill>
          <a:blip r:embed="rId3">
            <a:alphaModFix/>
          </a:blip>
          <a:stretch>
            <a:fillRect/>
          </a:stretch>
        </p:blipFill>
        <p:spPr>
          <a:xfrm rot="6753178">
            <a:off x="-1347227" y="-2069113"/>
            <a:ext cx="2152944" cy="2823719"/>
          </a:xfrm>
          <a:prstGeom prst="rect">
            <a:avLst/>
          </a:prstGeom>
          <a:noFill/>
          <a:ln>
            <a:noFill/>
          </a:ln>
        </p:spPr>
      </p:pic>
      <p:pic>
        <p:nvPicPr>
          <p:cNvPr id="150" name="Google Shape;150;p16"/>
          <p:cNvPicPr preferRelativeResize="0"/>
          <p:nvPr/>
        </p:nvPicPr>
        <p:blipFill>
          <a:blip r:embed="rId4">
            <a:alphaModFix/>
          </a:blip>
          <a:stretch>
            <a:fillRect/>
          </a:stretch>
        </p:blipFill>
        <p:spPr>
          <a:xfrm rot="-1018174">
            <a:off x="7271421" y="3675106"/>
            <a:ext cx="2854231" cy="1857790"/>
          </a:xfrm>
          <a:prstGeom prst="rect">
            <a:avLst/>
          </a:prstGeom>
          <a:noFill/>
          <a:ln>
            <a:noFill/>
          </a:ln>
        </p:spPr>
      </p:pic>
      <p:pic>
        <p:nvPicPr>
          <p:cNvPr id="151" name="Google Shape;151;p16"/>
          <p:cNvPicPr preferRelativeResize="0"/>
          <p:nvPr/>
        </p:nvPicPr>
        <p:blipFill>
          <a:blip r:embed="rId5">
            <a:alphaModFix/>
          </a:blip>
          <a:stretch>
            <a:fillRect/>
          </a:stretch>
        </p:blipFill>
        <p:spPr>
          <a:xfrm flipH="1" rot="2346070">
            <a:off x="-1252998" y="3773725"/>
            <a:ext cx="3618573" cy="1991874"/>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9">
    <p:bg>
      <p:bgPr>
        <a:solidFill>
          <a:schemeClr val="dk2"/>
        </a:solidFill>
      </p:bgPr>
    </p:bg>
    <p:spTree>
      <p:nvGrpSpPr>
        <p:cNvPr id="152" name="Shape 152"/>
        <p:cNvGrpSpPr/>
        <p:nvPr/>
      </p:nvGrpSpPr>
      <p:grpSpPr>
        <a:xfrm>
          <a:off x="0" y="0"/>
          <a:ext cx="0" cy="0"/>
          <a:chOff x="0" y="0"/>
          <a:chExt cx="0" cy="0"/>
        </a:xfrm>
      </p:grpSpPr>
      <p:sp>
        <p:nvSpPr>
          <p:cNvPr id="153" name="Google Shape;153;p17"/>
          <p:cNvSpPr txBox="1"/>
          <p:nvPr>
            <p:ph type="title"/>
          </p:nvPr>
        </p:nvSpPr>
        <p:spPr>
          <a:xfrm>
            <a:off x="713100" y="540996"/>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54" name="Google Shape;154;p17"/>
          <p:cNvSpPr txBox="1"/>
          <p:nvPr>
            <p:ph idx="1" type="subTitle"/>
          </p:nvPr>
        </p:nvSpPr>
        <p:spPr>
          <a:xfrm>
            <a:off x="1139603" y="1296310"/>
            <a:ext cx="3031500" cy="418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None/>
              <a:defRPr b="1" sz="1800">
                <a:latin typeface="Kodchasan"/>
                <a:ea typeface="Kodchasan"/>
                <a:cs typeface="Kodchasan"/>
                <a:sym typeface="Kodchasan"/>
              </a:defRPr>
            </a:lvl1pPr>
            <a:lvl2pPr lvl="1" rtl="0">
              <a:lnSpc>
                <a:spcPct val="100000"/>
              </a:lnSpc>
              <a:spcBef>
                <a:spcPts val="0"/>
              </a:spcBef>
              <a:spcAft>
                <a:spcPts val="0"/>
              </a:spcAft>
              <a:buSzPts val="2000"/>
              <a:buNone/>
              <a:defRPr b="1" sz="2000"/>
            </a:lvl2pPr>
            <a:lvl3pPr lvl="2" rtl="0">
              <a:lnSpc>
                <a:spcPct val="100000"/>
              </a:lnSpc>
              <a:spcBef>
                <a:spcPts val="0"/>
              </a:spcBef>
              <a:spcAft>
                <a:spcPts val="0"/>
              </a:spcAft>
              <a:buSzPts val="2000"/>
              <a:buNone/>
              <a:defRPr b="1" sz="2000"/>
            </a:lvl3pPr>
            <a:lvl4pPr lvl="3" rtl="0">
              <a:lnSpc>
                <a:spcPct val="100000"/>
              </a:lnSpc>
              <a:spcBef>
                <a:spcPts val="0"/>
              </a:spcBef>
              <a:spcAft>
                <a:spcPts val="0"/>
              </a:spcAft>
              <a:buSzPts val="2000"/>
              <a:buNone/>
              <a:defRPr b="1" sz="2000"/>
            </a:lvl4pPr>
            <a:lvl5pPr lvl="4" rtl="0">
              <a:lnSpc>
                <a:spcPct val="100000"/>
              </a:lnSpc>
              <a:spcBef>
                <a:spcPts val="0"/>
              </a:spcBef>
              <a:spcAft>
                <a:spcPts val="0"/>
              </a:spcAft>
              <a:buSzPts val="2000"/>
              <a:buNone/>
              <a:defRPr b="1" sz="2000"/>
            </a:lvl5pPr>
            <a:lvl6pPr lvl="5" rtl="0">
              <a:lnSpc>
                <a:spcPct val="100000"/>
              </a:lnSpc>
              <a:spcBef>
                <a:spcPts val="0"/>
              </a:spcBef>
              <a:spcAft>
                <a:spcPts val="0"/>
              </a:spcAft>
              <a:buSzPts val="2000"/>
              <a:buNone/>
              <a:defRPr b="1" sz="2000"/>
            </a:lvl6pPr>
            <a:lvl7pPr lvl="6" rtl="0">
              <a:lnSpc>
                <a:spcPct val="100000"/>
              </a:lnSpc>
              <a:spcBef>
                <a:spcPts val="0"/>
              </a:spcBef>
              <a:spcAft>
                <a:spcPts val="0"/>
              </a:spcAft>
              <a:buSzPts val="2000"/>
              <a:buNone/>
              <a:defRPr b="1" sz="2000"/>
            </a:lvl7pPr>
            <a:lvl8pPr lvl="7" rtl="0">
              <a:lnSpc>
                <a:spcPct val="100000"/>
              </a:lnSpc>
              <a:spcBef>
                <a:spcPts val="0"/>
              </a:spcBef>
              <a:spcAft>
                <a:spcPts val="0"/>
              </a:spcAft>
              <a:buSzPts val="2000"/>
              <a:buNone/>
              <a:defRPr b="1" sz="2000"/>
            </a:lvl8pPr>
            <a:lvl9pPr lvl="8" rtl="0">
              <a:lnSpc>
                <a:spcPct val="100000"/>
              </a:lnSpc>
              <a:spcBef>
                <a:spcPts val="0"/>
              </a:spcBef>
              <a:spcAft>
                <a:spcPts val="0"/>
              </a:spcAft>
              <a:buSzPts val="2000"/>
              <a:buNone/>
              <a:defRPr b="1" sz="2000"/>
            </a:lvl9pPr>
          </a:lstStyle>
          <a:p/>
        </p:txBody>
      </p:sp>
      <p:sp>
        <p:nvSpPr>
          <p:cNvPr id="155" name="Google Shape;155;p17"/>
          <p:cNvSpPr txBox="1"/>
          <p:nvPr>
            <p:ph idx="2" type="subTitle"/>
          </p:nvPr>
        </p:nvSpPr>
        <p:spPr>
          <a:xfrm>
            <a:off x="1139622" y="1649305"/>
            <a:ext cx="30315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56" name="Google Shape;156;p17"/>
          <p:cNvSpPr txBox="1"/>
          <p:nvPr>
            <p:ph idx="3" type="subTitle"/>
          </p:nvPr>
        </p:nvSpPr>
        <p:spPr>
          <a:xfrm>
            <a:off x="1139603" y="2430773"/>
            <a:ext cx="3031500" cy="418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None/>
              <a:defRPr b="1" sz="1800">
                <a:latin typeface="Kodchasan"/>
                <a:ea typeface="Kodchasan"/>
                <a:cs typeface="Kodchasan"/>
                <a:sym typeface="Kodchasan"/>
              </a:defRPr>
            </a:lvl1pPr>
            <a:lvl2pPr lvl="1" rtl="0">
              <a:lnSpc>
                <a:spcPct val="100000"/>
              </a:lnSpc>
              <a:spcBef>
                <a:spcPts val="0"/>
              </a:spcBef>
              <a:spcAft>
                <a:spcPts val="0"/>
              </a:spcAft>
              <a:buSzPts val="2000"/>
              <a:buNone/>
              <a:defRPr b="1" sz="2000"/>
            </a:lvl2pPr>
            <a:lvl3pPr lvl="2" rtl="0">
              <a:lnSpc>
                <a:spcPct val="100000"/>
              </a:lnSpc>
              <a:spcBef>
                <a:spcPts val="0"/>
              </a:spcBef>
              <a:spcAft>
                <a:spcPts val="0"/>
              </a:spcAft>
              <a:buSzPts val="2000"/>
              <a:buNone/>
              <a:defRPr b="1" sz="2000"/>
            </a:lvl3pPr>
            <a:lvl4pPr lvl="3" rtl="0">
              <a:lnSpc>
                <a:spcPct val="100000"/>
              </a:lnSpc>
              <a:spcBef>
                <a:spcPts val="0"/>
              </a:spcBef>
              <a:spcAft>
                <a:spcPts val="0"/>
              </a:spcAft>
              <a:buSzPts val="2000"/>
              <a:buNone/>
              <a:defRPr b="1" sz="2000"/>
            </a:lvl4pPr>
            <a:lvl5pPr lvl="4" rtl="0">
              <a:lnSpc>
                <a:spcPct val="100000"/>
              </a:lnSpc>
              <a:spcBef>
                <a:spcPts val="0"/>
              </a:spcBef>
              <a:spcAft>
                <a:spcPts val="0"/>
              </a:spcAft>
              <a:buSzPts val="2000"/>
              <a:buNone/>
              <a:defRPr b="1" sz="2000"/>
            </a:lvl5pPr>
            <a:lvl6pPr lvl="5" rtl="0">
              <a:lnSpc>
                <a:spcPct val="100000"/>
              </a:lnSpc>
              <a:spcBef>
                <a:spcPts val="0"/>
              </a:spcBef>
              <a:spcAft>
                <a:spcPts val="0"/>
              </a:spcAft>
              <a:buSzPts val="2000"/>
              <a:buNone/>
              <a:defRPr b="1" sz="2000"/>
            </a:lvl6pPr>
            <a:lvl7pPr lvl="6" rtl="0">
              <a:lnSpc>
                <a:spcPct val="100000"/>
              </a:lnSpc>
              <a:spcBef>
                <a:spcPts val="0"/>
              </a:spcBef>
              <a:spcAft>
                <a:spcPts val="0"/>
              </a:spcAft>
              <a:buSzPts val="2000"/>
              <a:buNone/>
              <a:defRPr b="1" sz="2000"/>
            </a:lvl7pPr>
            <a:lvl8pPr lvl="7" rtl="0">
              <a:lnSpc>
                <a:spcPct val="100000"/>
              </a:lnSpc>
              <a:spcBef>
                <a:spcPts val="0"/>
              </a:spcBef>
              <a:spcAft>
                <a:spcPts val="0"/>
              </a:spcAft>
              <a:buSzPts val="2000"/>
              <a:buNone/>
              <a:defRPr b="1" sz="2000"/>
            </a:lvl8pPr>
            <a:lvl9pPr lvl="8" rtl="0">
              <a:lnSpc>
                <a:spcPct val="100000"/>
              </a:lnSpc>
              <a:spcBef>
                <a:spcPts val="0"/>
              </a:spcBef>
              <a:spcAft>
                <a:spcPts val="0"/>
              </a:spcAft>
              <a:buSzPts val="2000"/>
              <a:buNone/>
              <a:defRPr b="1" sz="2000"/>
            </a:lvl9pPr>
          </a:lstStyle>
          <a:p/>
        </p:txBody>
      </p:sp>
      <p:sp>
        <p:nvSpPr>
          <p:cNvPr id="157" name="Google Shape;157;p17"/>
          <p:cNvSpPr txBox="1"/>
          <p:nvPr>
            <p:ph idx="4" type="subTitle"/>
          </p:nvPr>
        </p:nvSpPr>
        <p:spPr>
          <a:xfrm>
            <a:off x="1139622" y="2783768"/>
            <a:ext cx="30315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58" name="Google Shape;158;p17"/>
          <p:cNvSpPr txBox="1"/>
          <p:nvPr>
            <p:ph idx="5" type="subTitle"/>
          </p:nvPr>
        </p:nvSpPr>
        <p:spPr>
          <a:xfrm>
            <a:off x="1139603" y="3565236"/>
            <a:ext cx="3031500" cy="418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None/>
              <a:defRPr b="1" sz="1800">
                <a:latin typeface="Kodchasan"/>
                <a:ea typeface="Kodchasan"/>
                <a:cs typeface="Kodchasan"/>
                <a:sym typeface="Kodchasan"/>
              </a:defRPr>
            </a:lvl1pPr>
            <a:lvl2pPr lvl="1" rtl="0">
              <a:lnSpc>
                <a:spcPct val="100000"/>
              </a:lnSpc>
              <a:spcBef>
                <a:spcPts val="0"/>
              </a:spcBef>
              <a:spcAft>
                <a:spcPts val="0"/>
              </a:spcAft>
              <a:buSzPts val="2000"/>
              <a:buNone/>
              <a:defRPr b="1" sz="2000"/>
            </a:lvl2pPr>
            <a:lvl3pPr lvl="2" rtl="0">
              <a:lnSpc>
                <a:spcPct val="100000"/>
              </a:lnSpc>
              <a:spcBef>
                <a:spcPts val="0"/>
              </a:spcBef>
              <a:spcAft>
                <a:spcPts val="0"/>
              </a:spcAft>
              <a:buSzPts val="2000"/>
              <a:buNone/>
              <a:defRPr b="1" sz="2000"/>
            </a:lvl3pPr>
            <a:lvl4pPr lvl="3" rtl="0">
              <a:lnSpc>
                <a:spcPct val="100000"/>
              </a:lnSpc>
              <a:spcBef>
                <a:spcPts val="0"/>
              </a:spcBef>
              <a:spcAft>
                <a:spcPts val="0"/>
              </a:spcAft>
              <a:buSzPts val="2000"/>
              <a:buNone/>
              <a:defRPr b="1" sz="2000"/>
            </a:lvl4pPr>
            <a:lvl5pPr lvl="4" rtl="0">
              <a:lnSpc>
                <a:spcPct val="100000"/>
              </a:lnSpc>
              <a:spcBef>
                <a:spcPts val="0"/>
              </a:spcBef>
              <a:spcAft>
                <a:spcPts val="0"/>
              </a:spcAft>
              <a:buSzPts val="2000"/>
              <a:buNone/>
              <a:defRPr b="1" sz="2000"/>
            </a:lvl5pPr>
            <a:lvl6pPr lvl="5" rtl="0">
              <a:lnSpc>
                <a:spcPct val="100000"/>
              </a:lnSpc>
              <a:spcBef>
                <a:spcPts val="0"/>
              </a:spcBef>
              <a:spcAft>
                <a:spcPts val="0"/>
              </a:spcAft>
              <a:buSzPts val="2000"/>
              <a:buNone/>
              <a:defRPr b="1" sz="2000"/>
            </a:lvl6pPr>
            <a:lvl7pPr lvl="6" rtl="0">
              <a:lnSpc>
                <a:spcPct val="100000"/>
              </a:lnSpc>
              <a:spcBef>
                <a:spcPts val="0"/>
              </a:spcBef>
              <a:spcAft>
                <a:spcPts val="0"/>
              </a:spcAft>
              <a:buSzPts val="2000"/>
              <a:buNone/>
              <a:defRPr b="1" sz="2000"/>
            </a:lvl7pPr>
            <a:lvl8pPr lvl="7" rtl="0">
              <a:lnSpc>
                <a:spcPct val="100000"/>
              </a:lnSpc>
              <a:spcBef>
                <a:spcPts val="0"/>
              </a:spcBef>
              <a:spcAft>
                <a:spcPts val="0"/>
              </a:spcAft>
              <a:buSzPts val="2000"/>
              <a:buNone/>
              <a:defRPr b="1" sz="2000"/>
            </a:lvl8pPr>
            <a:lvl9pPr lvl="8" rtl="0">
              <a:lnSpc>
                <a:spcPct val="100000"/>
              </a:lnSpc>
              <a:spcBef>
                <a:spcPts val="0"/>
              </a:spcBef>
              <a:spcAft>
                <a:spcPts val="0"/>
              </a:spcAft>
              <a:buSzPts val="2000"/>
              <a:buNone/>
              <a:defRPr b="1" sz="2000"/>
            </a:lvl9pPr>
          </a:lstStyle>
          <a:p/>
        </p:txBody>
      </p:sp>
      <p:sp>
        <p:nvSpPr>
          <p:cNvPr id="159" name="Google Shape;159;p17"/>
          <p:cNvSpPr txBox="1"/>
          <p:nvPr>
            <p:ph idx="6" type="subTitle"/>
          </p:nvPr>
        </p:nvSpPr>
        <p:spPr>
          <a:xfrm>
            <a:off x="1139622" y="3918231"/>
            <a:ext cx="30315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60" name="Google Shape;160;p17"/>
          <p:cNvSpPr txBox="1"/>
          <p:nvPr>
            <p:ph idx="7" type="subTitle"/>
          </p:nvPr>
        </p:nvSpPr>
        <p:spPr>
          <a:xfrm>
            <a:off x="4972878" y="1296310"/>
            <a:ext cx="3031500" cy="418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None/>
              <a:defRPr b="1" sz="1800">
                <a:latin typeface="Kodchasan"/>
                <a:ea typeface="Kodchasan"/>
                <a:cs typeface="Kodchasan"/>
                <a:sym typeface="Kodchasan"/>
              </a:defRPr>
            </a:lvl1pPr>
            <a:lvl2pPr lvl="1" rtl="0">
              <a:lnSpc>
                <a:spcPct val="100000"/>
              </a:lnSpc>
              <a:spcBef>
                <a:spcPts val="0"/>
              </a:spcBef>
              <a:spcAft>
                <a:spcPts val="0"/>
              </a:spcAft>
              <a:buSzPts val="2000"/>
              <a:buNone/>
              <a:defRPr b="1" sz="2000"/>
            </a:lvl2pPr>
            <a:lvl3pPr lvl="2" rtl="0">
              <a:lnSpc>
                <a:spcPct val="100000"/>
              </a:lnSpc>
              <a:spcBef>
                <a:spcPts val="0"/>
              </a:spcBef>
              <a:spcAft>
                <a:spcPts val="0"/>
              </a:spcAft>
              <a:buSzPts val="2000"/>
              <a:buNone/>
              <a:defRPr b="1" sz="2000"/>
            </a:lvl3pPr>
            <a:lvl4pPr lvl="3" rtl="0">
              <a:lnSpc>
                <a:spcPct val="100000"/>
              </a:lnSpc>
              <a:spcBef>
                <a:spcPts val="0"/>
              </a:spcBef>
              <a:spcAft>
                <a:spcPts val="0"/>
              </a:spcAft>
              <a:buSzPts val="2000"/>
              <a:buNone/>
              <a:defRPr b="1" sz="2000"/>
            </a:lvl4pPr>
            <a:lvl5pPr lvl="4" rtl="0">
              <a:lnSpc>
                <a:spcPct val="100000"/>
              </a:lnSpc>
              <a:spcBef>
                <a:spcPts val="0"/>
              </a:spcBef>
              <a:spcAft>
                <a:spcPts val="0"/>
              </a:spcAft>
              <a:buSzPts val="2000"/>
              <a:buNone/>
              <a:defRPr b="1" sz="2000"/>
            </a:lvl5pPr>
            <a:lvl6pPr lvl="5" rtl="0">
              <a:lnSpc>
                <a:spcPct val="100000"/>
              </a:lnSpc>
              <a:spcBef>
                <a:spcPts val="0"/>
              </a:spcBef>
              <a:spcAft>
                <a:spcPts val="0"/>
              </a:spcAft>
              <a:buSzPts val="2000"/>
              <a:buNone/>
              <a:defRPr b="1" sz="2000"/>
            </a:lvl6pPr>
            <a:lvl7pPr lvl="6" rtl="0">
              <a:lnSpc>
                <a:spcPct val="100000"/>
              </a:lnSpc>
              <a:spcBef>
                <a:spcPts val="0"/>
              </a:spcBef>
              <a:spcAft>
                <a:spcPts val="0"/>
              </a:spcAft>
              <a:buSzPts val="2000"/>
              <a:buNone/>
              <a:defRPr b="1" sz="2000"/>
            </a:lvl7pPr>
            <a:lvl8pPr lvl="7" rtl="0">
              <a:lnSpc>
                <a:spcPct val="100000"/>
              </a:lnSpc>
              <a:spcBef>
                <a:spcPts val="0"/>
              </a:spcBef>
              <a:spcAft>
                <a:spcPts val="0"/>
              </a:spcAft>
              <a:buSzPts val="2000"/>
              <a:buNone/>
              <a:defRPr b="1" sz="2000"/>
            </a:lvl8pPr>
            <a:lvl9pPr lvl="8" rtl="0">
              <a:lnSpc>
                <a:spcPct val="100000"/>
              </a:lnSpc>
              <a:spcBef>
                <a:spcPts val="0"/>
              </a:spcBef>
              <a:spcAft>
                <a:spcPts val="0"/>
              </a:spcAft>
              <a:buSzPts val="2000"/>
              <a:buNone/>
              <a:defRPr b="1" sz="2000"/>
            </a:lvl9pPr>
          </a:lstStyle>
          <a:p/>
        </p:txBody>
      </p:sp>
      <p:sp>
        <p:nvSpPr>
          <p:cNvPr id="161" name="Google Shape;161;p17"/>
          <p:cNvSpPr txBox="1"/>
          <p:nvPr>
            <p:ph idx="8" type="subTitle"/>
          </p:nvPr>
        </p:nvSpPr>
        <p:spPr>
          <a:xfrm>
            <a:off x="4972897" y="1649305"/>
            <a:ext cx="30315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62" name="Google Shape;162;p17"/>
          <p:cNvSpPr txBox="1"/>
          <p:nvPr>
            <p:ph idx="9" type="subTitle"/>
          </p:nvPr>
        </p:nvSpPr>
        <p:spPr>
          <a:xfrm>
            <a:off x="4972878" y="2430773"/>
            <a:ext cx="3031500" cy="418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None/>
              <a:defRPr b="1" sz="1800">
                <a:latin typeface="Kodchasan"/>
                <a:ea typeface="Kodchasan"/>
                <a:cs typeface="Kodchasan"/>
                <a:sym typeface="Kodchasan"/>
              </a:defRPr>
            </a:lvl1pPr>
            <a:lvl2pPr lvl="1" rtl="0">
              <a:lnSpc>
                <a:spcPct val="100000"/>
              </a:lnSpc>
              <a:spcBef>
                <a:spcPts val="0"/>
              </a:spcBef>
              <a:spcAft>
                <a:spcPts val="0"/>
              </a:spcAft>
              <a:buSzPts val="2000"/>
              <a:buNone/>
              <a:defRPr b="1" sz="2000"/>
            </a:lvl2pPr>
            <a:lvl3pPr lvl="2" rtl="0">
              <a:lnSpc>
                <a:spcPct val="100000"/>
              </a:lnSpc>
              <a:spcBef>
                <a:spcPts val="0"/>
              </a:spcBef>
              <a:spcAft>
                <a:spcPts val="0"/>
              </a:spcAft>
              <a:buSzPts val="2000"/>
              <a:buNone/>
              <a:defRPr b="1" sz="2000"/>
            </a:lvl3pPr>
            <a:lvl4pPr lvl="3" rtl="0">
              <a:lnSpc>
                <a:spcPct val="100000"/>
              </a:lnSpc>
              <a:spcBef>
                <a:spcPts val="0"/>
              </a:spcBef>
              <a:spcAft>
                <a:spcPts val="0"/>
              </a:spcAft>
              <a:buSzPts val="2000"/>
              <a:buNone/>
              <a:defRPr b="1" sz="2000"/>
            </a:lvl4pPr>
            <a:lvl5pPr lvl="4" rtl="0">
              <a:lnSpc>
                <a:spcPct val="100000"/>
              </a:lnSpc>
              <a:spcBef>
                <a:spcPts val="0"/>
              </a:spcBef>
              <a:spcAft>
                <a:spcPts val="0"/>
              </a:spcAft>
              <a:buSzPts val="2000"/>
              <a:buNone/>
              <a:defRPr b="1" sz="2000"/>
            </a:lvl5pPr>
            <a:lvl6pPr lvl="5" rtl="0">
              <a:lnSpc>
                <a:spcPct val="100000"/>
              </a:lnSpc>
              <a:spcBef>
                <a:spcPts val="0"/>
              </a:spcBef>
              <a:spcAft>
                <a:spcPts val="0"/>
              </a:spcAft>
              <a:buSzPts val="2000"/>
              <a:buNone/>
              <a:defRPr b="1" sz="2000"/>
            </a:lvl6pPr>
            <a:lvl7pPr lvl="6" rtl="0">
              <a:lnSpc>
                <a:spcPct val="100000"/>
              </a:lnSpc>
              <a:spcBef>
                <a:spcPts val="0"/>
              </a:spcBef>
              <a:spcAft>
                <a:spcPts val="0"/>
              </a:spcAft>
              <a:buSzPts val="2000"/>
              <a:buNone/>
              <a:defRPr b="1" sz="2000"/>
            </a:lvl7pPr>
            <a:lvl8pPr lvl="7" rtl="0">
              <a:lnSpc>
                <a:spcPct val="100000"/>
              </a:lnSpc>
              <a:spcBef>
                <a:spcPts val="0"/>
              </a:spcBef>
              <a:spcAft>
                <a:spcPts val="0"/>
              </a:spcAft>
              <a:buSzPts val="2000"/>
              <a:buNone/>
              <a:defRPr b="1" sz="2000"/>
            </a:lvl8pPr>
            <a:lvl9pPr lvl="8" rtl="0">
              <a:lnSpc>
                <a:spcPct val="100000"/>
              </a:lnSpc>
              <a:spcBef>
                <a:spcPts val="0"/>
              </a:spcBef>
              <a:spcAft>
                <a:spcPts val="0"/>
              </a:spcAft>
              <a:buSzPts val="2000"/>
              <a:buNone/>
              <a:defRPr b="1" sz="2000"/>
            </a:lvl9pPr>
          </a:lstStyle>
          <a:p/>
        </p:txBody>
      </p:sp>
      <p:sp>
        <p:nvSpPr>
          <p:cNvPr id="163" name="Google Shape;163;p17"/>
          <p:cNvSpPr txBox="1"/>
          <p:nvPr>
            <p:ph idx="13" type="subTitle"/>
          </p:nvPr>
        </p:nvSpPr>
        <p:spPr>
          <a:xfrm>
            <a:off x="4972897" y="2783768"/>
            <a:ext cx="30315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164" name="Google Shape;164;p17"/>
          <p:cNvSpPr txBox="1"/>
          <p:nvPr>
            <p:ph idx="14" type="subTitle"/>
          </p:nvPr>
        </p:nvSpPr>
        <p:spPr>
          <a:xfrm>
            <a:off x="4972878" y="3565236"/>
            <a:ext cx="3031500" cy="418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None/>
              <a:defRPr b="1" sz="1800">
                <a:latin typeface="Kodchasan"/>
                <a:ea typeface="Kodchasan"/>
                <a:cs typeface="Kodchasan"/>
                <a:sym typeface="Kodchasan"/>
              </a:defRPr>
            </a:lvl1pPr>
            <a:lvl2pPr lvl="1" rtl="0">
              <a:lnSpc>
                <a:spcPct val="100000"/>
              </a:lnSpc>
              <a:spcBef>
                <a:spcPts val="0"/>
              </a:spcBef>
              <a:spcAft>
                <a:spcPts val="0"/>
              </a:spcAft>
              <a:buSzPts val="2000"/>
              <a:buNone/>
              <a:defRPr b="1" sz="2000"/>
            </a:lvl2pPr>
            <a:lvl3pPr lvl="2" rtl="0">
              <a:lnSpc>
                <a:spcPct val="100000"/>
              </a:lnSpc>
              <a:spcBef>
                <a:spcPts val="0"/>
              </a:spcBef>
              <a:spcAft>
                <a:spcPts val="0"/>
              </a:spcAft>
              <a:buSzPts val="2000"/>
              <a:buNone/>
              <a:defRPr b="1" sz="2000"/>
            </a:lvl3pPr>
            <a:lvl4pPr lvl="3" rtl="0">
              <a:lnSpc>
                <a:spcPct val="100000"/>
              </a:lnSpc>
              <a:spcBef>
                <a:spcPts val="0"/>
              </a:spcBef>
              <a:spcAft>
                <a:spcPts val="0"/>
              </a:spcAft>
              <a:buSzPts val="2000"/>
              <a:buNone/>
              <a:defRPr b="1" sz="2000"/>
            </a:lvl4pPr>
            <a:lvl5pPr lvl="4" rtl="0">
              <a:lnSpc>
                <a:spcPct val="100000"/>
              </a:lnSpc>
              <a:spcBef>
                <a:spcPts val="0"/>
              </a:spcBef>
              <a:spcAft>
                <a:spcPts val="0"/>
              </a:spcAft>
              <a:buSzPts val="2000"/>
              <a:buNone/>
              <a:defRPr b="1" sz="2000"/>
            </a:lvl5pPr>
            <a:lvl6pPr lvl="5" rtl="0">
              <a:lnSpc>
                <a:spcPct val="100000"/>
              </a:lnSpc>
              <a:spcBef>
                <a:spcPts val="0"/>
              </a:spcBef>
              <a:spcAft>
                <a:spcPts val="0"/>
              </a:spcAft>
              <a:buSzPts val="2000"/>
              <a:buNone/>
              <a:defRPr b="1" sz="2000"/>
            </a:lvl6pPr>
            <a:lvl7pPr lvl="6" rtl="0">
              <a:lnSpc>
                <a:spcPct val="100000"/>
              </a:lnSpc>
              <a:spcBef>
                <a:spcPts val="0"/>
              </a:spcBef>
              <a:spcAft>
                <a:spcPts val="0"/>
              </a:spcAft>
              <a:buSzPts val="2000"/>
              <a:buNone/>
              <a:defRPr b="1" sz="2000"/>
            </a:lvl7pPr>
            <a:lvl8pPr lvl="7" rtl="0">
              <a:lnSpc>
                <a:spcPct val="100000"/>
              </a:lnSpc>
              <a:spcBef>
                <a:spcPts val="0"/>
              </a:spcBef>
              <a:spcAft>
                <a:spcPts val="0"/>
              </a:spcAft>
              <a:buSzPts val="2000"/>
              <a:buNone/>
              <a:defRPr b="1" sz="2000"/>
            </a:lvl8pPr>
            <a:lvl9pPr lvl="8" rtl="0">
              <a:lnSpc>
                <a:spcPct val="100000"/>
              </a:lnSpc>
              <a:spcBef>
                <a:spcPts val="0"/>
              </a:spcBef>
              <a:spcAft>
                <a:spcPts val="0"/>
              </a:spcAft>
              <a:buSzPts val="2000"/>
              <a:buNone/>
              <a:defRPr b="1" sz="2000"/>
            </a:lvl9pPr>
          </a:lstStyle>
          <a:p/>
        </p:txBody>
      </p:sp>
      <p:sp>
        <p:nvSpPr>
          <p:cNvPr id="165" name="Google Shape;165;p17"/>
          <p:cNvSpPr txBox="1"/>
          <p:nvPr>
            <p:ph idx="15" type="subTitle"/>
          </p:nvPr>
        </p:nvSpPr>
        <p:spPr>
          <a:xfrm>
            <a:off x="4972897" y="3918231"/>
            <a:ext cx="30315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pic>
        <p:nvPicPr>
          <p:cNvPr id="166" name="Google Shape;166;p17"/>
          <p:cNvPicPr preferRelativeResize="0"/>
          <p:nvPr/>
        </p:nvPicPr>
        <p:blipFill>
          <a:blip r:embed="rId2">
            <a:alphaModFix/>
          </a:blip>
          <a:stretch>
            <a:fillRect/>
          </a:stretch>
        </p:blipFill>
        <p:spPr>
          <a:xfrm rot="7868678">
            <a:off x="-1481597" y="-668438"/>
            <a:ext cx="3618572" cy="1991873"/>
          </a:xfrm>
          <a:prstGeom prst="rect">
            <a:avLst/>
          </a:prstGeom>
          <a:noFill/>
          <a:ln>
            <a:noFill/>
          </a:ln>
        </p:spPr>
      </p:pic>
      <p:pic>
        <p:nvPicPr>
          <p:cNvPr id="167" name="Google Shape;167;p17"/>
          <p:cNvPicPr preferRelativeResize="0"/>
          <p:nvPr/>
        </p:nvPicPr>
        <p:blipFill>
          <a:blip r:embed="rId3">
            <a:alphaModFix/>
          </a:blip>
          <a:stretch>
            <a:fillRect/>
          </a:stretch>
        </p:blipFill>
        <p:spPr>
          <a:xfrm rot="-4596263">
            <a:off x="8267020" y="4239895"/>
            <a:ext cx="2152944" cy="2823720"/>
          </a:xfrm>
          <a:prstGeom prst="rect">
            <a:avLst/>
          </a:prstGeom>
          <a:noFill/>
          <a:ln>
            <a:noFill/>
          </a:ln>
        </p:spPr>
      </p:pic>
      <p:pic>
        <p:nvPicPr>
          <p:cNvPr id="168" name="Google Shape;168;p17"/>
          <p:cNvPicPr preferRelativeResize="0"/>
          <p:nvPr/>
        </p:nvPicPr>
        <p:blipFill>
          <a:blip r:embed="rId4">
            <a:alphaModFix/>
          </a:blip>
          <a:stretch>
            <a:fillRect/>
          </a:stretch>
        </p:blipFill>
        <p:spPr>
          <a:xfrm flipH="1" rot="-10470585">
            <a:off x="7016363" y="-435736"/>
            <a:ext cx="2854232" cy="1857790"/>
          </a:xfrm>
          <a:prstGeom prst="rect">
            <a:avLst/>
          </a:prstGeom>
          <a:noFill/>
          <a:ln>
            <a:noFill/>
          </a:ln>
        </p:spPr>
      </p:pic>
      <p:pic>
        <p:nvPicPr>
          <p:cNvPr id="169" name="Google Shape;169;p17"/>
          <p:cNvPicPr preferRelativeResize="0"/>
          <p:nvPr/>
        </p:nvPicPr>
        <p:blipFill>
          <a:blip r:embed="rId5">
            <a:alphaModFix/>
          </a:blip>
          <a:stretch>
            <a:fillRect/>
          </a:stretch>
        </p:blipFill>
        <p:spPr>
          <a:xfrm flipH="1" rot="6369582">
            <a:off x="-92479" y="2901745"/>
            <a:ext cx="1909324" cy="3450174"/>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8">
    <p:bg>
      <p:bgPr>
        <a:solidFill>
          <a:schemeClr val="dk2"/>
        </a:solidFill>
      </p:bgPr>
    </p:bg>
    <p:spTree>
      <p:nvGrpSpPr>
        <p:cNvPr id="170" name="Shape 170"/>
        <p:cNvGrpSpPr/>
        <p:nvPr/>
      </p:nvGrpSpPr>
      <p:grpSpPr>
        <a:xfrm>
          <a:off x="0" y="0"/>
          <a:ext cx="0" cy="0"/>
          <a:chOff x="0" y="0"/>
          <a:chExt cx="0" cy="0"/>
        </a:xfrm>
      </p:grpSpPr>
      <p:sp>
        <p:nvSpPr>
          <p:cNvPr id="171" name="Google Shape;171;p18"/>
          <p:cNvSpPr txBox="1"/>
          <p:nvPr>
            <p:ph type="title"/>
          </p:nvPr>
        </p:nvSpPr>
        <p:spPr>
          <a:xfrm>
            <a:off x="4425325" y="1565400"/>
            <a:ext cx="4005600" cy="10689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72" name="Google Shape;172;p18"/>
          <p:cNvSpPr txBox="1"/>
          <p:nvPr>
            <p:ph idx="1" type="subTitle"/>
          </p:nvPr>
        </p:nvSpPr>
        <p:spPr>
          <a:xfrm>
            <a:off x="4425325" y="2710500"/>
            <a:ext cx="4005600" cy="867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3" name="Google Shape;173;p18"/>
          <p:cNvSpPr/>
          <p:nvPr>
            <p:ph idx="2" type="pic"/>
          </p:nvPr>
        </p:nvSpPr>
        <p:spPr>
          <a:xfrm>
            <a:off x="789925" y="739500"/>
            <a:ext cx="3201300" cy="3664500"/>
          </a:xfrm>
          <a:prstGeom prst="roundRect">
            <a:avLst>
              <a:gd fmla="val 16667" name="adj"/>
            </a:avLst>
          </a:prstGeom>
          <a:noFill/>
          <a:ln>
            <a:noFill/>
          </a:ln>
        </p:spPr>
      </p:sp>
      <p:pic>
        <p:nvPicPr>
          <p:cNvPr id="174" name="Google Shape;174;p18"/>
          <p:cNvPicPr preferRelativeResize="0"/>
          <p:nvPr/>
        </p:nvPicPr>
        <p:blipFill>
          <a:blip r:embed="rId2">
            <a:alphaModFix/>
          </a:blip>
          <a:stretch>
            <a:fillRect/>
          </a:stretch>
        </p:blipFill>
        <p:spPr>
          <a:xfrm rot="4829476">
            <a:off x="-56101" y="-1175384"/>
            <a:ext cx="1909325" cy="3450173"/>
          </a:xfrm>
          <a:prstGeom prst="rect">
            <a:avLst/>
          </a:prstGeom>
          <a:noFill/>
          <a:ln>
            <a:noFill/>
          </a:ln>
        </p:spPr>
      </p:pic>
      <p:pic>
        <p:nvPicPr>
          <p:cNvPr id="175" name="Google Shape;175;p18"/>
          <p:cNvPicPr preferRelativeResize="0"/>
          <p:nvPr/>
        </p:nvPicPr>
        <p:blipFill>
          <a:blip r:embed="rId3">
            <a:alphaModFix/>
          </a:blip>
          <a:stretch>
            <a:fillRect/>
          </a:stretch>
        </p:blipFill>
        <p:spPr>
          <a:xfrm rot="-1960987">
            <a:off x="6548806" y="3720808"/>
            <a:ext cx="3618573" cy="1991874"/>
          </a:xfrm>
          <a:prstGeom prst="rect">
            <a:avLst/>
          </a:prstGeom>
          <a:noFill/>
          <a:ln>
            <a:noFill/>
          </a:ln>
        </p:spPr>
      </p:pic>
      <p:pic>
        <p:nvPicPr>
          <p:cNvPr id="176" name="Google Shape;176;p18"/>
          <p:cNvPicPr preferRelativeResize="0"/>
          <p:nvPr/>
        </p:nvPicPr>
        <p:blipFill>
          <a:blip r:embed="rId4">
            <a:alphaModFix/>
          </a:blip>
          <a:stretch>
            <a:fillRect/>
          </a:stretch>
        </p:blipFill>
        <p:spPr>
          <a:xfrm flipH="1" rot="-6753178">
            <a:off x="8064215" y="-1884963"/>
            <a:ext cx="2152944" cy="2823719"/>
          </a:xfrm>
          <a:prstGeom prst="rect">
            <a:avLst/>
          </a:prstGeom>
          <a:noFill/>
          <a:ln>
            <a:noFill/>
          </a:ln>
        </p:spPr>
      </p:pic>
      <p:pic>
        <p:nvPicPr>
          <p:cNvPr id="177" name="Google Shape;177;p18"/>
          <p:cNvPicPr preferRelativeResize="0"/>
          <p:nvPr/>
        </p:nvPicPr>
        <p:blipFill>
          <a:blip r:embed="rId5">
            <a:alphaModFix/>
          </a:blip>
          <a:stretch>
            <a:fillRect/>
          </a:stretch>
        </p:blipFill>
        <p:spPr>
          <a:xfrm flipH="1" rot="1018174">
            <a:off x="-864138" y="3675106"/>
            <a:ext cx="2854231" cy="185779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7">
    <p:bg>
      <p:bgPr>
        <a:solidFill>
          <a:schemeClr val="dk2"/>
        </a:solidFill>
      </p:bgPr>
    </p:bg>
    <p:spTree>
      <p:nvGrpSpPr>
        <p:cNvPr id="178" name="Shape 178"/>
        <p:cNvGrpSpPr/>
        <p:nvPr/>
      </p:nvGrpSpPr>
      <p:grpSpPr>
        <a:xfrm>
          <a:off x="0" y="0"/>
          <a:ext cx="0" cy="0"/>
          <a:chOff x="0" y="0"/>
          <a:chExt cx="0" cy="0"/>
        </a:xfrm>
      </p:grpSpPr>
      <p:sp>
        <p:nvSpPr>
          <p:cNvPr id="179" name="Google Shape;179;p19"/>
          <p:cNvSpPr txBox="1"/>
          <p:nvPr>
            <p:ph type="title"/>
          </p:nvPr>
        </p:nvSpPr>
        <p:spPr>
          <a:xfrm>
            <a:off x="713100" y="2988284"/>
            <a:ext cx="3858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80" name="Google Shape;180;p19"/>
          <p:cNvSpPr txBox="1"/>
          <p:nvPr>
            <p:ph idx="1" type="subTitle"/>
          </p:nvPr>
        </p:nvSpPr>
        <p:spPr>
          <a:xfrm>
            <a:off x="713100" y="3637184"/>
            <a:ext cx="3858900" cy="6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1" name="Google Shape;181;p19"/>
          <p:cNvSpPr/>
          <p:nvPr>
            <p:ph idx="2" type="pic"/>
          </p:nvPr>
        </p:nvSpPr>
        <p:spPr>
          <a:xfrm>
            <a:off x="4699000" y="2798000"/>
            <a:ext cx="3731700" cy="1806000"/>
          </a:xfrm>
          <a:prstGeom prst="roundRect">
            <a:avLst>
              <a:gd fmla="val 16667" name="adj"/>
            </a:avLst>
          </a:prstGeom>
          <a:noFill/>
          <a:ln>
            <a:noFill/>
          </a:ln>
        </p:spPr>
      </p:sp>
      <p:sp>
        <p:nvSpPr>
          <p:cNvPr id="182" name="Google Shape;182;p19"/>
          <p:cNvSpPr/>
          <p:nvPr>
            <p:ph idx="3" type="pic"/>
          </p:nvPr>
        </p:nvSpPr>
        <p:spPr>
          <a:xfrm>
            <a:off x="4699125" y="541000"/>
            <a:ext cx="3731700" cy="2030700"/>
          </a:xfrm>
          <a:prstGeom prst="roundRect">
            <a:avLst>
              <a:gd fmla="val 16667" name="adj"/>
            </a:avLst>
          </a:prstGeom>
          <a:noFill/>
          <a:ln>
            <a:noFill/>
          </a:ln>
        </p:spPr>
      </p:sp>
      <p:sp>
        <p:nvSpPr>
          <p:cNvPr id="183" name="Google Shape;183;p19"/>
          <p:cNvSpPr/>
          <p:nvPr>
            <p:ph idx="4" type="pic"/>
          </p:nvPr>
        </p:nvSpPr>
        <p:spPr>
          <a:xfrm>
            <a:off x="713100" y="541000"/>
            <a:ext cx="3731700" cy="2030700"/>
          </a:xfrm>
          <a:prstGeom prst="roundRect">
            <a:avLst>
              <a:gd fmla="val 16667" name="adj"/>
            </a:avLst>
          </a:prstGeom>
          <a:noFill/>
          <a:ln>
            <a:noFill/>
          </a:ln>
        </p:spPr>
      </p:sp>
      <p:pic>
        <p:nvPicPr>
          <p:cNvPr id="184" name="Google Shape;184;p19"/>
          <p:cNvPicPr preferRelativeResize="0"/>
          <p:nvPr/>
        </p:nvPicPr>
        <p:blipFill>
          <a:blip r:embed="rId2">
            <a:alphaModFix/>
          </a:blip>
          <a:stretch>
            <a:fillRect/>
          </a:stretch>
        </p:blipFill>
        <p:spPr>
          <a:xfrm flipH="1" rot="-5400000">
            <a:off x="-1092437" y="4475515"/>
            <a:ext cx="2655125" cy="1193775"/>
          </a:xfrm>
          <a:prstGeom prst="rect">
            <a:avLst/>
          </a:prstGeom>
          <a:noFill/>
          <a:ln>
            <a:noFill/>
          </a:ln>
        </p:spPr>
      </p:pic>
      <p:pic>
        <p:nvPicPr>
          <p:cNvPr id="185" name="Google Shape;185;p19"/>
          <p:cNvPicPr preferRelativeResize="0"/>
          <p:nvPr/>
        </p:nvPicPr>
        <p:blipFill>
          <a:blip r:embed="rId3">
            <a:alphaModFix/>
          </a:blip>
          <a:stretch>
            <a:fillRect/>
          </a:stretch>
        </p:blipFill>
        <p:spPr>
          <a:xfrm flipH="1" rot="266148">
            <a:off x="7873278" y="-718859"/>
            <a:ext cx="1887776" cy="1925283"/>
          </a:xfrm>
          <a:prstGeom prst="rect">
            <a:avLst/>
          </a:prstGeom>
          <a:noFill/>
          <a:ln>
            <a:noFill/>
          </a:ln>
        </p:spPr>
      </p:pic>
      <p:pic>
        <p:nvPicPr>
          <p:cNvPr id="186" name="Google Shape;186;p19"/>
          <p:cNvPicPr preferRelativeResize="0"/>
          <p:nvPr/>
        </p:nvPicPr>
        <p:blipFill>
          <a:blip r:embed="rId4">
            <a:alphaModFix/>
          </a:blip>
          <a:stretch>
            <a:fillRect/>
          </a:stretch>
        </p:blipFill>
        <p:spPr>
          <a:xfrm rot="7968423">
            <a:off x="-1477862" y="-677125"/>
            <a:ext cx="3618574" cy="1991874"/>
          </a:xfrm>
          <a:prstGeom prst="rect">
            <a:avLst/>
          </a:prstGeom>
          <a:noFill/>
          <a:ln>
            <a:noFill/>
          </a:ln>
        </p:spPr>
      </p:pic>
      <p:pic>
        <p:nvPicPr>
          <p:cNvPr id="187" name="Google Shape;187;p19"/>
          <p:cNvPicPr preferRelativeResize="0"/>
          <p:nvPr/>
        </p:nvPicPr>
        <p:blipFill>
          <a:blip r:embed="rId5">
            <a:alphaModFix/>
          </a:blip>
          <a:stretch>
            <a:fillRect/>
          </a:stretch>
        </p:blipFill>
        <p:spPr>
          <a:xfrm flipH="1">
            <a:off x="7246793" y="2168415"/>
            <a:ext cx="2192974" cy="376375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BLANK_6">
    <p:bg>
      <p:bgPr>
        <a:solidFill>
          <a:schemeClr val="dk2"/>
        </a:solidFill>
      </p:bgPr>
    </p:bg>
    <p:spTree>
      <p:nvGrpSpPr>
        <p:cNvPr id="188" name="Shape 188"/>
        <p:cNvGrpSpPr/>
        <p:nvPr/>
      </p:nvGrpSpPr>
      <p:grpSpPr>
        <a:xfrm>
          <a:off x="0" y="0"/>
          <a:ext cx="0" cy="0"/>
          <a:chOff x="0" y="0"/>
          <a:chExt cx="0" cy="0"/>
        </a:xfrm>
      </p:grpSpPr>
      <p:sp>
        <p:nvSpPr>
          <p:cNvPr id="189" name="Google Shape;189;p20"/>
          <p:cNvSpPr txBox="1"/>
          <p:nvPr>
            <p:ph type="title"/>
          </p:nvPr>
        </p:nvSpPr>
        <p:spPr>
          <a:xfrm>
            <a:off x="713100" y="540996"/>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90" name="Google Shape;190;p20"/>
          <p:cNvSpPr txBox="1"/>
          <p:nvPr>
            <p:ph idx="1" type="body"/>
          </p:nvPr>
        </p:nvSpPr>
        <p:spPr>
          <a:xfrm>
            <a:off x="713100" y="1503867"/>
            <a:ext cx="7717800" cy="983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accent2"/>
              </a:buClr>
              <a:buSzPts val="12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pic>
        <p:nvPicPr>
          <p:cNvPr id="191" name="Google Shape;191;p20"/>
          <p:cNvPicPr preferRelativeResize="0"/>
          <p:nvPr/>
        </p:nvPicPr>
        <p:blipFill>
          <a:blip r:embed="rId2">
            <a:alphaModFix/>
          </a:blip>
          <a:stretch>
            <a:fillRect/>
          </a:stretch>
        </p:blipFill>
        <p:spPr>
          <a:xfrm flipH="1" rot="10800000">
            <a:off x="6957586" y="-419475"/>
            <a:ext cx="2946375" cy="1917750"/>
          </a:xfrm>
          <a:prstGeom prst="rect">
            <a:avLst/>
          </a:prstGeom>
          <a:noFill/>
          <a:ln>
            <a:noFill/>
          </a:ln>
        </p:spPr>
      </p:pic>
      <p:pic>
        <p:nvPicPr>
          <p:cNvPr id="192" name="Google Shape;192;p20"/>
          <p:cNvPicPr preferRelativeResize="0"/>
          <p:nvPr/>
        </p:nvPicPr>
        <p:blipFill>
          <a:blip r:embed="rId3">
            <a:alphaModFix/>
          </a:blip>
          <a:stretch>
            <a:fillRect/>
          </a:stretch>
        </p:blipFill>
        <p:spPr>
          <a:xfrm rot="-3774739">
            <a:off x="7456006" y="3481499"/>
            <a:ext cx="3618573" cy="1991874"/>
          </a:xfrm>
          <a:prstGeom prst="rect">
            <a:avLst/>
          </a:prstGeom>
          <a:noFill/>
          <a:ln>
            <a:noFill/>
          </a:ln>
        </p:spPr>
      </p:pic>
      <p:pic>
        <p:nvPicPr>
          <p:cNvPr id="193" name="Google Shape;193;p20"/>
          <p:cNvPicPr preferRelativeResize="0"/>
          <p:nvPr/>
        </p:nvPicPr>
        <p:blipFill>
          <a:blip r:embed="rId4">
            <a:alphaModFix/>
          </a:blip>
          <a:stretch>
            <a:fillRect/>
          </a:stretch>
        </p:blipFill>
        <p:spPr>
          <a:xfrm rot="-6043695">
            <a:off x="-1178716" y="-1163925"/>
            <a:ext cx="2655125" cy="1193775"/>
          </a:xfrm>
          <a:prstGeom prst="rect">
            <a:avLst/>
          </a:prstGeom>
          <a:noFill/>
          <a:ln>
            <a:noFill/>
          </a:ln>
        </p:spPr>
      </p:pic>
      <p:pic>
        <p:nvPicPr>
          <p:cNvPr id="194" name="Google Shape;194;p20"/>
          <p:cNvPicPr preferRelativeResize="0"/>
          <p:nvPr/>
        </p:nvPicPr>
        <p:blipFill>
          <a:blip r:embed="rId5">
            <a:alphaModFix/>
          </a:blip>
          <a:stretch>
            <a:fillRect/>
          </a:stretch>
        </p:blipFill>
        <p:spPr>
          <a:xfrm flipH="1" rot="5755692">
            <a:off x="28957" y="3025144"/>
            <a:ext cx="1909325" cy="345017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20" name="Shape 20"/>
        <p:cNvGrpSpPr/>
        <p:nvPr/>
      </p:nvGrpSpPr>
      <p:grpSpPr>
        <a:xfrm>
          <a:off x="0" y="0"/>
          <a:ext cx="0" cy="0"/>
          <a:chOff x="0" y="0"/>
          <a:chExt cx="0" cy="0"/>
        </a:xfrm>
      </p:grpSpPr>
      <p:sp>
        <p:nvSpPr>
          <p:cNvPr id="21" name="Google Shape;21;p3"/>
          <p:cNvSpPr txBox="1"/>
          <p:nvPr>
            <p:ph type="title"/>
          </p:nvPr>
        </p:nvSpPr>
        <p:spPr>
          <a:xfrm>
            <a:off x="1832550" y="2504188"/>
            <a:ext cx="5478900" cy="10155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2" name="Google Shape;22;p3"/>
          <p:cNvSpPr txBox="1"/>
          <p:nvPr>
            <p:ph hasCustomPrompt="1" idx="2" type="title"/>
          </p:nvPr>
        </p:nvSpPr>
        <p:spPr>
          <a:xfrm>
            <a:off x="3753600" y="1318963"/>
            <a:ext cx="1636800" cy="109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accen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pic>
        <p:nvPicPr>
          <p:cNvPr id="23" name="Google Shape;23;p3"/>
          <p:cNvPicPr preferRelativeResize="0"/>
          <p:nvPr/>
        </p:nvPicPr>
        <p:blipFill>
          <a:blip r:embed="rId2">
            <a:alphaModFix/>
          </a:blip>
          <a:stretch>
            <a:fillRect/>
          </a:stretch>
        </p:blipFill>
        <p:spPr>
          <a:xfrm flipH="1">
            <a:off x="7147775" y="1699975"/>
            <a:ext cx="2192974" cy="3763750"/>
          </a:xfrm>
          <a:prstGeom prst="rect">
            <a:avLst/>
          </a:prstGeom>
          <a:noFill/>
          <a:ln>
            <a:noFill/>
          </a:ln>
        </p:spPr>
      </p:pic>
      <p:pic>
        <p:nvPicPr>
          <p:cNvPr id="24" name="Google Shape;24;p3"/>
          <p:cNvPicPr preferRelativeResize="0"/>
          <p:nvPr/>
        </p:nvPicPr>
        <p:blipFill>
          <a:blip r:embed="rId3">
            <a:alphaModFix/>
          </a:blip>
          <a:stretch>
            <a:fillRect/>
          </a:stretch>
        </p:blipFill>
        <p:spPr>
          <a:xfrm rot="-7910884">
            <a:off x="6451278" y="-971325"/>
            <a:ext cx="3618572" cy="1991873"/>
          </a:xfrm>
          <a:prstGeom prst="rect">
            <a:avLst/>
          </a:prstGeom>
          <a:noFill/>
          <a:ln>
            <a:noFill/>
          </a:ln>
        </p:spPr>
      </p:pic>
      <p:pic>
        <p:nvPicPr>
          <p:cNvPr id="25" name="Google Shape;25;p3"/>
          <p:cNvPicPr preferRelativeResize="0"/>
          <p:nvPr/>
        </p:nvPicPr>
        <p:blipFill>
          <a:blip r:embed="rId3">
            <a:alphaModFix/>
          </a:blip>
          <a:stretch>
            <a:fillRect/>
          </a:stretch>
        </p:blipFill>
        <p:spPr>
          <a:xfrm rot="3292404">
            <a:off x="-1019986" y="3449351"/>
            <a:ext cx="3618572" cy="1991873"/>
          </a:xfrm>
          <a:prstGeom prst="rect">
            <a:avLst/>
          </a:prstGeom>
          <a:noFill/>
          <a:ln>
            <a:noFill/>
          </a:ln>
        </p:spPr>
      </p:pic>
      <p:pic>
        <p:nvPicPr>
          <p:cNvPr id="26" name="Google Shape;26;p3"/>
          <p:cNvPicPr preferRelativeResize="0"/>
          <p:nvPr/>
        </p:nvPicPr>
        <p:blipFill>
          <a:blip r:embed="rId4">
            <a:alphaModFix/>
          </a:blip>
          <a:stretch>
            <a:fillRect/>
          </a:stretch>
        </p:blipFill>
        <p:spPr>
          <a:xfrm flipH="1" rot="4152002">
            <a:off x="-904105" y="-776544"/>
            <a:ext cx="2341936" cy="3154737"/>
          </a:xfrm>
          <a:prstGeom prst="rect">
            <a:avLst/>
          </a:prstGeom>
          <a:noFill/>
          <a:ln>
            <a:noFill/>
          </a:ln>
        </p:spPr>
      </p:pic>
      <p:pic>
        <p:nvPicPr>
          <p:cNvPr id="27" name="Google Shape;27;p3"/>
          <p:cNvPicPr preferRelativeResize="0"/>
          <p:nvPr/>
        </p:nvPicPr>
        <p:blipFill>
          <a:blip r:embed="rId5">
            <a:alphaModFix/>
          </a:blip>
          <a:stretch>
            <a:fillRect/>
          </a:stretch>
        </p:blipFill>
        <p:spPr>
          <a:xfrm flipH="1" rot="6610686">
            <a:off x="-1049573" y="-674138"/>
            <a:ext cx="2240321" cy="2284831"/>
          </a:xfrm>
          <a:prstGeom prst="rect">
            <a:avLst/>
          </a:prstGeom>
          <a:noFill/>
          <a:ln>
            <a:noFill/>
          </a:ln>
        </p:spPr>
      </p:pic>
      <p:pic>
        <p:nvPicPr>
          <p:cNvPr id="28" name="Google Shape;28;p3"/>
          <p:cNvPicPr preferRelativeResize="0"/>
          <p:nvPr/>
        </p:nvPicPr>
        <p:blipFill>
          <a:blip r:embed="rId4">
            <a:alphaModFix/>
          </a:blip>
          <a:stretch>
            <a:fillRect/>
          </a:stretch>
        </p:blipFill>
        <p:spPr>
          <a:xfrm rot="7188766">
            <a:off x="-566642" y="3887908"/>
            <a:ext cx="1168604" cy="1574183"/>
          </a:xfrm>
          <a:prstGeom prst="rect">
            <a:avLst/>
          </a:prstGeom>
          <a:noFill/>
          <a:ln>
            <a:noFill/>
          </a:ln>
        </p:spPr>
      </p:pic>
      <p:pic>
        <p:nvPicPr>
          <p:cNvPr id="29" name="Google Shape;29;p3"/>
          <p:cNvPicPr preferRelativeResize="0"/>
          <p:nvPr/>
        </p:nvPicPr>
        <p:blipFill>
          <a:blip r:embed="rId6">
            <a:alphaModFix/>
          </a:blip>
          <a:stretch>
            <a:fillRect/>
          </a:stretch>
        </p:blipFill>
        <p:spPr>
          <a:xfrm rot="8451348">
            <a:off x="3168234" y="4670125"/>
            <a:ext cx="2655125" cy="1193775"/>
          </a:xfrm>
          <a:prstGeom prst="rect">
            <a:avLst/>
          </a:prstGeom>
          <a:noFill/>
          <a:ln>
            <a:noFill/>
          </a:ln>
        </p:spPr>
      </p:pic>
      <p:pic>
        <p:nvPicPr>
          <p:cNvPr id="30" name="Google Shape;30;p3"/>
          <p:cNvPicPr preferRelativeResize="0"/>
          <p:nvPr/>
        </p:nvPicPr>
        <p:blipFill>
          <a:blip r:embed="rId6">
            <a:alphaModFix/>
          </a:blip>
          <a:stretch>
            <a:fillRect/>
          </a:stretch>
        </p:blipFill>
        <p:spPr>
          <a:xfrm flipH="1" rot="8751864">
            <a:off x="3449259" y="-1042550"/>
            <a:ext cx="2655125" cy="1193775"/>
          </a:xfrm>
          <a:prstGeom prst="rect">
            <a:avLst/>
          </a:prstGeom>
          <a:noFill/>
          <a:ln>
            <a:noFill/>
          </a:ln>
        </p:spPr>
      </p:pic>
      <p:pic>
        <p:nvPicPr>
          <p:cNvPr id="31" name="Google Shape;31;p3"/>
          <p:cNvPicPr preferRelativeResize="0"/>
          <p:nvPr/>
        </p:nvPicPr>
        <p:blipFill>
          <a:blip r:embed="rId7">
            <a:alphaModFix/>
          </a:blip>
          <a:stretch>
            <a:fillRect/>
          </a:stretch>
        </p:blipFill>
        <p:spPr>
          <a:xfrm rot="2069999">
            <a:off x="7033271" y="3778951"/>
            <a:ext cx="2152945" cy="2823717"/>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BLANK_14">
    <p:bg>
      <p:bgPr>
        <a:solidFill>
          <a:schemeClr val="dk2"/>
        </a:solidFill>
      </p:bgPr>
    </p:bg>
    <p:spTree>
      <p:nvGrpSpPr>
        <p:cNvPr id="195" name="Shape 195"/>
        <p:cNvGrpSpPr/>
        <p:nvPr/>
      </p:nvGrpSpPr>
      <p:grpSpPr>
        <a:xfrm>
          <a:off x="0" y="0"/>
          <a:ext cx="0" cy="0"/>
          <a:chOff x="0" y="0"/>
          <a:chExt cx="0" cy="0"/>
        </a:xfrm>
      </p:grpSpPr>
      <p:sp>
        <p:nvSpPr>
          <p:cNvPr id="196" name="Google Shape;196;p21"/>
          <p:cNvSpPr txBox="1"/>
          <p:nvPr>
            <p:ph type="title"/>
          </p:nvPr>
        </p:nvSpPr>
        <p:spPr>
          <a:xfrm>
            <a:off x="713100" y="540996"/>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97" name="Google Shape;197;p21"/>
          <p:cNvSpPr txBox="1"/>
          <p:nvPr>
            <p:ph idx="1" type="body"/>
          </p:nvPr>
        </p:nvSpPr>
        <p:spPr>
          <a:xfrm>
            <a:off x="713100" y="1512325"/>
            <a:ext cx="7717800" cy="2329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accent2"/>
              </a:buClr>
              <a:buSzPts val="12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pic>
        <p:nvPicPr>
          <p:cNvPr id="198" name="Google Shape;198;p21"/>
          <p:cNvPicPr preferRelativeResize="0"/>
          <p:nvPr/>
        </p:nvPicPr>
        <p:blipFill>
          <a:blip r:embed="rId2">
            <a:alphaModFix/>
          </a:blip>
          <a:stretch>
            <a:fillRect/>
          </a:stretch>
        </p:blipFill>
        <p:spPr>
          <a:xfrm rot="10800000">
            <a:off x="7140431" y="-721050"/>
            <a:ext cx="2192974" cy="3763750"/>
          </a:xfrm>
          <a:prstGeom prst="rect">
            <a:avLst/>
          </a:prstGeom>
          <a:noFill/>
          <a:ln>
            <a:noFill/>
          </a:ln>
        </p:spPr>
      </p:pic>
      <p:pic>
        <p:nvPicPr>
          <p:cNvPr id="199" name="Google Shape;199;p21"/>
          <p:cNvPicPr preferRelativeResize="0"/>
          <p:nvPr/>
        </p:nvPicPr>
        <p:blipFill>
          <a:blip r:embed="rId3">
            <a:alphaModFix/>
          </a:blip>
          <a:stretch>
            <a:fillRect/>
          </a:stretch>
        </p:blipFill>
        <p:spPr>
          <a:xfrm flipH="1">
            <a:off x="-1416816" y="-373517"/>
            <a:ext cx="2655125" cy="1193775"/>
          </a:xfrm>
          <a:prstGeom prst="rect">
            <a:avLst/>
          </a:prstGeom>
          <a:noFill/>
          <a:ln>
            <a:noFill/>
          </a:ln>
        </p:spPr>
      </p:pic>
      <p:pic>
        <p:nvPicPr>
          <p:cNvPr id="200" name="Google Shape;200;p21"/>
          <p:cNvPicPr preferRelativeResize="0"/>
          <p:nvPr/>
        </p:nvPicPr>
        <p:blipFill>
          <a:blip r:embed="rId4">
            <a:alphaModFix/>
          </a:blip>
          <a:stretch>
            <a:fillRect/>
          </a:stretch>
        </p:blipFill>
        <p:spPr>
          <a:xfrm rot="1333877">
            <a:off x="8147915" y="4070307"/>
            <a:ext cx="1887776" cy="1925284"/>
          </a:xfrm>
          <a:prstGeom prst="rect">
            <a:avLst/>
          </a:prstGeom>
          <a:noFill/>
          <a:ln>
            <a:noFill/>
          </a:ln>
        </p:spPr>
      </p:pic>
      <p:pic>
        <p:nvPicPr>
          <p:cNvPr id="201" name="Google Shape;201;p21"/>
          <p:cNvPicPr preferRelativeResize="0"/>
          <p:nvPr/>
        </p:nvPicPr>
        <p:blipFill>
          <a:blip r:embed="rId5">
            <a:alphaModFix/>
          </a:blip>
          <a:stretch>
            <a:fillRect/>
          </a:stretch>
        </p:blipFill>
        <p:spPr>
          <a:xfrm flipH="1" rot="3774739">
            <a:off x="-2041424" y="3481499"/>
            <a:ext cx="3618573" cy="1991874"/>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5">
    <p:bg>
      <p:bgPr>
        <a:solidFill>
          <a:schemeClr val="dk2"/>
        </a:solidFill>
      </p:bgPr>
    </p:bg>
    <p:spTree>
      <p:nvGrpSpPr>
        <p:cNvPr id="202" name="Shape 202"/>
        <p:cNvGrpSpPr/>
        <p:nvPr/>
      </p:nvGrpSpPr>
      <p:grpSpPr>
        <a:xfrm>
          <a:off x="0" y="0"/>
          <a:ext cx="0" cy="0"/>
          <a:chOff x="0" y="0"/>
          <a:chExt cx="0" cy="0"/>
        </a:xfrm>
      </p:grpSpPr>
      <p:sp>
        <p:nvSpPr>
          <p:cNvPr id="203" name="Google Shape;203;p22"/>
          <p:cNvSpPr txBox="1"/>
          <p:nvPr>
            <p:ph hasCustomPrompt="1" type="title"/>
          </p:nvPr>
        </p:nvSpPr>
        <p:spPr>
          <a:xfrm>
            <a:off x="713163" y="2807238"/>
            <a:ext cx="3763800" cy="99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500"/>
              <a:buNone/>
              <a:defRPr sz="5500">
                <a:solidFill>
                  <a:schemeClr val="accent2"/>
                </a:solidFill>
              </a:defRPr>
            </a:lvl1pPr>
            <a:lvl2pPr lvl="1" rtl="0" algn="ctr">
              <a:spcBef>
                <a:spcPts val="0"/>
              </a:spcBef>
              <a:spcAft>
                <a:spcPts val="0"/>
              </a:spcAft>
              <a:buSzPts val="5500"/>
              <a:buNone/>
              <a:defRPr sz="5500"/>
            </a:lvl2pPr>
            <a:lvl3pPr lvl="2" rtl="0" algn="ctr">
              <a:spcBef>
                <a:spcPts val="0"/>
              </a:spcBef>
              <a:spcAft>
                <a:spcPts val="0"/>
              </a:spcAft>
              <a:buSzPts val="5500"/>
              <a:buNone/>
              <a:defRPr sz="5500"/>
            </a:lvl3pPr>
            <a:lvl4pPr lvl="3" rtl="0" algn="ctr">
              <a:spcBef>
                <a:spcPts val="0"/>
              </a:spcBef>
              <a:spcAft>
                <a:spcPts val="0"/>
              </a:spcAft>
              <a:buSzPts val="5500"/>
              <a:buNone/>
              <a:defRPr sz="5500"/>
            </a:lvl4pPr>
            <a:lvl5pPr lvl="4" rtl="0" algn="ctr">
              <a:spcBef>
                <a:spcPts val="0"/>
              </a:spcBef>
              <a:spcAft>
                <a:spcPts val="0"/>
              </a:spcAft>
              <a:buSzPts val="5500"/>
              <a:buNone/>
              <a:defRPr sz="5500"/>
            </a:lvl5pPr>
            <a:lvl6pPr lvl="5" rtl="0" algn="ctr">
              <a:spcBef>
                <a:spcPts val="0"/>
              </a:spcBef>
              <a:spcAft>
                <a:spcPts val="0"/>
              </a:spcAft>
              <a:buSzPts val="5500"/>
              <a:buNone/>
              <a:defRPr sz="5500"/>
            </a:lvl6pPr>
            <a:lvl7pPr lvl="6" rtl="0" algn="ctr">
              <a:spcBef>
                <a:spcPts val="0"/>
              </a:spcBef>
              <a:spcAft>
                <a:spcPts val="0"/>
              </a:spcAft>
              <a:buSzPts val="5500"/>
              <a:buNone/>
              <a:defRPr sz="5500"/>
            </a:lvl7pPr>
            <a:lvl8pPr lvl="7" rtl="0" algn="ctr">
              <a:spcBef>
                <a:spcPts val="0"/>
              </a:spcBef>
              <a:spcAft>
                <a:spcPts val="0"/>
              </a:spcAft>
              <a:buSzPts val="5500"/>
              <a:buNone/>
              <a:defRPr sz="5500"/>
            </a:lvl8pPr>
            <a:lvl9pPr lvl="8" rtl="0" algn="ctr">
              <a:spcBef>
                <a:spcPts val="0"/>
              </a:spcBef>
              <a:spcAft>
                <a:spcPts val="0"/>
              </a:spcAft>
              <a:buSzPts val="5500"/>
              <a:buNone/>
              <a:defRPr sz="5500"/>
            </a:lvl9pPr>
          </a:lstStyle>
          <a:p>
            <a:r>
              <a:t>xx%</a:t>
            </a:r>
          </a:p>
        </p:txBody>
      </p:sp>
      <p:sp>
        <p:nvSpPr>
          <p:cNvPr id="204" name="Google Shape;204;p22"/>
          <p:cNvSpPr txBox="1"/>
          <p:nvPr>
            <p:ph idx="1" type="subTitle"/>
          </p:nvPr>
        </p:nvSpPr>
        <p:spPr>
          <a:xfrm>
            <a:off x="713163" y="3839713"/>
            <a:ext cx="3763800" cy="42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05" name="Google Shape;205;p22"/>
          <p:cNvSpPr txBox="1"/>
          <p:nvPr>
            <p:ph hasCustomPrompt="1" idx="2" type="title"/>
          </p:nvPr>
        </p:nvSpPr>
        <p:spPr>
          <a:xfrm>
            <a:off x="4667038" y="2807238"/>
            <a:ext cx="3763800" cy="99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500"/>
              <a:buNone/>
              <a:defRPr sz="5500">
                <a:solidFill>
                  <a:schemeClr val="accent2"/>
                </a:solidFill>
              </a:defRPr>
            </a:lvl1pPr>
            <a:lvl2pPr lvl="1" rtl="0" algn="ctr">
              <a:spcBef>
                <a:spcPts val="0"/>
              </a:spcBef>
              <a:spcAft>
                <a:spcPts val="0"/>
              </a:spcAft>
              <a:buSzPts val="5500"/>
              <a:buNone/>
              <a:defRPr sz="5500"/>
            </a:lvl2pPr>
            <a:lvl3pPr lvl="2" rtl="0" algn="ctr">
              <a:spcBef>
                <a:spcPts val="0"/>
              </a:spcBef>
              <a:spcAft>
                <a:spcPts val="0"/>
              </a:spcAft>
              <a:buSzPts val="5500"/>
              <a:buNone/>
              <a:defRPr sz="5500"/>
            </a:lvl3pPr>
            <a:lvl4pPr lvl="3" rtl="0" algn="ctr">
              <a:spcBef>
                <a:spcPts val="0"/>
              </a:spcBef>
              <a:spcAft>
                <a:spcPts val="0"/>
              </a:spcAft>
              <a:buSzPts val="5500"/>
              <a:buNone/>
              <a:defRPr sz="5500"/>
            </a:lvl4pPr>
            <a:lvl5pPr lvl="4" rtl="0" algn="ctr">
              <a:spcBef>
                <a:spcPts val="0"/>
              </a:spcBef>
              <a:spcAft>
                <a:spcPts val="0"/>
              </a:spcAft>
              <a:buSzPts val="5500"/>
              <a:buNone/>
              <a:defRPr sz="5500"/>
            </a:lvl5pPr>
            <a:lvl6pPr lvl="5" rtl="0" algn="ctr">
              <a:spcBef>
                <a:spcPts val="0"/>
              </a:spcBef>
              <a:spcAft>
                <a:spcPts val="0"/>
              </a:spcAft>
              <a:buSzPts val="5500"/>
              <a:buNone/>
              <a:defRPr sz="5500"/>
            </a:lvl6pPr>
            <a:lvl7pPr lvl="6" rtl="0" algn="ctr">
              <a:spcBef>
                <a:spcPts val="0"/>
              </a:spcBef>
              <a:spcAft>
                <a:spcPts val="0"/>
              </a:spcAft>
              <a:buSzPts val="5500"/>
              <a:buNone/>
              <a:defRPr sz="5500"/>
            </a:lvl7pPr>
            <a:lvl8pPr lvl="7" rtl="0" algn="ctr">
              <a:spcBef>
                <a:spcPts val="0"/>
              </a:spcBef>
              <a:spcAft>
                <a:spcPts val="0"/>
              </a:spcAft>
              <a:buSzPts val="5500"/>
              <a:buNone/>
              <a:defRPr sz="5500"/>
            </a:lvl8pPr>
            <a:lvl9pPr lvl="8" rtl="0" algn="ctr">
              <a:spcBef>
                <a:spcPts val="0"/>
              </a:spcBef>
              <a:spcAft>
                <a:spcPts val="0"/>
              </a:spcAft>
              <a:buSzPts val="5500"/>
              <a:buNone/>
              <a:defRPr sz="5500"/>
            </a:lvl9pPr>
          </a:lstStyle>
          <a:p>
            <a:r>
              <a:t>xx%</a:t>
            </a:r>
          </a:p>
        </p:txBody>
      </p:sp>
      <p:sp>
        <p:nvSpPr>
          <p:cNvPr id="206" name="Google Shape;206;p22"/>
          <p:cNvSpPr txBox="1"/>
          <p:nvPr>
            <p:ph idx="3" type="subTitle"/>
          </p:nvPr>
        </p:nvSpPr>
        <p:spPr>
          <a:xfrm>
            <a:off x="4667038" y="3839713"/>
            <a:ext cx="3763800" cy="42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07" name="Google Shape;207;p22"/>
          <p:cNvSpPr txBox="1"/>
          <p:nvPr>
            <p:ph hasCustomPrompt="1" idx="4" type="title"/>
          </p:nvPr>
        </p:nvSpPr>
        <p:spPr>
          <a:xfrm>
            <a:off x="2690100" y="883188"/>
            <a:ext cx="3763800" cy="99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500"/>
              <a:buNone/>
              <a:defRPr sz="5500">
                <a:solidFill>
                  <a:schemeClr val="accent2"/>
                </a:solidFill>
              </a:defRPr>
            </a:lvl1pPr>
            <a:lvl2pPr lvl="1" rtl="0" algn="ctr">
              <a:spcBef>
                <a:spcPts val="0"/>
              </a:spcBef>
              <a:spcAft>
                <a:spcPts val="0"/>
              </a:spcAft>
              <a:buSzPts val="5500"/>
              <a:buNone/>
              <a:defRPr sz="5500"/>
            </a:lvl2pPr>
            <a:lvl3pPr lvl="2" rtl="0" algn="ctr">
              <a:spcBef>
                <a:spcPts val="0"/>
              </a:spcBef>
              <a:spcAft>
                <a:spcPts val="0"/>
              </a:spcAft>
              <a:buSzPts val="5500"/>
              <a:buNone/>
              <a:defRPr sz="5500"/>
            </a:lvl3pPr>
            <a:lvl4pPr lvl="3" rtl="0" algn="ctr">
              <a:spcBef>
                <a:spcPts val="0"/>
              </a:spcBef>
              <a:spcAft>
                <a:spcPts val="0"/>
              </a:spcAft>
              <a:buSzPts val="5500"/>
              <a:buNone/>
              <a:defRPr sz="5500"/>
            </a:lvl4pPr>
            <a:lvl5pPr lvl="4" rtl="0" algn="ctr">
              <a:spcBef>
                <a:spcPts val="0"/>
              </a:spcBef>
              <a:spcAft>
                <a:spcPts val="0"/>
              </a:spcAft>
              <a:buSzPts val="5500"/>
              <a:buNone/>
              <a:defRPr sz="5500"/>
            </a:lvl5pPr>
            <a:lvl6pPr lvl="5" rtl="0" algn="ctr">
              <a:spcBef>
                <a:spcPts val="0"/>
              </a:spcBef>
              <a:spcAft>
                <a:spcPts val="0"/>
              </a:spcAft>
              <a:buSzPts val="5500"/>
              <a:buNone/>
              <a:defRPr sz="5500"/>
            </a:lvl6pPr>
            <a:lvl7pPr lvl="6" rtl="0" algn="ctr">
              <a:spcBef>
                <a:spcPts val="0"/>
              </a:spcBef>
              <a:spcAft>
                <a:spcPts val="0"/>
              </a:spcAft>
              <a:buSzPts val="5500"/>
              <a:buNone/>
              <a:defRPr sz="5500"/>
            </a:lvl7pPr>
            <a:lvl8pPr lvl="7" rtl="0" algn="ctr">
              <a:spcBef>
                <a:spcPts val="0"/>
              </a:spcBef>
              <a:spcAft>
                <a:spcPts val="0"/>
              </a:spcAft>
              <a:buSzPts val="5500"/>
              <a:buNone/>
              <a:defRPr sz="5500"/>
            </a:lvl8pPr>
            <a:lvl9pPr lvl="8" rtl="0" algn="ctr">
              <a:spcBef>
                <a:spcPts val="0"/>
              </a:spcBef>
              <a:spcAft>
                <a:spcPts val="0"/>
              </a:spcAft>
              <a:buSzPts val="5500"/>
              <a:buNone/>
              <a:defRPr sz="5500"/>
            </a:lvl9pPr>
          </a:lstStyle>
          <a:p>
            <a:r>
              <a:t>xx%</a:t>
            </a:r>
          </a:p>
        </p:txBody>
      </p:sp>
      <p:sp>
        <p:nvSpPr>
          <p:cNvPr id="208" name="Google Shape;208;p22"/>
          <p:cNvSpPr txBox="1"/>
          <p:nvPr>
            <p:ph idx="5" type="subTitle"/>
          </p:nvPr>
        </p:nvSpPr>
        <p:spPr>
          <a:xfrm>
            <a:off x="2690100" y="1915663"/>
            <a:ext cx="3763800" cy="42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pic>
        <p:nvPicPr>
          <p:cNvPr id="209" name="Google Shape;209;p22"/>
          <p:cNvPicPr preferRelativeResize="0"/>
          <p:nvPr/>
        </p:nvPicPr>
        <p:blipFill>
          <a:blip r:embed="rId2">
            <a:alphaModFix/>
          </a:blip>
          <a:stretch>
            <a:fillRect/>
          </a:stretch>
        </p:blipFill>
        <p:spPr>
          <a:xfrm rot="-466004">
            <a:off x="8005509" y="4257288"/>
            <a:ext cx="2152945" cy="2823718"/>
          </a:xfrm>
          <a:prstGeom prst="rect">
            <a:avLst/>
          </a:prstGeom>
          <a:noFill/>
          <a:ln>
            <a:noFill/>
          </a:ln>
        </p:spPr>
      </p:pic>
      <p:pic>
        <p:nvPicPr>
          <p:cNvPr id="210" name="Google Shape;210;p22"/>
          <p:cNvPicPr preferRelativeResize="0"/>
          <p:nvPr/>
        </p:nvPicPr>
        <p:blipFill>
          <a:blip r:embed="rId3">
            <a:alphaModFix/>
          </a:blip>
          <a:stretch>
            <a:fillRect/>
          </a:stretch>
        </p:blipFill>
        <p:spPr>
          <a:xfrm rot="-3638257">
            <a:off x="7382778" y="3556251"/>
            <a:ext cx="3618572" cy="1991873"/>
          </a:xfrm>
          <a:prstGeom prst="rect">
            <a:avLst/>
          </a:prstGeom>
          <a:noFill/>
          <a:ln>
            <a:noFill/>
          </a:ln>
        </p:spPr>
      </p:pic>
      <p:pic>
        <p:nvPicPr>
          <p:cNvPr id="211" name="Google Shape;211;p22"/>
          <p:cNvPicPr preferRelativeResize="0"/>
          <p:nvPr/>
        </p:nvPicPr>
        <p:blipFill>
          <a:blip r:embed="rId2">
            <a:alphaModFix/>
          </a:blip>
          <a:stretch>
            <a:fillRect/>
          </a:stretch>
        </p:blipFill>
        <p:spPr>
          <a:xfrm rot="-5254049">
            <a:off x="-53853" y="-756537"/>
            <a:ext cx="2152944" cy="2823719"/>
          </a:xfrm>
          <a:prstGeom prst="rect">
            <a:avLst/>
          </a:prstGeom>
          <a:noFill/>
          <a:ln>
            <a:noFill/>
          </a:ln>
        </p:spPr>
      </p:pic>
      <p:pic>
        <p:nvPicPr>
          <p:cNvPr id="212" name="Google Shape;212;p22"/>
          <p:cNvPicPr preferRelativeResize="0"/>
          <p:nvPr/>
        </p:nvPicPr>
        <p:blipFill>
          <a:blip r:embed="rId4">
            <a:alphaModFix/>
          </a:blip>
          <a:stretch>
            <a:fillRect/>
          </a:stretch>
        </p:blipFill>
        <p:spPr>
          <a:xfrm flipH="1">
            <a:off x="-832409" y="3347044"/>
            <a:ext cx="3403900" cy="2215556"/>
          </a:xfrm>
          <a:prstGeom prst="rect">
            <a:avLst/>
          </a:prstGeom>
          <a:noFill/>
          <a:ln>
            <a:noFill/>
          </a:ln>
        </p:spPr>
      </p:pic>
      <p:pic>
        <p:nvPicPr>
          <p:cNvPr id="213" name="Google Shape;213;p22"/>
          <p:cNvPicPr preferRelativeResize="0"/>
          <p:nvPr/>
        </p:nvPicPr>
        <p:blipFill>
          <a:blip r:embed="rId5">
            <a:alphaModFix/>
          </a:blip>
          <a:stretch>
            <a:fillRect/>
          </a:stretch>
        </p:blipFill>
        <p:spPr>
          <a:xfrm rot="-3367832">
            <a:off x="7904095" y="-1037957"/>
            <a:ext cx="2341937" cy="3154736"/>
          </a:xfrm>
          <a:prstGeom prst="rect">
            <a:avLst/>
          </a:prstGeom>
          <a:noFill/>
          <a:ln>
            <a:noFill/>
          </a:ln>
        </p:spPr>
      </p:pic>
      <p:pic>
        <p:nvPicPr>
          <p:cNvPr id="214" name="Google Shape;214;p22"/>
          <p:cNvPicPr preferRelativeResize="0"/>
          <p:nvPr/>
        </p:nvPicPr>
        <p:blipFill>
          <a:blip r:embed="rId6">
            <a:alphaModFix/>
          </a:blip>
          <a:stretch>
            <a:fillRect/>
          </a:stretch>
        </p:blipFill>
        <p:spPr>
          <a:xfrm rot="-6610688">
            <a:off x="8051764" y="-745106"/>
            <a:ext cx="1887776" cy="1925284"/>
          </a:xfrm>
          <a:prstGeom prst="rect">
            <a:avLst/>
          </a:prstGeom>
          <a:noFill/>
          <a:ln>
            <a:noFill/>
          </a:ln>
        </p:spPr>
      </p:pic>
      <p:pic>
        <p:nvPicPr>
          <p:cNvPr id="215" name="Google Shape;215;p22"/>
          <p:cNvPicPr preferRelativeResize="0"/>
          <p:nvPr/>
        </p:nvPicPr>
        <p:blipFill>
          <a:blip r:embed="rId5">
            <a:alphaModFix/>
          </a:blip>
          <a:stretch>
            <a:fillRect/>
          </a:stretch>
        </p:blipFill>
        <p:spPr>
          <a:xfrm rot="1105494">
            <a:off x="3938679" y="4403842"/>
            <a:ext cx="1168605" cy="1574182"/>
          </a:xfrm>
          <a:prstGeom prst="rect">
            <a:avLst/>
          </a:prstGeom>
          <a:noFill/>
          <a:ln>
            <a:noFill/>
          </a:ln>
        </p:spPr>
      </p:pic>
      <p:pic>
        <p:nvPicPr>
          <p:cNvPr id="216" name="Google Shape;216;p22"/>
          <p:cNvPicPr preferRelativeResize="0"/>
          <p:nvPr/>
        </p:nvPicPr>
        <p:blipFill>
          <a:blip r:embed="rId6">
            <a:alphaModFix/>
          </a:blip>
          <a:stretch>
            <a:fillRect/>
          </a:stretch>
        </p:blipFill>
        <p:spPr>
          <a:xfrm rot="9386788">
            <a:off x="3794586" y="-1300803"/>
            <a:ext cx="1778705" cy="1814031"/>
          </a:xfrm>
          <a:prstGeom prst="rect">
            <a:avLst/>
          </a:prstGeom>
          <a:noFill/>
          <a:ln>
            <a:noFill/>
          </a:ln>
        </p:spPr>
      </p:pic>
      <p:pic>
        <p:nvPicPr>
          <p:cNvPr id="217" name="Google Shape;217;p22"/>
          <p:cNvPicPr preferRelativeResize="0"/>
          <p:nvPr/>
        </p:nvPicPr>
        <p:blipFill>
          <a:blip r:embed="rId3">
            <a:alphaModFix/>
          </a:blip>
          <a:stretch>
            <a:fillRect/>
          </a:stretch>
        </p:blipFill>
        <p:spPr>
          <a:xfrm flipH="1" rot="7026882">
            <a:off x="-1343898" y="-53750"/>
            <a:ext cx="3618573" cy="1991873"/>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3">
    <p:bg>
      <p:bgPr>
        <a:solidFill>
          <a:schemeClr val="dk2"/>
        </a:solidFill>
      </p:bgPr>
    </p:bg>
    <p:spTree>
      <p:nvGrpSpPr>
        <p:cNvPr id="218" name="Shape 218"/>
        <p:cNvGrpSpPr/>
        <p:nvPr/>
      </p:nvGrpSpPr>
      <p:grpSpPr>
        <a:xfrm>
          <a:off x="0" y="0"/>
          <a:ext cx="0" cy="0"/>
          <a:chOff x="0" y="0"/>
          <a:chExt cx="0" cy="0"/>
        </a:xfrm>
      </p:grpSpPr>
      <p:sp>
        <p:nvSpPr>
          <p:cNvPr id="219" name="Google Shape;219;p23"/>
          <p:cNvSpPr txBox="1"/>
          <p:nvPr>
            <p:ph type="title"/>
          </p:nvPr>
        </p:nvSpPr>
        <p:spPr>
          <a:xfrm>
            <a:off x="713100" y="540996"/>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pic>
        <p:nvPicPr>
          <p:cNvPr id="220" name="Google Shape;220;p23"/>
          <p:cNvPicPr preferRelativeResize="0"/>
          <p:nvPr/>
        </p:nvPicPr>
        <p:blipFill>
          <a:blip r:embed="rId2">
            <a:alphaModFix/>
          </a:blip>
          <a:stretch>
            <a:fillRect/>
          </a:stretch>
        </p:blipFill>
        <p:spPr>
          <a:xfrm>
            <a:off x="-300250" y="2168415"/>
            <a:ext cx="2192974" cy="3763750"/>
          </a:xfrm>
          <a:prstGeom prst="rect">
            <a:avLst/>
          </a:prstGeom>
          <a:noFill/>
          <a:ln>
            <a:noFill/>
          </a:ln>
        </p:spPr>
      </p:pic>
      <p:pic>
        <p:nvPicPr>
          <p:cNvPr id="221" name="Google Shape;221;p23"/>
          <p:cNvPicPr preferRelativeResize="0"/>
          <p:nvPr/>
        </p:nvPicPr>
        <p:blipFill>
          <a:blip r:embed="rId3">
            <a:alphaModFix/>
          </a:blip>
          <a:stretch>
            <a:fillRect/>
          </a:stretch>
        </p:blipFill>
        <p:spPr>
          <a:xfrm flipH="1" rot="10800000">
            <a:off x="7794847" y="4337940"/>
            <a:ext cx="2655125" cy="1193775"/>
          </a:xfrm>
          <a:prstGeom prst="rect">
            <a:avLst/>
          </a:prstGeom>
          <a:noFill/>
          <a:ln>
            <a:noFill/>
          </a:ln>
        </p:spPr>
      </p:pic>
      <p:pic>
        <p:nvPicPr>
          <p:cNvPr id="222" name="Google Shape;222;p23"/>
          <p:cNvPicPr preferRelativeResize="0"/>
          <p:nvPr/>
        </p:nvPicPr>
        <p:blipFill>
          <a:blip r:embed="rId4">
            <a:alphaModFix/>
          </a:blip>
          <a:stretch>
            <a:fillRect/>
          </a:stretch>
        </p:blipFill>
        <p:spPr>
          <a:xfrm rot="-9466123">
            <a:off x="-1002536" y="-784476"/>
            <a:ext cx="1887776" cy="1925284"/>
          </a:xfrm>
          <a:prstGeom prst="rect">
            <a:avLst/>
          </a:prstGeom>
          <a:noFill/>
          <a:ln>
            <a:noFill/>
          </a:ln>
        </p:spPr>
      </p:pic>
      <p:pic>
        <p:nvPicPr>
          <p:cNvPr id="223" name="Google Shape;223;p23"/>
          <p:cNvPicPr preferRelativeResize="0"/>
          <p:nvPr/>
        </p:nvPicPr>
        <p:blipFill>
          <a:blip r:embed="rId5">
            <a:alphaModFix/>
          </a:blip>
          <a:stretch>
            <a:fillRect/>
          </a:stretch>
        </p:blipFill>
        <p:spPr>
          <a:xfrm flipH="1" rot="-7025261">
            <a:off x="7456006" y="-262258"/>
            <a:ext cx="3618573" cy="1991874"/>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2">
    <p:bg>
      <p:bgPr>
        <a:solidFill>
          <a:schemeClr val="dk2"/>
        </a:solidFill>
      </p:bgPr>
    </p:bg>
    <p:spTree>
      <p:nvGrpSpPr>
        <p:cNvPr id="224" name="Shape 224"/>
        <p:cNvGrpSpPr/>
        <p:nvPr/>
      </p:nvGrpSpPr>
      <p:grpSpPr>
        <a:xfrm>
          <a:off x="0" y="0"/>
          <a:ext cx="0" cy="0"/>
          <a:chOff x="0" y="0"/>
          <a:chExt cx="0" cy="0"/>
        </a:xfrm>
      </p:grpSpPr>
      <p:sp>
        <p:nvSpPr>
          <p:cNvPr id="225" name="Google Shape;225;p24"/>
          <p:cNvSpPr txBox="1"/>
          <p:nvPr>
            <p:ph type="title"/>
          </p:nvPr>
        </p:nvSpPr>
        <p:spPr>
          <a:xfrm>
            <a:off x="713100" y="540996"/>
            <a:ext cx="77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pic>
        <p:nvPicPr>
          <p:cNvPr id="226" name="Google Shape;226;p24"/>
          <p:cNvPicPr preferRelativeResize="0"/>
          <p:nvPr/>
        </p:nvPicPr>
        <p:blipFill>
          <a:blip r:embed="rId2">
            <a:alphaModFix/>
          </a:blip>
          <a:stretch>
            <a:fillRect/>
          </a:stretch>
        </p:blipFill>
        <p:spPr>
          <a:xfrm flipH="1" rot="-4829476">
            <a:off x="7103491" y="-1162154"/>
            <a:ext cx="1909325" cy="3450173"/>
          </a:xfrm>
          <a:prstGeom prst="rect">
            <a:avLst/>
          </a:prstGeom>
          <a:noFill/>
          <a:ln>
            <a:noFill/>
          </a:ln>
        </p:spPr>
      </p:pic>
      <p:pic>
        <p:nvPicPr>
          <p:cNvPr id="227" name="Google Shape;227;p24"/>
          <p:cNvPicPr preferRelativeResize="0"/>
          <p:nvPr/>
        </p:nvPicPr>
        <p:blipFill>
          <a:blip r:embed="rId3">
            <a:alphaModFix/>
          </a:blip>
          <a:stretch>
            <a:fillRect/>
          </a:stretch>
        </p:blipFill>
        <p:spPr>
          <a:xfrm flipH="1" rot="2346070">
            <a:off x="-1252998" y="3786954"/>
            <a:ext cx="3618573" cy="1991874"/>
          </a:xfrm>
          <a:prstGeom prst="rect">
            <a:avLst/>
          </a:prstGeom>
          <a:noFill/>
          <a:ln>
            <a:noFill/>
          </a:ln>
        </p:spPr>
      </p:pic>
      <p:pic>
        <p:nvPicPr>
          <p:cNvPr id="228" name="Google Shape;228;p24"/>
          <p:cNvPicPr preferRelativeResize="0"/>
          <p:nvPr/>
        </p:nvPicPr>
        <p:blipFill>
          <a:blip r:embed="rId4">
            <a:alphaModFix/>
          </a:blip>
          <a:stretch>
            <a:fillRect/>
          </a:stretch>
        </p:blipFill>
        <p:spPr>
          <a:xfrm rot="6753178">
            <a:off x="-1347227" y="-2055884"/>
            <a:ext cx="2152944" cy="2823719"/>
          </a:xfrm>
          <a:prstGeom prst="rect">
            <a:avLst/>
          </a:prstGeom>
          <a:noFill/>
          <a:ln>
            <a:noFill/>
          </a:ln>
        </p:spPr>
      </p:pic>
      <p:pic>
        <p:nvPicPr>
          <p:cNvPr id="229" name="Google Shape;229;p24"/>
          <p:cNvPicPr preferRelativeResize="0"/>
          <p:nvPr/>
        </p:nvPicPr>
        <p:blipFill>
          <a:blip r:embed="rId5">
            <a:alphaModFix/>
          </a:blip>
          <a:stretch>
            <a:fillRect/>
          </a:stretch>
        </p:blipFill>
        <p:spPr>
          <a:xfrm rot="-1018174">
            <a:off x="7271421" y="3688335"/>
            <a:ext cx="2854231" cy="185779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4">
    <p:bg>
      <p:bgPr>
        <a:solidFill>
          <a:schemeClr val="dk2"/>
        </a:solidFill>
      </p:bgPr>
    </p:bg>
    <p:spTree>
      <p:nvGrpSpPr>
        <p:cNvPr id="230" name="Shape 230"/>
        <p:cNvGrpSpPr/>
        <p:nvPr/>
      </p:nvGrpSpPr>
      <p:grpSpPr>
        <a:xfrm>
          <a:off x="0" y="0"/>
          <a:ext cx="0" cy="0"/>
          <a:chOff x="0" y="0"/>
          <a:chExt cx="0" cy="0"/>
        </a:xfrm>
      </p:grpSpPr>
      <p:sp>
        <p:nvSpPr>
          <p:cNvPr id="231" name="Google Shape;231;p25"/>
          <p:cNvSpPr txBox="1"/>
          <p:nvPr>
            <p:ph type="title"/>
          </p:nvPr>
        </p:nvSpPr>
        <p:spPr>
          <a:xfrm>
            <a:off x="2376750" y="943751"/>
            <a:ext cx="4390500" cy="82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sz="5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32" name="Google Shape;232;p25"/>
          <p:cNvSpPr txBox="1"/>
          <p:nvPr>
            <p:ph idx="1" type="subTitle"/>
          </p:nvPr>
        </p:nvSpPr>
        <p:spPr>
          <a:xfrm>
            <a:off x="2376750" y="1789009"/>
            <a:ext cx="4390500" cy="90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33" name="Google Shape;233;p25"/>
          <p:cNvSpPr txBox="1"/>
          <p:nvPr/>
        </p:nvSpPr>
        <p:spPr>
          <a:xfrm>
            <a:off x="2376750" y="3493253"/>
            <a:ext cx="4390500" cy="434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000">
                <a:solidFill>
                  <a:schemeClr val="dk1"/>
                </a:solidFill>
                <a:latin typeface="Arimo"/>
                <a:ea typeface="Arimo"/>
                <a:cs typeface="Arimo"/>
                <a:sym typeface="Arimo"/>
              </a:rPr>
              <a:t>Credits: This presentation template was created by </a:t>
            </a:r>
            <a:r>
              <a:rPr b="1" lang="en" sz="1000" u="sng">
                <a:solidFill>
                  <a:schemeClr val="dk1"/>
                </a:solidFill>
                <a:latin typeface="Arimo"/>
                <a:ea typeface="Arimo"/>
                <a:cs typeface="Arimo"/>
                <a:sym typeface="Arimo"/>
                <a:hlinkClick r:id="rId2">
                  <a:extLst>
                    <a:ext uri="{A12FA001-AC4F-418D-AE19-62706E023703}">
                      <ahyp:hlinkClr val="tx"/>
                    </a:ext>
                  </a:extLst>
                </a:hlinkClick>
              </a:rPr>
              <a:t>Slidesgo</a:t>
            </a:r>
            <a:r>
              <a:rPr lang="en" sz="1000">
                <a:solidFill>
                  <a:schemeClr val="dk1"/>
                </a:solidFill>
                <a:latin typeface="Arimo"/>
                <a:ea typeface="Arimo"/>
                <a:cs typeface="Arimo"/>
                <a:sym typeface="Arimo"/>
              </a:rPr>
              <a:t>, and includes icons by </a:t>
            </a:r>
            <a:r>
              <a:rPr b="1" lang="en" sz="1000" u="sng">
                <a:solidFill>
                  <a:schemeClr val="dk1"/>
                </a:solidFill>
                <a:latin typeface="Arimo"/>
                <a:ea typeface="Arimo"/>
                <a:cs typeface="Arimo"/>
                <a:sym typeface="Arimo"/>
                <a:hlinkClick r:id="rId3">
                  <a:extLst>
                    <a:ext uri="{A12FA001-AC4F-418D-AE19-62706E023703}">
                      <ahyp:hlinkClr val="tx"/>
                    </a:ext>
                  </a:extLst>
                </a:hlinkClick>
              </a:rPr>
              <a:t>Flaticon</a:t>
            </a:r>
            <a:r>
              <a:rPr b="1" lang="en" sz="1000">
                <a:solidFill>
                  <a:schemeClr val="dk1"/>
                </a:solidFill>
                <a:latin typeface="Arimo"/>
                <a:ea typeface="Arimo"/>
                <a:cs typeface="Arimo"/>
                <a:sym typeface="Arimo"/>
              </a:rPr>
              <a:t> </a:t>
            </a:r>
            <a:r>
              <a:rPr lang="en" sz="1000">
                <a:solidFill>
                  <a:schemeClr val="dk1"/>
                </a:solidFill>
                <a:latin typeface="Arimo"/>
                <a:ea typeface="Arimo"/>
                <a:cs typeface="Arimo"/>
                <a:sym typeface="Arimo"/>
              </a:rPr>
              <a:t>and infographics &amp; images by </a:t>
            </a:r>
            <a:r>
              <a:rPr b="1" lang="en" sz="1000" u="sng">
                <a:solidFill>
                  <a:schemeClr val="dk1"/>
                </a:solidFill>
                <a:latin typeface="Arimo"/>
                <a:ea typeface="Arimo"/>
                <a:cs typeface="Arimo"/>
                <a:sym typeface="Arimo"/>
                <a:hlinkClick r:id="rId4">
                  <a:extLst>
                    <a:ext uri="{A12FA001-AC4F-418D-AE19-62706E023703}">
                      <ahyp:hlinkClr val="tx"/>
                    </a:ext>
                  </a:extLst>
                </a:hlinkClick>
              </a:rPr>
              <a:t>Freepik</a:t>
            </a:r>
            <a:endParaRPr b="1" sz="1000" u="sng">
              <a:solidFill>
                <a:schemeClr val="dk1"/>
              </a:solidFill>
              <a:latin typeface="Arimo"/>
              <a:ea typeface="Arimo"/>
              <a:cs typeface="Arimo"/>
              <a:sym typeface="Arimo"/>
            </a:endParaRPr>
          </a:p>
        </p:txBody>
      </p:sp>
      <p:pic>
        <p:nvPicPr>
          <p:cNvPr id="234" name="Google Shape;234;p25"/>
          <p:cNvPicPr preferRelativeResize="0"/>
          <p:nvPr/>
        </p:nvPicPr>
        <p:blipFill>
          <a:blip r:embed="rId5">
            <a:alphaModFix/>
          </a:blip>
          <a:stretch>
            <a:fillRect/>
          </a:stretch>
        </p:blipFill>
        <p:spPr>
          <a:xfrm>
            <a:off x="-145138" y="1699975"/>
            <a:ext cx="2192974" cy="3763750"/>
          </a:xfrm>
          <a:prstGeom prst="rect">
            <a:avLst/>
          </a:prstGeom>
          <a:noFill/>
          <a:ln>
            <a:noFill/>
          </a:ln>
        </p:spPr>
      </p:pic>
      <p:pic>
        <p:nvPicPr>
          <p:cNvPr id="235" name="Google Shape;235;p25"/>
          <p:cNvPicPr preferRelativeResize="0"/>
          <p:nvPr/>
        </p:nvPicPr>
        <p:blipFill>
          <a:blip r:embed="rId6">
            <a:alphaModFix/>
          </a:blip>
          <a:stretch>
            <a:fillRect/>
          </a:stretch>
        </p:blipFill>
        <p:spPr>
          <a:xfrm flipH="1" rot="8622497">
            <a:off x="-721839" y="-971325"/>
            <a:ext cx="3618572" cy="1991873"/>
          </a:xfrm>
          <a:prstGeom prst="rect">
            <a:avLst/>
          </a:prstGeom>
          <a:noFill/>
          <a:ln>
            <a:noFill/>
          </a:ln>
        </p:spPr>
      </p:pic>
      <p:pic>
        <p:nvPicPr>
          <p:cNvPr id="236" name="Google Shape;236;p25"/>
          <p:cNvPicPr preferRelativeResize="0"/>
          <p:nvPr/>
        </p:nvPicPr>
        <p:blipFill>
          <a:blip r:embed="rId6">
            <a:alphaModFix/>
          </a:blip>
          <a:stretch>
            <a:fillRect/>
          </a:stretch>
        </p:blipFill>
        <p:spPr>
          <a:xfrm flipH="1" rot="-3697419">
            <a:off x="6673224" y="3307005"/>
            <a:ext cx="3618572" cy="1991873"/>
          </a:xfrm>
          <a:prstGeom prst="rect">
            <a:avLst/>
          </a:prstGeom>
          <a:noFill/>
          <a:ln>
            <a:noFill/>
          </a:ln>
        </p:spPr>
      </p:pic>
      <p:pic>
        <p:nvPicPr>
          <p:cNvPr id="237" name="Google Shape;237;p25"/>
          <p:cNvPicPr preferRelativeResize="0"/>
          <p:nvPr/>
        </p:nvPicPr>
        <p:blipFill>
          <a:blip r:embed="rId7">
            <a:alphaModFix/>
          </a:blip>
          <a:stretch>
            <a:fillRect/>
          </a:stretch>
        </p:blipFill>
        <p:spPr>
          <a:xfrm rot="-4152002">
            <a:off x="7757779" y="-905661"/>
            <a:ext cx="2341936" cy="3154737"/>
          </a:xfrm>
          <a:prstGeom prst="rect">
            <a:avLst/>
          </a:prstGeom>
          <a:noFill/>
          <a:ln>
            <a:noFill/>
          </a:ln>
        </p:spPr>
      </p:pic>
      <p:pic>
        <p:nvPicPr>
          <p:cNvPr id="238" name="Google Shape;238;p25"/>
          <p:cNvPicPr preferRelativeResize="0"/>
          <p:nvPr/>
        </p:nvPicPr>
        <p:blipFill>
          <a:blip r:embed="rId8">
            <a:alphaModFix/>
          </a:blip>
          <a:stretch>
            <a:fillRect/>
          </a:stretch>
        </p:blipFill>
        <p:spPr>
          <a:xfrm rot="-1632905">
            <a:off x="-779546" y="3806920"/>
            <a:ext cx="2240321" cy="2284831"/>
          </a:xfrm>
          <a:prstGeom prst="rect">
            <a:avLst/>
          </a:prstGeom>
          <a:noFill/>
          <a:ln>
            <a:noFill/>
          </a:ln>
        </p:spPr>
      </p:pic>
      <p:pic>
        <p:nvPicPr>
          <p:cNvPr id="239" name="Google Shape;239;p25"/>
          <p:cNvPicPr preferRelativeResize="0"/>
          <p:nvPr/>
        </p:nvPicPr>
        <p:blipFill>
          <a:blip r:embed="rId7">
            <a:alphaModFix/>
          </a:blip>
          <a:stretch>
            <a:fillRect/>
          </a:stretch>
        </p:blipFill>
        <p:spPr>
          <a:xfrm flipH="1" rot="-8533887">
            <a:off x="8656623" y="3816908"/>
            <a:ext cx="1168605" cy="1574183"/>
          </a:xfrm>
          <a:prstGeom prst="rect">
            <a:avLst/>
          </a:prstGeom>
          <a:noFill/>
          <a:ln>
            <a:noFill/>
          </a:ln>
        </p:spPr>
      </p:pic>
      <p:pic>
        <p:nvPicPr>
          <p:cNvPr id="240" name="Google Shape;240;p25"/>
          <p:cNvPicPr preferRelativeResize="0"/>
          <p:nvPr/>
        </p:nvPicPr>
        <p:blipFill>
          <a:blip r:embed="rId9">
            <a:alphaModFix/>
          </a:blip>
          <a:stretch>
            <a:fillRect/>
          </a:stretch>
        </p:blipFill>
        <p:spPr>
          <a:xfrm flipH="1" rot="-8451348">
            <a:off x="3372252" y="4670125"/>
            <a:ext cx="2655125" cy="1193775"/>
          </a:xfrm>
          <a:prstGeom prst="rect">
            <a:avLst/>
          </a:prstGeom>
          <a:noFill/>
          <a:ln>
            <a:noFill/>
          </a:ln>
        </p:spPr>
      </p:pic>
      <p:pic>
        <p:nvPicPr>
          <p:cNvPr id="241" name="Google Shape;241;p25"/>
          <p:cNvPicPr preferRelativeResize="0"/>
          <p:nvPr/>
        </p:nvPicPr>
        <p:blipFill>
          <a:blip r:embed="rId9">
            <a:alphaModFix/>
          </a:blip>
          <a:stretch>
            <a:fillRect/>
          </a:stretch>
        </p:blipFill>
        <p:spPr>
          <a:xfrm rot="-1733711">
            <a:off x="3491327" y="-833850"/>
            <a:ext cx="2655125" cy="1193775"/>
          </a:xfrm>
          <a:prstGeom prst="rect">
            <a:avLst/>
          </a:prstGeom>
          <a:noFill/>
          <a:ln>
            <a:noFill/>
          </a:ln>
        </p:spPr>
      </p:pic>
      <p:pic>
        <p:nvPicPr>
          <p:cNvPr id="242" name="Google Shape;242;p25"/>
          <p:cNvPicPr preferRelativeResize="0"/>
          <p:nvPr/>
        </p:nvPicPr>
        <p:blipFill>
          <a:blip r:embed="rId10">
            <a:alphaModFix/>
          </a:blip>
          <a:stretch>
            <a:fillRect/>
          </a:stretch>
        </p:blipFill>
        <p:spPr>
          <a:xfrm flipH="1" rot="-2069999">
            <a:off x="8164453" y="-1311049"/>
            <a:ext cx="2152945" cy="2823717"/>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3">
    <p:bg>
      <p:bgPr>
        <a:solidFill>
          <a:schemeClr val="dk2"/>
        </a:solidFill>
      </p:bgPr>
    </p:bg>
    <p:spTree>
      <p:nvGrpSpPr>
        <p:cNvPr id="243" name="Shape 243"/>
        <p:cNvGrpSpPr/>
        <p:nvPr/>
      </p:nvGrpSpPr>
      <p:grpSpPr>
        <a:xfrm>
          <a:off x="0" y="0"/>
          <a:ext cx="0" cy="0"/>
          <a:chOff x="0" y="0"/>
          <a:chExt cx="0" cy="0"/>
        </a:xfrm>
      </p:grpSpPr>
      <p:pic>
        <p:nvPicPr>
          <p:cNvPr id="244" name="Google Shape;244;p26"/>
          <p:cNvPicPr preferRelativeResize="0"/>
          <p:nvPr/>
        </p:nvPicPr>
        <p:blipFill>
          <a:blip r:embed="rId2">
            <a:alphaModFix/>
          </a:blip>
          <a:stretch>
            <a:fillRect/>
          </a:stretch>
        </p:blipFill>
        <p:spPr>
          <a:xfrm flipH="1">
            <a:off x="7170593" y="1882433"/>
            <a:ext cx="2192974" cy="3763750"/>
          </a:xfrm>
          <a:prstGeom prst="rect">
            <a:avLst/>
          </a:prstGeom>
          <a:noFill/>
          <a:ln>
            <a:noFill/>
          </a:ln>
        </p:spPr>
      </p:pic>
      <p:pic>
        <p:nvPicPr>
          <p:cNvPr id="245" name="Google Shape;245;p26"/>
          <p:cNvPicPr preferRelativeResize="0"/>
          <p:nvPr/>
        </p:nvPicPr>
        <p:blipFill>
          <a:blip r:embed="rId3">
            <a:alphaModFix/>
          </a:blip>
          <a:stretch>
            <a:fillRect/>
          </a:stretch>
        </p:blipFill>
        <p:spPr>
          <a:xfrm flipH="1" rot="3421484">
            <a:off x="-1367074" y="-791029"/>
            <a:ext cx="2655124" cy="1193775"/>
          </a:xfrm>
          <a:prstGeom prst="rect">
            <a:avLst/>
          </a:prstGeom>
          <a:noFill/>
          <a:ln>
            <a:noFill/>
          </a:ln>
        </p:spPr>
      </p:pic>
      <p:pic>
        <p:nvPicPr>
          <p:cNvPr id="246" name="Google Shape;246;p26"/>
          <p:cNvPicPr preferRelativeResize="0"/>
          <p:nvPr/>
        </p:nvPicPr>
        <p:blipFill>
          <a:blip r:embed="rId4">
            <a:alphaModFix/>
          </a:blip>
          <a:stretch>
            <a:fillRect/>
          </a:stretch>
        </p:blipFill>
        <p:spPr>
          <a:xfrm flipH="1" rot="3101738">
            <a:off x="-1574161" y="3832874"/>
            <a:ext cx="3618573" cy="1991874"/>
          </a:xfrm>
          <a:prstGeom prst="rect">
            <a:avLst/>
          </a:prstGeom>
          <a:noFill/>
          <a:ln>
            <a:noFill/>
          </a:ln>
        </p:spPr>
      </p:pic>
      <p:pic>
        <p:nvPicPr>
          <p:cNvPr id="247" name="Google Shape;247;p26"/>
          <p:cNvPicPr preferRelativeResize="0"/>
          <p:nvPr/>
        </p:nvPicPr>
        <p:blipFill>
          <a:blip r:embed="rId4">
            <a:alphaModFix/>
          </a:blip>
          <a:stretch>
            <a:fillRect/>
          </a:stretch>
        </p:blipFill>
        <p:spPr>
          <a:xfrm flipH="1" rot="-9825824">
            <a:off x="7376913" y="-643451"/>
            <a:ext cx="3618574" cy="1991874"/>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2">
    <p:bg>
      <p:bgPr>
        <a:solidFill>
          <a:schemeClr val="dk2"/>
        </a:solidFill>
      </p:bgPr>
    </p:bg>
    <p:spTree>
      <p:nvGrpSpPr>
        <p:cNvPr id="248" name="Shape 248"/>
        <p:cNvGrpSpPr/>
        <p:nvPr/>
      </p:nvGrpSpPr>
      <p:grpSpPr>
        <a:xfrm>
          <a:off x="0" y="0"/>
          <a:ext cx="0" cy="0"/>
          <a:chOff x="0" y="0"/>
          <a:chExt cx="0" cy="0"/>
        </a:xfrm>
      </p:grpSpPr>
      <p:pic>
        <p:nvPicPr>
          <p:cNvPr id="249" name="Google Shape;249;p27"/>
          <p:cNvPicPr preferRelativeResize="0"/>
          <p:nvPr/>
        </p:nvPicPr>
        <p:blipFill>
          <a:blip r:embed="rId2">
            <a:alphaModFix/>
          </a:blip>
          <a:stretch>
            <a:fillRect/>
          </a:stretch>
        </p:blipFill>
        <p:spPr>
          <a:xfrm rot="-5542959">
            <a:off x="7103491" y="3070549"/>
            <a:ext cx="1909325" cy="3450174"/>
          </a:xfrm>
          <a:prstGeom prst="rect">
            <a:avLst/>
          </a:prstGeom>
          <a:noFill/>
          <a:ln>
            <a:noFill/>
          </a:ln>
        </p:spPr>
      </p:pic>
      <p:pic>
        <p:nvPicPr>
          <p:cNvPr id="250" name="Google Shape;250;p27"/>
          <p:cNvPicPr preferRelativeResize="0"/>
          <p:nvPr/>
        </p:nvPicPr>
        <p:blipFill>
          <a:blip r:embed="rId3">
            <a:alphaModFix/>
          </a:blip>
          <a:stretch>
            <a:fillRect/>
          </a:stretch>
        </p:blipFill>
        <p:spPr>
          <a:xfrm rot="8453930">
            <a:off x="-1252998" y="-728234"/>
            <a:ext cx="3618573" cy="1991874"/>
          </a:xfrm>
          <a:prstGeom prst="rect">
            <a:avLst/>
          </a:prstGeom>
          <a:noFill/>
          <a:ln>
            <a:noFill/>
          </a:ln>
        </p:spPr>
      </p:pic>
      <p:pic>
        <p:nvPicPr>
          <p:cNvPr id="251" name="Google Shape;251;p27"/>
          <p:cNvPicPr preferRelativeResize="0"/>
          <p:nvPr/>
        </p:nvPicPr>
        <p:blipFill>
          <a:blip r:embed="rId4">
            <a:alphaModFix/>
          </a:blip>
          <a:stretch>
            <a:fillRect/>
          </a:stretch>
        </p:blipFill>
        <p:spPr>
          <a:xfrm rot="515204">
            <a:off x="7183451" y="-1740538"/>
            <a:ext cx="2152945" cy="2823719"/>
          </a:xfrm>
          <a:prstGeom prst="rect">
            <a:avLst/>
          </a:prstGeom>
          <a:noFill/>
          <a:ln>
            <a:noFill/>
          </a:ln>
        </p:spPr>
      </p:pic>
      <p:pic>
        <p:nvPicPr>
          <p:cNvPr id="252" name="Google Shape;252;p27"/>
          <p:cNvPicPr preferRelativeResize="0"/>
          <p:nvPr/>
        </p:nvPicPr>
        <p:blipFill>
          <a:blip r:embed="rId5">
            <a:alphaModFix/>
          </a:blip>
          <a:stretch>
            <a:fillRect/>
          </a:stretch>
        </p:blipFill>
        <p:spPr>
          <a:xfrm flipH="1" rot="1290848">
            <a:off x="-579778" y="3870077"/>
            <a:ext cx="2854231" cy="185779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2" name="Shape 32"/>
        <p:cNvGrpSpPr/>
        <p:nvPr/>
      </p:nvGrpSpPr>
      <p:grpSpPr>
        <a:xfrm>
          <a:off x="0" y="0"/>
          <a:ext cx="0" cy="0"/>
          <a:chOff x="0" y="0"/>
          <a:chExt cx="0" cy="0"/>
        </a:xfrm>
      </p:grpSpPr>
      <p:sp>
        <p:nvSpPr>
          <p:cNvPr id="33" name="Google Shape;33;p4"/>
          <p:cNvSpPr txBox="1"/>
          <p:nvPr>
            <p:ph type="title"/>
          </p:nvPr>
        </p:nvSpPr>
        <p:spPr>
          <a:xfrm>
            <a:off x="713100" y="540996"/>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4" name="Google Shape;34;p4"/>
          <p:cNvSpPr txBox="1"/>
          <p:nvPr>
            <p:ph idx="1" type="body"/>
          </p:nvPr>
        </p:nvSpPr>
        <p:spPr>
          <a:xfrm>
            <a:off x="713100" y="1182131"/>
            <a:ext cx="7717800" cy="357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pic>
        <p:nvPicPr>
          <p:cNvPr id="35" name="Google Shape;35;p4"/>
          <p:cNvPicPr preferRelativeResize="0"/>
          <p:nvPr/>
        </p:nvPicPr>
        <p:blipFill>
          <a:blip r:embed="rId2">
            <a:alphaModFix/>
          </a:blip>
          <a:stretch>
            <a:fillRect/>
          </a:stretch>
        </p:blipFill>
        <p:spPr>
          <a:xfrm>
            <a:off x="7794847" y="-320600"/>
            <a:ext cx="2655125" cy="1193775"/>
          </a:xfrm>
          <a:prstGeom prst="rect">
            <a:avLst/>
          </a:prstGeom>
          <a:noFill/>
          <a:ln>
            <a:noFill/>
          </a:ln>
        </p:spPr>
      </p:pic>
      <p:pic>
        <p:nvPicPr>
          <p:cNvPr id="36" name="Google Shape;36;p4"/>
          <p:cNvPicPr preferRelativeResize="0"/>
          <p:nvPr/>
        </p:nvPicPr>
        <p:blipFill>
          <a:blip r:embed="rId3">
            <a:alphaModFix/>
          </a:blip>
          <a:stretch>
            <a:fillRect/>
          </a:stretch>
        </p:blipFill>
        <p:spPr>
          <a:xfrm flipH="1" rot="10800000">
            <a:off x="-300250" y="-721050"/>
            <a:ext cx="2192974" cy="3763750"/>
          </a:xfrm>
          <a:prstGeom prst="rect">
            <a:avLst/>
          </a:prstGeom>
          <a:noFill/>
          <a:ln>
            <a:noFill/>
          </a:ln>
        </p:spPr>
      </p:pic>
      <p:pic>
        <p:nvPicPr>
          <p:cNvPr id="37" name="Google Shape;37;p4"/>
          <p:cNvPicPr preferRelativeResize="0"/>
          <p:nvPr/>
        </p:nvPicPr>
        <p:blipFill>
          <a:blip r:embed="rId4">
            <a:alphaModFix/>
          </a:blip>
          <a:stretch>
            <a:fillRect/>
          </a:stretch>
        </p:blipFill>
        <p:spPr>
          <a:xfrm flipH="1" rot="-1333877">
            <a:off x="-1002536" y="4070307"/>
            <a:ext cx="1887776" cy="1925284"/>
          </a:xfrm>
          <a:prstGeom prst="rect">
            <a:avLst/>
          </a:prstGeom>
          <a:noFill/>
          <a:ln>
            <a:noFill/>
          </a:ln>
        </p:spPr>
      </p:pic>
      <p:pic>
        <p:nvPicPr>
          <p:cNvPr id="38" name="Google Shape;38;p4"/>
          <p:cNvPicPr preferRelativeResize="0"/>
          <p:nvPr/>
        </p:nvPicPr>
        <p:blipFill>
          <a:blip r:embed="rId5">
            <a:alphaModFix/>
          </a:blip>
          <a:stretch>
            <a:fillRect/>
          </a:stretch>
        </p:blipFill>
        <p:spPr>
          <a:xfrm rot="-3774739">
            <a:off x="7456006" y="3481499"/>
            <a:ext cx="3618573" cy="199187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39" name="Shape 39"/>
        <p:cNvGrpSpPr/>
        <p:nvPr/>
      </p:nvGrpSpPr>
      <p:grpSpPr>
        <a:xfrm>
          <a:off x="0" y="0"/>
          <a:ext cx="0" cy="0"/>
          <a:chOff x="0" y="0"/>
          <a:chExt cx="0" cy="0"/>
        </a:xfrm>
      </p:grpSpPr>
      <p:sp>
        <p:nvSpPr>
          <p:cNvPr id="40" name="Google Shape;40;p5"/>
          <p:cNvSpPr txBox="1"/>
          <p:nvPr>
            <p:ph type="title"/>
          </p:nvPr>
        </p:nvSpPr>
        <p:spPr>
          <a:xfrm>
            <a:off x="713100" y="540996"/>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1" name="Google Shape;41;p5"/>
          <p:cNvSpPr txBox="1"/>
          <p:nvPr>
            <p:ph idx="1" type="subTitle"/>
          </p:nvPr>
        </p:nvSpPr>
        <p:spPr>
          <a:xfrm>
            <a:off x="982425" y="2655986"/>
            <a:ext cx="3387300" cy="418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b="1" sz="1800">
                <a:latin typeface="Kodchasan"/>
                <a:ea typeface="Kodchasan"/>
                <a:cs typeface="Kodchasan"/>
                <a:sym typeface="Kodchasan"/>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42" name="Google Shape;42;p5"/>
          <p:cNvSpPr txBox="1"/>
          <p:nvPr>
            <p:ph idx="2" type="subTitle"/>
          </p:nvPr>
        </p:nvSpPr>
        <p:spPr>
          <a:xfrm>
            <a:off x="982426" y="3047728"/>
            <a:ext cx="3387300" cy="11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 name="Google Shape;43;p5"/>
          <p:cNvSpPr txBox="1"/>
          <p:nvPr>
            <p:ph idx="3" type="subTitle"/>
          </p:nvPr>
        </p:nvSpPr>
        <p:spPr>
          <a:xfrm>
            <a:off x="4774274" y="2655986"/>
            <a:ext cx="3387300" cy="418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None/>
              <a:defRPr b="1" sz="1800">
                <a:latin typeface="Kodchasan"/>
                <a:ea typeface="Kodchasan"/>
                <a:cs typeface="Kodchasan"/>
                <a:sym typeface="Kodchasan"/>
              </a:defRPr>
            </a:lvl1pPr>
            <a:lvl2pPr lvl="1" rtl="0" algn="ctr">
              <a:lnSpc>
                <a:spcPct val="100000"/>
              </a:lnSpc>
              <a:spcBef>
                <a:spcPts val="0"/>
              </a:spcBef>
              <a:spcAft>
                <a:spcPts val="0"/>
              </a:spcAft>
              <a:buSzPts val="2000"/>
              <a:buNone/>
              <a:defRPr b="1" sz="2000"/>
            </a:lvl2pPr>
            <a:lvl3pPr lvl="2" rtl="0" algn="ctr">
              <a:lnSpc>
                <a:spcPct val="100000"/>
              </a:lnSpc>
              <a:spcBef>
                <a:spcPts val="0"/>
              </a:spcBef>
              <a:spcAft>
                <a:spcPts val="0"/>
              </a:spcAft>
              <a:buSzPts val="2000"/>
              <a:buNone/>
              <a:defRPr b="1" sz="2000"/>
            </a:lvl3pPr>
            <a:lvl4pPr lvl="3" rtl="0" algn="ctr">
              <a:lnSpc>
                <a:spcPct val="100000"/>
              </a:lnSpc>
              <a:spcBef>
                <a:spcPts val="0"/>
              </a:spcBef>
              <a:spcAft>
                <a:spcPts val="0"/>
              </a:spcAft>
              <a:buSzPts val="2000"/>
              <a:buNone/>
              <a:defRPr b="1" sz="2000"/>
            </a:lvl4pPr>
            <a:lvl5pPr lvl="4" rtl="0" algn="ctr">
              <a:lnSpc>
                <a:spcPct val="100000"/>
              </a:lnSpc>
              <a:spcBef>
                <a:spcPts val="0"/>
              </a:spcBef>
              <a:spcAft>
                <a:spcPts val="0"/>
              </a:spcAft>
              <a:buSzPts val="2000"/>
              <a:buNone/>
              <a:defRPr b="1" sz="2000"/>
            </a:lvl5pPr>
            <a:lvl6pPr lvl="5" rtl="0" algn="ctr">
              <a:lnSpc>
                <a:spcPct val="100000"/>
              </a:lnSpc>
              <a:spcBef>
                <a:spcPts val="0"/>
              </a:spcBef>
              <a:spcAft>
                <a:spcPts val="0"/>
              </a:spcAft>
              <a:buSzPts val="2000"/>
              <a:buNone/>
              <a:defRPr b="1" sz="2000"/>
            </a:lvl6pPr>
            <a:lvl7pPr lvl="6" rtl="0" algn="ctr">
              <a:lnSpc>
                <a:spcPct val="100000"/>
              </a:lnSpc>
              <a:spcBef>
                <a:spcPts val="0"/>
              </a:spcBef>
              <a:spcAft>
                <a:spcPts val="0"/>
              </a:spcAft>
              <a:buSzPts val="2000"/>
              <a:buNone/>
              <a:defRPr b="1" sz="2000"/>
            </a:lvl7pPr>
            <a:lvl8pPr lvl="7" rtl="0" algn="ctr">
              <a:lnSpc>
                <a:spcPct val="100000"/>
              </a:lnSpc>
              <a:spcBef>
                <a:spcPts val="0"/>
              </a:spcBef>
              <a:spcAft>
                <a:spcPts val="0"/>
              </a:spcAft>
              <a:buSzPts val="2000"/>
              <a:buNone/>
              <a:defRPr b="1" sz="2000"/>
            </a:lvl8pPr>
            <a:lvl9pPr lvl="8" rtl="0" algn="ctr">
              <a:lnSpc>
                <a:spcPct val="100000"/>
              </a:lnSpc>
              <a:spcBef>
                <a:spcPts val="0"/>
              </a:spcBef>
              <a:spcAft>
                <a:spcPts val="0"/>
              </a:spcAft>
              <a:buSzPts val="2000"/>
              <a:buNone/>
              <a:defRPr b="1" sz="2000"/>
            </a:lvl9pPr>
          </a:lstStyle>
          <a:p/>
        </p:txBody>
      </p:sp>
      <p:sp>
        <p:nvSpPr>
          <p:cNvPr id="44" name="Google Shape;44;p5"/>
          <p:cNvSpPr txBox="1"/>
          <p:nvPr>
            <p:ph idx="4" type="subTitle"/>
          </p:nvPr>
        </p:nvSpPr>
        <p:spPr>
          <a:xfrm>
            <a:off x="4774275" y="3047728"/>
            <a:ext cx="3387300" cy="11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pic>
        <p:nvPicPr>
          <p:cNvPr id="45" name="Google Shape;45;p5"/>
          <p:cNvPicPr preferRelativeResize="0"/>
          <p:nvPr/>
        </p:nvPicPr>
        <p:blipFill>
          <a:blip r:embed="rId2">
            <a:alphaModFix/>
          </a:blip>
          <a:stretch>
            <a:fillRect/>
          </a:stretch>
        </p:blipFill>
        <p:spPr>
          <a:xfrm flipH="1" rot="10800000">
            <a:off x="6957586" y="-419475"/>
            <a:ext cx="2946375" cy="1917750"/>
          </a:xfrm>
          <a:prstGeom prst="rect">
            <a:avLst/>
          </a:prstGeom>
          <a:noFill/>
          <a:ln>
            <a:noFill/>
          </a:ln>
        </p:spPr>
      </p:pic>
      <p:pic>
        <p:nvPicPr>
          <p:cNvPr id="46" name="Google Shape;46;p5"/>
          <p:cNvPicPr preferRelativeResize="0"/>
          <p:nvPr/>
        </p:nvPicPr>
        <p:blipFill>
          <a:blip r:embed="rId3">
            <a:alphaModFix/>
          </a:blip>
          <a:stretch>
            <a:fillRect/>
          </a:stretch>
        </p:blipFill>
        <p:spPr>
          <a:xfrm rot="-3774739">
            <a:off x="7456006" y="3481499"/>
            <a:ext cx="3618573" cy="1991874"/>
          </a:xfrm>
          <a:prstGeom prst="rect">
            <a:avLst/>
          </a:prstGeom>
          <a:noFill/>
          <a:ln>
            <a:noFill/>
          </a:ln>
        </p:spPr>
      </p:pic>
      <p:pic>
        <p:nvPicPr>
          <p:cNvPr id="47" name="Google Shape;47;p5"/>
          <p:cNvPicPr preferRelativeResize="0"/>
          <p:nvPr/>
        </p:nvPicPr>
        <p:blipFill>
          <a:blip r:embed="rId4">
            <a:alphaModFix/>
          </a:blip>
          <a:stretch>
            <a:fillRect/>
          </a:stretch>
        </p:blipFill>
        <p:spPr>
          <a:xfrm rot="-6043695">
            <a:off x="-1178716" y="-1163925"/>
            <a:ext cx="2655125" cy="1193775"/>
          </a:xfrm>
          <a:prstGeom prst="rect">
            <a:avLst/>
          </a:prstGeom>
          <a:noFill/>
          <a:ln>
            <a:noFill/>
          </a:ln>
        </p:spPr>
      </p:pic>
      <p:pic>
        <p:nvPicPr>
          <p:cNvPr id="48" name="Google Shape;48;p5"/>
          <p:cNvPicPr preferRelativeResize="0"/>
          <p:nvPr/>
        </p:nvPicPr>
        <p:blipFill>
          <a:blip r:embed="rId5">
            <a:alphaModFix/>
          </a:blip>
          <a:stretch>
            <a:fillRect/>
          </a:stretch>
        </p:blipFill>
        <p:spPr>
          <a:xfrm flipH="1" rot="5755692">
            <a:off x="28957" y="3025144"/>
            <a:ext cx="1909325" cy="345017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49" name="Shape 49"/>
        <p:cNvGrpSpPr/>
        <p:nvPr/>
      </p:nvGrpSpPr>
      <p:grpSpPr>
        <a:xfrm>
          <a:off x="0" y="0"/>
          <a:ext cx="0" cy="0"/>
          <a:chOff x="0" y="0"/>
          <a:chExt cx="0" cy="0"/>
        </a:xfrm>
      </p:grpSpPr>
      <p:sp>
        <p:nvSpPr>
          <p:cNvPr id="50" name="Google Shape;50;p6"/>
          <p:cNvSpPr txBox="1"/>
          <p:nvPr>
            <p:ph type="title"/>
          </p:nvPr>
        </p:nvSpPr>
        <p:spPr>
          <a:xfrm>
            <a:off x="713100" y="540996"/>
            <a:ext cx="7717800" cy="5727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pic>
        <p:nvPicPr>
          <p:cNvPr id="51" name="Google Shape;51;p6"/>
          <p:cNvPicPr preferRelativeResize="0"/>
          <p:nvPr/>
        </p:nvPicPr>
        <p:blipFill>
          <a:blip r:embed="rId2">
            <a:alphaModFix/>
          </a:blip>
          <a:stretch>
            <a:fillRect/>
          </a:stretch>
        </p:blipFill>
        <p:spPr>
          <a:xfrm rot="-5755692">
            <a:off x="7205545" y="3025144"/>
            <a:ext cx="1909325" cy="3450174"/>
          </a:xfrm>
          <a:prstGeom prst="rect">
            <a:avLst/>
          </a:prstGeom>
          <a:noFill/>
          <a:ln>
            <a:noFill/>
          </a:ln>
        </p:spPr>
      </p:pic>
      <p:pic>
        <p:nvPicPr>
          <p:cNvPr id="52" name="Google Shape;52;p6"/>
          <p:cNvPicPr preferRelativeResize="0"/>
          <p:nvPr/>
        </p:nvPicPr>
        <p:blipFill>
          <a:blip r:embed="rId3">
            <a:alphaModFix/>
          </a:blip>
          <a:stretch>
            <a:fillRect/>
          </a:stretch>
        </p:blipFill>
        <p:spPr>
          <a:xfrm rot="10800000">
            <a:off x="-760134" y="-419475"/>
            <a:ext cx="2946375" cy="1917750"/>
          </a:xfrm>
          <a:prstGeom prst="rect">
            <a:avLst/>
          </a:prstGeom>
          <a:noFill/>
          <a:ln>
            <a:noFill/>
          </a:ln>
        </p:spPr>
      </p:pic>
      <p:pic>
        <p:nvPicPr>
          <p:cNvPr id="53" name="Google Shape;53;p6"/>
          <p:cNvPicPr preferRelativeResize="0"/>
          <p:nvPr/>
        </p:nvPicPr>
        <p:blipFill>
          <a:blip r:embed="rId4">
            <a:alphaModFix/>
          </a:blip>
          <a:stretch>
            <a:fillRect/>
          </a:stretch>
        </p:blipFill>
        <p:spPr>
          <a:xfrm flipH="1" rot="3774739">
            <a:off x="-1930752" y="3481499"/>
            <a:ext cx="3618573" cy="1991874"/>
          </a:xfrm>
          <a:prstGeom prst="rect">
            <a:avLst/>
          </a:prstGeom>
          <a:noFill/>
          <a:ln>
            <a:noFill/>
          </a:ln>
        </p:spPr>
      </p:pic>
      <p:pic>
        <p:nvPicPr>
          <p:cNvPr id="54" name="Google Shape;54;p6"/>
          <p:cNvPicPr preferRelativeResize="0"/>
          <p:nvPr/>
        </p:nvPicPr>
        <p:blipFill>
          <a:blip r:embed="rId5">
            <a:alphaModFix/>
          </a:blip>
          <a:stretch>
            <a:fillRect/>
          </a:stretch>
        </p:blipFill>
        <p:spPr>
          <a:xfrm flipH="1" rot="6043695">
            <a:off x="7667418" y="-1163925"/>
            <a:ext cx="2655125" cy="11937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2"/>
        </a:solidFill>
      </p:bgPr>
    </p:bg>
    <p:spTree>
      <p:nvGrpSpPr>
        <p:cNvPr id="55" name="Shape 55"/>
        <p:cNvGrpSpPr/>
        <p:nvPr/>
      </p:nvGrpSpPr>
      <p:grpSpPr>
        <a:xfrm>
          <a:off x="0" y="0"/>
          <a:ext cx="0" cy="0"/>
          <a:chOff x="0" y="0"/>
          <a:chExt cx="0" cy="0"/>
        </a:xfrm>
      </p:grpSpPr>
      <p:sp>
        <p:nvSpPr>
          <p:cNvPr id="56" name="Google Shape;56;p7"/>
          <p:cNvSpPr txBox="1"/>
          <p:nvPr>
            <p:ph idx="1" type="body"/>
          </p:nvPr>
        </p:nvSpPr>
        <p:spPr>
          <a:xfrm>
            <a:off x="713100" y="1953600"/>
            <a:ext cx="4041900" cy="1885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2"/>
              </a:buClr>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7" name="Google Shape;57;p7"/>
          <p:cNvSpPr txBox="1"/>
          <p:nvPr>
            <p:ph type="title"/>
          </p:nvPr>
        </p:nvSpPr>
        <p:spPr>
          <a:xfrm>
            <a:off x="713100" y="1304700"/>
            <a:ext cx="4041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8" name="Google Shape;58;p7"/>
          <p:cNvSpPr/>
          <p:nvPr>
            <p:ph idx="2" type="pic"/>
          </p:nvPr>
        </p:nvSpPr>
        <p:spPr>
          <a:xfrm>
            <a:off x="5150250" y="739500"/>
            <a:ext cx="3201300" cy="3664500"/>
          </a:xfrm>
          <a:prstGeom prst="roundRect">
            <a:avLst>
              <a:gd fmla="val 16667" name="adj"/>
            </a:avLst>
          </a:prstGeom>
          <a:noFill/>
          <a:ln>
            <a:noFill/>
          </a:ln>
        </p:spPr>
      </p:sp>
      <p:pic>
        <p:nvPicPr>
          <p:cNvPr id="59" name="Google Shape;59;p7"/>
          <p:cNvPicPr preferRelativeResize="0"/>
          <p:nvPr/>
        </p:nvPicPr>
        <p:blipFill>
          <a:blip r:embed="rId2">
            <a:alphaModFix/>
          </a:blip>
          <a:stretch>
            <a:fillRect/>
          </a:stretch>
        </p:blipFill>
        <p:spPr>
          <a:xfrm flipH="1">
            <a:off x="7253143" y="2016015"/>
            <a:ext cx="2192974" cy="3763750"/>
          </a:xfrm>
          <a:prstGeom prst="rect">
            <a:avLst/>
          </a:prstGeom>
          <a:noFill/>
          <a:ln>
            <a:noFill/>
          </a:ln>
        </p:spPr>
      </p:pic>
      <p:pic>
        <p:nvPicPr>
          <p:cNvPr id="60" name="Google Shape;60;p7"/>
          <p:cNvPicPr preferRelativeResize="0"/>
          <p:nvPr/>
        </p:nvPicPr>
        <p:blipFill>
          <a:blip r:embed="rId3">
            <a:alphaModFix/>
          </a:blip>
          <a:stretch>
            <a:fillRect/>
          </a:stretch>
        </p:blipFill>
        <p:spPr>
          <a:xfrm rot="10800000">
            <a:off x="-1304104" y="4185540"/>
            <a:ext cx="2655125" cy="1193775"/>
          </a:xfrm>
          <a:prstGeom prst="rect">
            <a:avLst/>
          </a:prstGeom>
          <a:noFill/>
          <a:ln>
            <a:noFill/>
          </a:ln>
        </p:spPr>
      </p:pic>
      <p:pic>
        <p:nvPicPr>
          <p:cNvPr id="61" name="Google Shape;61;p7"/>
          <p:cNvPicPr preferRelativeResize="0"/>
          <p:nvPr/>
        </p:nvPicPr>
        <p:blipFill>
          <a:blip r:embed="rId4">
            <a:alphaModFix/>
          </a:blip>
          <a:stretch>
            <a:fillRect/>
          </a:stretch>
        </p:blipFill>
        <p:spPr>
          <a:xfrm flipH="1" rot="8223734">
            <a:off x="7727228" y="-1013077"/>
            <a:ext cx="1887776" cy="1925284"/>
          </a:xfrm>
          <a:prstGeom prst="rect">
            <a:avLst/>
          </a:prstGeom>
          <a:noFill/>
          <a:ln>
            <a:noFill/>
          </a:ln>
        </p:spPr>
      </p:pic>
      <p:pic>
        <p:nvPicPr>
          <p:cNvPr id="62" name="Google Shape;62;p7"/>
          <p:cNvPicPr preferRelativeResize="0"/>
          <p:nvPr/>
        </p:nvPicPr>
        <p:blipFill>
          <a:blip r:embed="rId5">
            <a:alphaModFix/>
          </a:blip>
          <a:stretch>
            <a:fillRect/>
          </a:stretch>
        </p:blipFill>
        <p:spPr>
          <a:xfrm rot="7025261">
            <a:off x="-1776312" y="-414658"/>
            <a:ext cx="3618573" cy="1991874"/>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63" name="Shape 63"/>
        <p:cNvGrpSpPr/>
        <p:nvPr/>
      </p:nvGrpSpPr>
      <p:grpSpPr>
        <a:xfrm>
          <a:off x="0" y="0"/>
          <a:ext cx="0" cy="0"/>
          <a:chOff x="0" y="0"/>
          <a:chExt cx="0" cy="0"/>
        </a:xfrm>
      </p:grpSpPr>
      <p:sp>
        <p:nvSpPr>
          <p:cNvPr id="64" name="Google Shape;64;p8"/>
          <p:cNvSpPr txBox="1"/>
          <p:nvPr>
            <p:ph type="title"/>
          </p:nvPr>
        </p:nvSpPr>
        <p:spPr>
          <a:xfrm>
            <a:off x="1388100" y="1074750"/>
            <a:ext cx="6367800" cy="2990100"/>
          </a:xfrm>
          <a:prstGeom prst="rect">
            <a:avLst/>
          </a:prstGeom>
        </p:spPr>
        <p:txBody>
          <a:bodyPr anchorCtr="0" anchor="ctr" bIns="91425" lIns="91425" spcFirstLastPara="1" rIns="91425" wrap="square" tIns="91425">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pic>
        <p:nvPicPr>
          <p:cNvPr id="65" name="Google Shape;65;p8"/>
          <p:cNvPicPr preferRelativeResize="0"/>
          <p:nvPr/>
        </p:nvPicPr>
        <p:blipFill>
          <a:blip r:embed="rId2">
            <a:alphaModFix/>
          </a:blip>
          <a:stretch>
            <a:fillRect/>
          </a:stretch>
        </p:blipFill>
        <p:spPr>
          <a:xfrm>
            <a:off x="-300250" y="2168415"/>
            <a:ext cx="2192974" cy="3763750"/>
          </a:xfrm>
          <a:prstGeom prst="rect">
            <a:avLst/>
          </a:prstGeom>
          <a:noFill/>
          <a:ln>
            <a:noFill/>
          </a:ln>
        </p:spPr>
      </p:pic>
      <p:pic>
        <p:nvPicPr>
          <p:cNvPr id="66" name="Google Shape;66;p8"/>
          <p:cNvPicPr preferRelativeResize="0"/>
          <p:nvPr/>
        </p:nvPicPr>
        <p:blipFill>
          <a:blip r:embed="rId3">
            <a:alphaModFix/>
          </a:blip>
          <a:stretch>
            <a:fillRect/>
          </a:stretch>
        </p:blipFill>
        <p:spPr>
          <a:xfrm flipH="1" rot="10800000">
            <a:off x="7794847" y="4337940"/>
            <a:ext cx="2655125" cy="1193775"/>
          </a:xfrm>
          <a:prstGeom prst="rect">
            <a:avLst/>
          </a:prstGeom>
          <a:noFill/>
          <a:ln>
            <a:noFill/>
          </a:ln>
        </p:spPr>
      </p:pic>
      <p:pic>
        <p:nvPicPr>
          <p:cNvPr id="67" name="Google Shape;67;p8"/>
          <p:cNvPicPr preferRelativeResize="0"/>
          <p:nvPr/>
        </p:nvPicPr>
        <p:blipFill>
          <a:blip r:embed="rId4">
            <a:alphaModFix/>
          </a:blip>
          <a:stretch>
            <a:fillRect/>
          </a:stretch>
        </p:blipFill>
        <p:spPr>
          <a:xfrm rot="-9466123">
            <a:off x="-1002536" y="-784476"/>
            <a:ext cx="1887776" cy="1925284"/>
          </a:xfrm>
          <a:prstGeom prst="rect">
            <a:avLst/>
          </a:prstGeom>
          <a:noFill/>
          <a:ln>
            <a:noFill/>
          </a:ln>
        </p:spPr>
      </p:pic>
      <p:pic>
        <p:nvPicPr>
          <p:cNvPr id="68" name="Google Shape;68;p8"/>
          <p:cNvPicPr preferRelativeResize="0"/>
          <p:nvPr/>
        </p:nvPicPr>
        <p:blipFill>
          <a:blip r:embed="rId5">
            <a:alphaModFix/>
          </a:blip>
          <a:stretch>
            <a:fillRect/>
          </a:stretch>
        </p:blipFill>
        <p:spPr>
          <a:xfrm flipH="1" rot="-7025261">
            <a:off x="7456006" y="-262258"/>
            <a:ext cx="3618573" cy="199187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69" name="Shape 69"/>
        <p:cNvGrpSpPr/>
        <p:nvPr/>
      </p:nvGrpSpPr>
      <p:grpSpPr>
        <a:xfrm>
          <a:off x="0" y="0"/>
          <a:ext cx="0" cy="0"/>
          <a:chOff x="0" y="0"/>
          <a:chExt cx="0" cy="0"/>
        </a:xfrm>
      </p:grpSpPr>
      <p:sp>
        <p:nvSpPr>
          <p:cNvPr id="70" name="Google Shape;70;p9"/>
          <p:cNvSpPr txBox="1"/>
          <p:nvPr>
            <p:ph idx="1" type="subTitle"/>
          </p:nvPr>
        </p:nvSpPr>
        <p:spPr>
          <a:xfrm>
            <a:off x="1730400" y="2333254"/>
            <a:ext cx="5683200" cy="1344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pic>
        <p:nvPicPr>
          <p:cNvPr id="71" name="Google Shape;71;p9"/>
          <p:cNvPicPr preferRelativeResize="0"/>
          <p:nvPr/>
        </p:nvPicPr>
        <p:blipFill>
          <a:blip r:embed="rId2">
            <a:alphaModFix/>
          </a:blip>
          <a:stretch>
            <a:fillRect/>
          </a:stretch>
        </p:blipFill>
        <p:spPr>
          <a:xfrm flipH="1" rot="-8708368">
            <a:off x="6620777" y="124879"/>
            <a:ext cx="3618572" cy="1991873"/>
          </a:xfrm>
          <a:prstGeom prst="rect">
            <a:avLst/>
          </a:prstGeom>
          <a:noFill/>
          <a:ln>
            <a:noFill/>
          </a:ln>
        </p:spPr>
      </p:pic>
      <p:pic>
        <p:nvPicPr>
          <p:cNvPr id="72" name="Google Shape;72;p9"/>
          <p:cNvPicPr preferRelativeResize="0"/>
          <p:nvPr/>
        </p:nvPicPr>
        <p:blipFill>
          <a:blip r:embed="rId3">
            <a:alphaModFix/>
          </a:blip>
          <a:stretch>
            <a:fillRect/>
          </a:stretch>
        </p:blipFill>
        <p:spPr>
          <a:xfrm rot="-5254049">
            <a:off x="-53853" y="-756537"/>
            <a:ext cx="2152944" cy="2823719"/>
          </a:xfrm>
          <a:prstGeom prst="rect">
            <a:avLst/>
          </a:prstGeom>
          <a:noFill/>
          <a:ln>
            <a:noFill/>
          </a:ln>
        </p:spPr>
      </p:pic>
      <p:pic>
        <p:nvPicPr>
          <p:cNvPr id="73" name="Google Shape;73;p9"/>
          <p:cNvPicPr preferRelativeResize="0"/>
          <p:nvPr/>
        </p:nvPicPr>
        <p:blipFill>
          <a:blip r:embed="rId4">
            <a:alphaModFix/>
          </a:blip>
          <a:stretch>
            <a:fillRect/>
          </a:stretch>
        </p:blipFill>
        <p:spPr>
          <a:xfrm flipH="1" rot="-7432168">
            <a:off x="7904095" y="3327624"/>
            <a:ext cx="2341937" cy="3154736"/>
          </a:xfrm>
          <a:prstGeom prst="rect">
            <a:avLst/>
          </a:prstGeom>
          <a:noFill/>
          <a:ln>
            <a:noFill/>
          </a:ln>
        </p:spPr>
      </p:pic>
      <p:pic>
        <p:nvPicPr>
          <p:cNvPr id="74" name="Google Shape;74;p9"/>
          <p:cNvPicPr preferRelativeResize="0"/>
          <p:nvPr/>
        </p:nvPicPr>
        <p:blipFill>
          <a:blip r:embed="rId5">
            <a:alphaModFix/>
          </a:blip>
          <a:stretch>
            <a:fillRect/>
          </a:stretch>
        </p:blipFill>
        <p:spPr>
          <a:xfrm flipH="1" rot="-4189312">
            <a:off x="8051764" y="4264224"/>
            <a:ext cx="1887776" cy="1925284"/>
          </a:xfrm>
          <a:prstGeom prst="rect">
            <a:avLst/>
          </a:prstGeom>
          <a:noFill/>
          <a:ln>
            <a:noFill/>
          </a:ln>
        </p:spPr>
      </p:pic>
      <p:pic>
        <p:nvPicPr>
          <p:cNvPr id="75" name="Google Shape;75;p9"/>
          <p:cNvPicPr preferRelativeResize="0"/>
          <p:nvPr/>
        </p:nvPicPr>
        <p:blipFill>
          <a:blip r:embed="rId3">
            <a:alphaModFix/>
          </a:blip>
          <a:stretch>
            <a:fillRect/>
          </a:stretch>
        </p:blipFill>
        <p:spPr>
          <a:xfrm flipH="1" rot="-10333996">
            <a:off x="7700709" y="-1636603"/>
            <a:ext cx="2152945" cy="2823718"/>
          </a:xfrm>
          <a:prstGeom prst="rect">
            <a:avLst/>
          </a:prstGeom>
          <a:noFill/>
          <a:ln>
            <a:noFill/>
          </a:ln>
        </p:spPr>
      </p:pic>
      <p:pic>
        <p:nvPicPr>
          <p:cNvPr id="76" name="Google Shape;76;p9"/>
          <p:cNvPicPr preferRelativeResize="0"/>
          <p:nvPr/>
        </p:nvPicPr>
        <p:blipFill>
          <a:blip r:embed="rId4">
            <a:alphaModFix/>
          </a:blip>
          <a:stretch>
            <a:fillRect/>
          </a:stretch>
        </p:blipFill>
        <p:spPr>
          <a:xfrm rot="1832227">
            <a:off x="-437005" y="4225883"/>
            <a:ext cx="1168605" cy="1574181"/>
          </a:xfrm>
          <a:prstGeom prst="rect">
            <a:avLst/>
          </a:prstGeom>
          <a:noFill/>
          <a:ln>
            <a:noFill/>
          </a:ln>
        </p:spPr>
      </p:pic>
      <p:pic>
        <p:nvPicPr>
          <p:cNvPr id="77" name="Google Shape;77;p9"/>
          <p:cNvPicPr preferRelativeResize="0"/>
          <p:nvPr/>
        </p:nvPicPr>
        <p:blipFill>
          <a:blip r:embed="rId2">
            <a:alphaModFix/>
          </a:blip>
          <a:stretch>
            <a:fillRect/>
          </a:stretch>
        </p:blipFill>
        <p:spPr>
          <a:xfrm flipH="1" rot="7026882">
            <a:off x="-1343898" y="-53750"/>
            <a:ext cx="3618573" cy="1991873"/>
          </a:xfrm>
          <a:prstGeom prst="rect">
            <a:avLst/>
          </a:prstGeom>
          <a:noFill/>
          <a:ln>
            <a:noFill/>
          </a:ln>
        </p:spPr>
      </p:pic>
      <p:sp>
        <p:nvSpPr>
          <p:cNvPr id="78" name="Google Shape;78;p9"/>
          <p:cNvSpPr txBox="1"/>
          <p:nvPr>
            <p:ph type="title"/>
          </p:nvPr>
        </p:nvSpPr>
        <p:spPr>
          <a:xfrm>
            <a:off x="1730400" y="1684354"/>
            <a:ext cx="5683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2"/>
        </a:solidFill>
      </p:bgPr>
    </p:bg>
    <p:spTree>
      <p:nvGrpSpPr>
        <p:cNvPr id="79" name="Shape 79"/>
        <p:cNvGrpSpPr/>
        <p:nvPr/>
      </p:nvGrpSpPr>
      <p:grpSpPr>
        <a:xfrm>
          <a:off x="0" y="0"/>
          <a:ext cx="0" cy="0"/>
          <a:chOff x="0" y="0"/>
          <a:chExt cx="0" cy="0"/>
        </a:xfrm>
      </p:grpSpPr>
      <p:sp>
        <p:nvSpPr>
          <p:cNvPr id="80" name="Google Shape;80;p10"/>
          <p:cNvSpPr/>
          <p:nvPr>
            <p:ph idx="2" type="pic"/>
          </p:nvPr>
        </p:nvSpPr>
        <p:spPr>
          <a:xfrm>
            <a:off x="0" y="0"/>
            <a:ext cx="9144000" cy="5143500"/>
          </a:xfrm>
          <a:prstGeom prst="rect">
            <a:avLst/>
          </a:prstGeom>
          <a:noFill/>
          <a:ln>
            <a:noFill/>
          </a:ln>
        </p:spPr>
      </p:sp>
      <p:sp>
        <p:nvSpPr>
          <p:cNvPr id="81" name="Google Shape;81;p10"/>
          <p:cNvSpPr txBox="1"/>
          <p:nvPr>
            <p:ph idx="1" type="body"/>
          </p:nvPr>
        </p:nvSpPr>
        <p:spPr>
          <a:xfrm>
            <a:off x="713100" y="3998900"/>
            <a:ext cx="7717800" cy="605100"/>
          </a:xfrm>
          <a:prstGeom prst="rect">
            <a:avLst/>
          </a:prstGeom>
          <a:solidFill>
            <a:schemeClr val="dk2"/>
          </a:solidFill>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3200"/>
              <a:buFont typeface="Kodchasan"/>
              <a:buNone/>
              <a:defRPr b="1" sz="3200">
                <a:latin typeface="Kodchasan"/>
                <a:ea typeface="Kodchasan"/>
                <a:cs typeface="Kodchasan"/>
                <a:sym typeface="Kodchasan"/>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00" y="540996"/>
            <a:ext cx="77178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Kodchasan"/>
              <a:buNone/>
              <a:defRPr b="1" sz="3200">
                <a:solidFill>
                  <a:schemeClr val="dk1"/>
                </a:solidFill>
                <a:latin typeface="Kodchasan"/>
                <a:ea typeface="Kodchasan"/>
                <a:cs typeface="Kodchasan"/>
                <a:sym typeface="Kodchasan"/>
              </a:defRPr>
            </a:lvl1pPr>
            <a:lvl2pPr lvl="1">
              <a:spcBef>
                <a:spcPts val="0"/>
              </a:spcBef>
              <a:spcAft>
                <a:spcPts val="0"/>
              </a:spcAft>
              <a:buClr>
                <a:schemeClr val="dk1"/>
              </a:buClr>
              <a:buSzPts val="3200"/>
              <a:buFont typeface="Kodchasan"/>
              <a:buNone/>
              <a:defRPr b="1" sz="3200">
                <a:solidFill>
                  <a:schemeClr val="dk1"/>
                </a:solidFill>
                <a:latin typeface="Kodchasan"/>
                <a:ea typeface="Kodchasan"/>
                <a:cs typeface="Kodchasan"/>
                <a:sym typeface="Kodchasan"/>
              </a:defRPr>
            </a:lvl2pPr>
            <a:lvl3pPr lvl="2">
              <a:spcBef>
                <a:spcPts val="0"/>
              </a:spcBef>
              <a:spcAft>
                <a:spcPts val="0"/>
              </a:spcAft>
              <a:buClr>
                <a:schemeClr val="dk1"/>
              </a:buClr>
              <a:buSzPts val="3200"/>
              <a:buFont typeface="Kodchasan"/>
              <a:buNone/>
              <a:defRPr b="1" sz="3200">
                <a:solidFill>
                  <a:schemeClr val="dk1"/>
                </a:solidFill>
                <a:latin typeface="Kodchasan"/>
                <a:ea typeface="Kodchasan"/>
                <a:cs typeface="Kodchasan"/>
                <a:sym typeface="Kodchasan"/>
              </a:defRPr>
            </a:lvl3pPr>
            <a:lvl4pPr lvl="3">
              <a:spcBef>
                <a:spcPts val="0"/>
              </a:spcBef>
              <a:spcAft>
                <a:spcPts val="0"/>
              </a:spcAft>
              <a:buClr>
                <a:schemeClr val="dk1"/>
              </a:buClr>
              <a:buSzPts val="3200"/>
              <a:buFont typeface="Kodchasan"/>
              <a:buNone/>
              <a:defRPr b="1" sz="3200">
                <a:solidFill>
                  <a:schemeClr val="dk1"/>
                </a:solidFill>
                <a:latin typeface="Kodchasan"/>
                <a:ea typeface="Kodchasan"/>
                <a:cs typeface="Kodchasan"/>
                <a:sym typeface="Kodchasan"/>
              </a:defRPr>
            </a:lvl4pPr>
            <a:lvl5pPr lvl="4">
              <a:spcBef>
                <a:spcPts val="0"/>
              </a:spcBef>
              <a:spcAft>
                <a:spcPts val="0"/>
              </a:spcAft>
              <a:buClr>
                <a:schemeClr val="dk1"/>
              </a:buClr>
              <a:buSzPts val="3200"/>
              <a:buFont typeface="Kodchasan"/>
              <a:buNone/>
              <a:defRPr b="1" sz="3200">
                <a:solidFill>
                  <a:schemeClr val="dk1"/>
                </a:solidFill>
                <a:latin typeface="Kodchasan"/>
                <a:ea typeface="Kodchasan"/>
                <a:cs typeface="Kodchasan"/>
                <a:sym typeface="Kodchasan"/>
              </a:defRPr>
            </a:lvl5pPr>
            <a:lvl6pPr lvl="5">
              <a:spcBef>
                <a:spcPts val="0"/>
              </a:spcBef>
              <a:spcAft>
                <a:spcPts val="0"/>
              </a:spcAft>
              <a:buClr>
                <a:schemeClr val="dk1"/>
              </a:buClr>
              <a:buSzPts val="3200"/>
              <a:buFont typeface="Kodchasan"/>
              <a:buNone/>
              <a:defRPr b="1" sz="3200">
                <a:solidFill>
                  <a:schemeClr val="dk1"/>
                </a:solidFill>
                <a:latin typeface="Kodchasan"/>
                <a:ea typeface="Kodchasan"/>
                <a:cs typeface="Kodchasan"/>
                <a:sym typeface="Kodchasan"/>
              </a:defRPr>
            </a:lvl6pPr>
            <a:lvl7pPr lvl="6">
              <a:spcBef>
                <a:spcPts val="0"/>
              </a:spcBef>
              <a:spcAft>
                <a:spcPts val="0"/>
              </a:spcAft>
              <a:buClr>
                <a:schemeClr val="dk1"/>
              </a:buClr>
              <a:buSzPts val="3200"/>
              <a:buFont typeface="Kodchasan"/>
              <a:buNone/>
              <a:defRPr b="1" sz="3200">
                <a:solidFill>
                  <a:schemeClr val="dk1"/>
                </a:solidFill>
                <a:latin typeface="Kodchasan"/>
                <a:ea typeface="Kodchasan"/>
                <a:cs typeface="Kodchasan"/>
                <a:sym typeface="Kodchasan"/>
              </a:defRPr>
            </a:lvl7pPr>
            <a:lvl8pPr lvl="7">
              <a:spcBef>
                <a:spcPts val="0"/>
              </a:spcBef>
              <a:spcAft>
                <a:spcPts val="0"/>
              </a:spcAft>
              <a:buClr>
                <a:schemeClr val="dk1"/>
              </a:buClr>
              <a:buSzPts val="3200"/>
              <a:buFont typeface="Kodchasan"/>
              <a:buNone/>
              <a:defRPr b="1" sz="3200">
                <a:solidFill>
                  <a:schemeClr val="dk1"/>
                </a:solidFill>
                <a:latin typeface="Kodchasan"/>
                <a:ea typeface="Kodchasan"/>
                <a:cs typeface="Kodchasan"/>
                <a:sym typeface="Kodchasan"/>
              </a:defRPr>
            </a:lvl8pPr>
            <a:lvl9pPr lvl="8">
              <a:spcBef>
                <a:spcPts val="0"/>
              </a:spcBef>
              <a:spcAft>
                <a:spcPts val="0"/>
              </a:spcAft>
              <a:buClr>
                <a:schemeClr val="dk1"/>
              </a:buClr>
              <a:buSzPts val="3200"/>
              <a:buFont typeface="Kodchasan"/>
              <a:buNone/>
              <a:defRPr b="1" sz="3200">
                <a:solidFill>
                  <a:schemeClr val="dk1"/>
                </a:solidFill>
                <a:latin typeface="Kodchasan"/>
                <a:ea typeface="Kodchasan"/>
                <a:cs typeface="Kodchasan"/>
                <a:sym typeface="Kodchasan"/>
              </a:defRPr>
            </a:lvl9pPr>
          </a:lstStyle>
          <a:p/>
        </p:txBody>
      </p:sp>
      <p:sp>
        <p:nvSpPr>
          <p:cNvPr id="7" name="Google Shape;7;p1"/>
          <p:cNvSpPr txBox="1"/>
          <p:nvPr>
            <p:ph idx="1" type="body"/>
          </p:nvPr>
        </p:nvSpPr>
        <p:spPr>
          <a:xfrm>
            <a:off x="713100" y="1182131"/>
            <a:ext cx="77178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1pPr>
            <a:lvl2pPr indent="-304800" lvl="1" marL="9144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2pPr>
            <a:lvl3pPr indent="-304800" lvl="2" marL="13716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3pPr>
            <a:lvl4pPr indent="-304800" lvl="3" marL="1828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4pPr>
            <a:lvl5pPr indent="-304800" lvl="4" marL="22860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5pPr>
            <a:lvl6pPr indent="-304800" lvl="5" marL="27432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6pPr>
            <a:lvl7pPr indent="-304800" lvl="6" marL="32004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7pPr>
            <a:lvl8pPr indent="-304800" lvl="7" marL="36576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8pPr>
            <a:lvl9pPr indent="-304800" lvl="8" marL="411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8"/>
          <p:cNvSpPr txBox="1"/>
          <p:nvPr>
            <p:ph type="ctrTitle"/>
          </p:nvPr>
        </p:nvSpPr>
        <p:spPr>
          <a:xfrm>
            <a:off x="1340253" y="975016"/>
            <a:ext cx="64635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2"/>
                </a:solidFill>
              </a:rPr>
              <a:t>Women</a:t>
            </a:r>
            <a:r>
              <a:rPr lang="en">
                <a:latin typeface="Kodchasan"/>
                <a:ea typeface="Kodchasan"/>
                <a:cs typeface="Kodchasan"/>
                <a:sym typeface="Kodchasan"/>
              </a:rPr>
              <a:t>      </a:t>
            </a:r>
            <a:endParaRPr b="0">
              <a:latin typeface="Kodchasan Medium"/>
              <a:ea typeface="Kodchasan Medium"/>
              <a:cs typeface="Kodchasan Medium"/>
              <a:sym typeface="Kodchasan Medium"/>
            </a:endParaRPr>
          </a:p>
          <a:p>
            <a:pPr indent="0" lvl="0" marL="0" rtl="0" algn="l">
              <a:lnSpc>
                <a:spcPct val="128571"/>
              </a:lnSpc>
              <a:spcBef>
                <a:spcPts val="0"/>
              </a:spcBef>
              <a:spcAft>
                <a:spcPts val="0"/>
              </a:spcAft>
              <a:buNone/>
            </a:pPr>
            <a:r>
              <a:t/>
            </a:r>
            <a:endParaRPr b="0" sz="2100">
              <a:solidFill>
                <a:srgbClr val="E8E8E8"/>
              </a:solidFill>
              <a:highlight>
                <a:srgbClr val="1F1F1F"/>
              </a:highlight>
              <a:latin typeface="Arial"/>
              <a:ea typeface="Arial"/>
              <a:cs typeface="Arial"/>
              <a:sym typeface="Arial"/>
            </a:endParaRPr>
          </a:p>
          <a:p>
            <a:pPr indent="0" lvl="0" marL="0" rtl="0" algn="ctr">
              <a:spcBef>
                <a:spcPts val="0"/>
              </a:spcBef>
              <a:spcAft>
                <a:spcPts val="0"/>
              </a:spcAft>
              <a:buNone/>
            </a:pPr>
            <a:r>
              <a:rPr b="0" lang="en">
                <a:latin typeface="Kodchasan Medium"/>
                <a:ea typeface="Kodchasan Medium"/>
                <a:cs typeface="Kodchasan Medium"/>
                <a:sym typeface="Kodchasan Medium"/>
              </a:rPr>
              <a:t>Livelihood</a:t>
            </a:r>
            <a:endParaRPr b="0">
              <a:latin typeface="Kodchasan Medium"/>
              <a:ea typeface="Kodchasan Medium"/>
              <a:cs typeface="Kodchasan Medium"/>
              <a:sym typeface="Kodchasan Medium"/>
            </a:endParaRPr>
          </a:p>
        </p:txBody>
      </p:sp>
      <p:sp>
        <p:nvSpPr>
          <p:cNvPr id="258" name="Google Shape;258;p28"/>
          <p:cNvSpPr txBox="1"/>
          <p:nvPr>
            <p:ph idx="1" type="subTitle"/>
          </p:nvPr>
        </p:nvSpPr>
        <p:spPr>
          <a:xfrm>
            <a:off x="1340247" y="3449516"/>
            <a:ext cx="6463500" cy="4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Kodchasan"/>
                <a:ea typeface="Kodchasan"/>
                <a:cs typeface="Kodchasan"/>
                <a:sym typeface="Kodchasan"/>
              </a:rPr>
              <a:t>Team 4: CTRL FREAKS</a:t>
            </a:r>
            <a:endParaRPr>
              <a:latin typeface="Kodchasan"/>
              <a:ea typeface="Kodchasan"/>
              <a:cs typeface="Kodchasan"/>
              <a:sym typeface="Kodchasan"/>
            </a:endParaRPr>
          </a:p>
          <a:p>
            <a:pPr indent="0" lvl="0" marL="0" rtl="0" algn="ctr">
              <a:spcBef>
                <a:spcPts val="0"/>
              </a:spcBef>
              <a:spcAft>
                <a:spcPts val="0"/>
              </a:spcAft>
              <a:buNone/>
            </a:pPr>
            <a:r>
              <a:rPr lang="en">
                <a:latin typeface="Kodchasan"/>
                <a:ea typeface="Kodchasan"/>
                <a:cs typeface="Kodchasan"/>
                <a:sym typeface="Kodchasan"/>
              </a:rPr>
              <a:t>Date: 5 OCT, 2024</a:t>
            </a:r>
            <a:endParaRPr>
              <a:latin typeface="Kodchasan"/>
              <a:ea typeface="Kodchasan"/>
              <a:cs typeface="Kodchasan"/>
              <a:sym typeface="Kodchasan"/>
            </a:endParaRPr>
          </a:p>
          <a:p>
            <a:pPr indent="0" lvl="0" marL="0" rtl="0" algn="ctr">
              <a:spcBef>
                <a:spcPts val="0"/>
              </a:spcBef>
              <a:spcAft>
                <a:spcPts val="0"/>
              </a:spcAft>
              <a:buNone/>
            </a:pPr>
            <a:r>
              <a:rPr lang="en">
                <a:latin typeface="Kodchasan"/>
                <a:ea typeface="Kodchasan"/>
                <a:cs typeface="Kodchasan"/>
                <a:sym typeface="Kodchasan"/>
              </a:rPr>
              <a:t>Contact:</a:t>
            </a:r>
            <a:r>
              <a:rPr lang="en">
                <a:latin typeface="Kodchasan"/>
                <a:ea typeface="Kodchasan"/>
                <a:cs typeface="Kodchasan"/>
                <a:sym typeface="Kodchasan"/>
              </a:rPr>
              <a:t>pavanchandu1210</a:t>
            </a:r>
            <a:r>
              <a:rPr lang="en">
                <a:latin typeface="Kodchasan"/>
                <a:ea typeface="Kodchasan"/>
                <a:cs typeface="Kodchasan"/>
                <a:sym typeface="Kodchasan"/>
              </a:rPr>
              <a:t>@gmail.com</a:t>
            </a:r>
            <a:endParaRPr>
              <a:latin typeface="Kodchasan"/>
              <a:ea typeface="Kodchasan"/>
              <a:cs typeface="Kodchasan"/>
              <a:sym typeface="Kodchas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7"/>
          <p:cNvSpPr txBox="1"/>
          <p:nvPr>
            <p:ph type="title"/>
          </p:nvPr>
        </p:nvSpPr>
        <p:spPr>
          <a:xfrm>
            <a:off x="713100" y="540996"/>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 table and pie chart show the distribution of micro, small, and medium enterprises (MSMEs) in rural and urban areas, with rural MSMEs accounting for 51% and urban MSMEs accounting for 49% of the total MSMEs in the country.</a:t>
            </a:r>
            <a:endParaRPr sz="1200"/>
          </a:p>
          <a:p>
            <a:pPr indent="0" lvl="0" marL="0" rtl="0" algn="l">
              <a:spcBef>
                <a:spcPts val="0"/>
              </a:spcBef>
              <a:spcAft>
                <a:spcPts val="0"/>
              </a:spcAft>
              <a:buNone/>
            </a:pPr>
            <a:r>
              <a:t/>
            </a:r>
            <a:endParaRPr sz="1200"/>
          </a:p>
        </p:txBody>
      </p:sp>
      <p:pic>
        <p:nvPicPr>
          <p:cNvPr id="326" name="Google Shape;326;p37"/>
          <p:cNvPicPr preferRelativeResize="0"/>
          <p:nvPr/>
        </p:nvPicPr>
        <p:blipFill>
          <a:blip r:embed="rId3">
            <a:alphaModFix/>
          </a:blip>
          <a:stretch>
            <a:fillRect/>
          </a:stretch>
        </p:blipFill>
        <p:spPr>
          <a:xfrm>
            <a:off x="1254575" y="1235471"/>
            <a:ext cx="6257226" cy="372500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8"/>
          <p:cNvSpPr txBox="1"/>
          <p:nvPr>
            <p:ph type="title"/>
          </p:nvPr>
        </p:nvSpPr>
        <p:spPr>
          <a:xfrm>
            <a:off x="713100" y="540996"/>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 bar chart illustrates the distribution of central and state schemes supporting entrepreneurship across different states in India, highlighting that almost half of the schemes are concentrated in seven state</a:t>
            </a:r>
            <a:endParaRPr sz="1200"/>
          </a:p>
          <a:p>
            <a:pPr indent="0" lvl="0" marL="0" rtl="0" algn="l">
              <a:spcBef>
                <a:spcPts val="0"/>
              </a:spcBef>
              <a:spcAft>
                <a:spcPts val="0"/>
              </a:spcAft>
              <a:buNone/>
            </a:pPr>
            <a:r>
              <a:t/>
            </a:r>
            <a:endParaRPr sz="1200"/>
          </a:p>
        </p:txBody>
      </p:sp>
      <p:pic>
        <p:nvPicPr>
          <p:cNvPr id="332" name="Google Shape;332;p38"/>
          <p:cNvPicPr preferRelativeResize="0"/>
          <p:nvPr/>
        </p:nvPicPr>
        <p:blipFill>
          <a:blip r:embed="rId3">
            <a:alphaModFix/>
          </a:blip>
          <a:stretch>
            <a:fillRect/>
          </a:stretch>
        </p:blipFill>
        <p:spPr>
          <a:xfrm>
            <a:off x="968850" y="1215071"/>
            <a:ext cx="7006177" cy="372500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9"/>
          <p:cNvSpPr txBox="1"/>
          <p:nvPr>
            <p:ph type="title"/>
          </p:nvPr>
        </p:nvSpPr>
        <p:spPr>
          <a:xfrm>
            <a:off x="713100" y="540996"/>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 image illustrates the share of women-led MSMEs in India, highlighting that 12.39 million women-owned MSMEs constitute 20.37% of the total proprietary MSMEs in the country, with West Bengal leading with 23.42% of women-led MSMEs.</a:t>
            </a:r>
            <a:endParaRPr sz="1200"/>
          </a:p>
        </p:txBody>
      </p:sp>
      <p:pic>
        <p:nvPicPr>
          <p:cNvPr id="338" name="Google Shape;338;p39"/>
          <p:cNvPicPr preferRelativeResize="0"/>
          <p:nvPr/>
        </p:nvPicPr>
        <p:blipFill>
          <a:blip r:embed="rId3">
            <a:alphaModFix/>
          </a:blip>
          <a:stretch>
            <a:fillRect/>
          </a:stretch>
        </p:blipFill>
        <p:spPr>
          <a:xfrm>
            <a:off x="598663" y="1418496"/>
            <a:ext cx="7946675" cy="372500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0"/>
          <p:cNvSpPr txBox="1"/>
          <p:nvPr>
            <p:ph type="title"/>
          </p:nvPr>
        </p:nvSpPr>
        <p:spPr>
          <a:xfrm>
            <a:off x="713100" y="236528"/>
            <a:ext cx="7717800" cy="96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Series Forecast for women employment rate</a:t>
            </a:r>
            <a:endParaRPr/>
          </a:p>
        </p:txBody>
      </p:sp>
      <p:pic>
        <p:nvPicPr>
          <p:cNvPr id="344" name="Google Shape;344;p40"/>
          <p:cNvPicPr preferRelativeResize="0"/>
          <p:nvPr/>
        </p:nvPicPr>
        <p:blipFill>
          <a:blip r:embed="rId3">
            <a:alphaModFix/>
          </a:blip>
          <a:stretch>
            <a:fillRect/>
          </a:stretch>
        </p:blipFill>
        <p:spPr>
          <a:xfrm>
            <a:off x="1479050" y="1298725"/>
            <a:ext cx="5297749" cy="38957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41"/>
          <p:cNvPicPr preferRelativeResize="0"/>
          <p:nvPr/>
        </p:nvPicPr>
        <p:blipFill>
          <a:blip r:embed="rId3">
            <a:alphaModFix/>
          </a:blip>
          <a:stretch>
            <a:fillRect/>
          </a:stretch>
        </p:blipFill>
        <p:spPr>
          <a:xfrm>
            <a:off x="1333425" y="210950"/>
            <a:ext cx="6281475" cy="5008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2"/>
          <p:cNvSpPr txBox="1"/>
          <p:nvPr>
            <p:ph type="title"/>
          </p:nvPr>
        </p:nvSpPr>
        <p:spPr>
          <a:xfrm>
            <a:off x="713100" y="541028"/>
            <a:ext cx="7716600" cy="445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Outcomes: </a:t>
            </a:r>
            <a:endParaRPr sz="2300"/>
          </a:p>
          <a:p>
            <a:pPr indent="0" lvl="0" marL="0" rtl="0" algn="l">
              <a:spcBef>
                <a:spcPts val="0"/>
              </a:spcBef>
              <a:spcAft>
                <a:spcPts val="0"/>
              </a:spcAft>
              <a:buNone/>
            </a:pPr>
            <a:r>
              <a:rPr lang="en" sz="2300"/>
              <a:t>● Increased entrepreneurship </a:t>
            </a:r>
            <a:endParaRPr sz="2300"/>
          </a:p>
          <a:p>
            <a:pPr indent="0" lvl="0" marL="0" rtl="0" algn="l">
              <a:spcBef>
                <a:spcPts val="0"/>
              </a:spcBef>
              <a:spcAft>
                <a:spcPts val="0"/>
              </a:spcAft>
              <a:buNone/>
            </a:pPr>
            <a:r>
              <a:rPr lang="en" sz="2300"/>
              <a:t>● Improved financial independence </a:t>
            </a:r>
            <a:endParaRPr sz="2300"/>
          </a:p>
          <a:p>
            <a:pPr indent="0" lvl="0" marL="0" rtl="0" algn="l">
              <a:spcBef>
                <a:spcPts val="0"/>
              </a:spcBef>
              <a:spcAft>
                <a:spcPts val="0"/>
              </a:spcAft>
              <a:buNone/>
            </a:pPr>
            <a:r>
              <a:rPr lang="en" sz="2300"/>
              <a:t>● Financial access </a:t>
            </a:r>
            <a:endParaRPr sz="2300"/>
          </a:p>
          <a:p>
            <a:pPr indent="0" lvl="0" marL="0" rtl="0" algn="l">
              <a:spcBef>
                <a:spcPts val="0"/>
              </a:spcBef>
              <a:spcAft>
                <a:spcPts val="0"/>
              </a:spcAft>
              <a:buNone/>
            </a:pPr>
            <a:r>
              <a:rPr lang="en" sz="2300"/>
              <a:t>● Market access </a:t>
            </a:r>
            <a:endParaRPr sz="2300"/>
          </a:p>
          <a:p>
            <a:pPr indent="0" lvl="0" marL="0" rtl="0" algn="l">
              <a:spcBef>
                <a:spcPts val="0"/>
              </a:spcBef>
              <a:spcAft>
                <a:spcPts val="0"/>
              </a:spcAft>
              <a:buNone/>
            </a:pPr>
            <a:r>
              <a:rPr lang="en" sz="2300"/>
              <a:t>● Business related skill development </a:t>
            </a:r>
            <a:endParaRPr sz="2300"/>
          </a:p>
          <a:p>
            <a:pPr indent="0" lvl="0" marL="0" rtl="0" algn="l">
              <a:spcBef>
                <a:spcPts val="0"/>
              </a:spcBef>
              <a:spcAft>
                <a:spcPts val="0"/>
              </a:spcAft>
              <a:buNone/>
            </a:pPr>
            <a:r>
              <a:rPr lang="en" sz="2300"/>
              <a:t>● Metric: ● completion/growth rate </a:t>
            </a:r>
            <a:endParaRPr sz="2300"/>
          </a:p>
          <a:p>
            <a:pPr indent="0" lvl="0" marL="0" rtl="0" algn="l">
              <a:spcBef>
                <a:spcPts val="0"/>
              </a:spcBef>
              <a:spcAft>
                <a:spcPts val="0"/>
              </a:spcAft>
              <a:buNone/>
            </a:pPr>
            <a:r>
              <a:rPr lang="en" sz="2300"/>
              <a:t>● Income growth/loan repayment </a:t>
            </a:r>
            <a:endParaRPr sz="2300"/>
          </a:p>
          <a:p>
            <a:pPr indent="0" lvl="0" marL="0" rtl="0" algn="l">
              <a:spcBef>
                <a:spcPts val="0"/>
              </a:spcBef>
              <a:spcAft>
                <a:spcPts val="0"/>
              </a:spcAft>
              <a:buNone/>
            </a:pPr>
            <a:r>
              <a:rPr lang="en" sz="2300"/>
              <a:t>● Business net worth growth rate </a:t>
            </a:r>
            <a:endParaRPr sz="2300"/>
          </a:p>
          <a:p>
            <a:pPr indent="0" lvl="0" marL="0" rtl="0" algn="l">
              <a:spcBef>
                <a:spcPts val="0"/>
              </a:spcBef>
              <a:spcAft>
                <a:spcPts val="0"/>
              </a:spcAft>
              <a:buNone/>
            </a:pPr>
            <a:r>
              <a:rPr lang="en" sz="2300"/>
              <a:t>● Women enrolment </a:t>
            </a:r>
            <a:endParaRPr sz="2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3"/>
          <p:cNvSpPr txBox="1"/>
          <p:nvPr/>
        </p:nvSpPr>
        <p:spPr>
          <a:xfrm>
            <a:off x="991725" y="1070025"/>
            <a:ext cx="7002900" cy="42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dk1"/>
                </a:solidFill>
                <a:latin typeface="Arimo"/>
                <a:ea typeface="Arimo"/>
                <a:cs typeface="Arimo"/>
                <a:sym typeface="Arimo"/>
              </a:rPr>
              <a:t>Target population:</a:t>
            </a:r>
            <a:endParaRPr b="1" sz="2200">
              <a:solidFill>
                <a:schemeClr val="dk1"/>
              </a:solidFill>
              <a:latin typeface="Arimo"/>
              <a:ea typeface="Arimo"/>
              <a:cs typeface="Arimo"/>
              <a:sym typeface="Arimo"/>
            </a:endParaRPr>
          </a:p>
          <a:p>
            <a:pPr indent="0" lvl="0" marL="0" rtl="0" algn="l">
              <a:spcBef>
                <a:spcPts val="0"/>
              </a:spcBef>
              <a:spcAft>
                <a:spcPts val="0"/>
              </a:spcAft>
              <a:buNone/>
            </a:pPr>
            <a:r>
              <a:rPr b="1" lang="en" sz="2200">
                <a:solidFill>
                  <a:schemeClr val="dk1"/>
                </a:solidFill>
                <a:latin typeface="Arimo"/>
                <a:ea typeface="Arimo"/>
                <a:cs typeface="Arimo"/>
                <a:sym typeface="Arimo"/>
              </a:rPr>
              <a:t>● Women with limited access to technology </a:t>
            </a:r>
            <a:endParaRPr b="1" sz="2200">
              <a:solidFill>
                <a:schemeClr val="dk1"/>
              </a:solidFill>
              <a:latin typeface="Arimo"/>
              <a:ea typeface="Arimo"/>
              <a:cs typeface="Arimo"/>
              <a:sym typeface="Arimo"/>
            </a:endParaRPr>
          </a:p>
          <a:p>
            <a:pPr indent="0" lvl="0" marL="0" rtl="0" algn="l">
              <a:spcBef>
                <a:spcPts val="0"/>
              </a:spcBef>
              <a:spcAft>
                <a:spcPts val="0"/>
              </a:spcAft>
              <a:buNone/>
            </a:pPr>
            <a:r>
              <a:rPr b="1" lang="en" sz="2200">
                <a:solidFill>
                  <a:schemeClr val="dk1"/>
                </a:solidFill>
                <a:latin typeface="Arimo"/>
                <a:ea typeface="Arimo"/>
                <a:cs typeface="Arimo"/>
                <a:sym typeface="Arimo"/>
              </a:rPr>
              <a:t>● Women living in regions of high gender    inequality</a:t>
            </a:r>
            <a:endParaRPr b="1" sz="2200">
              <a:solidFill>
                <a:schemeClr val="dk1"/>
              </a:solidFill>
              <a:latin typeface="Arimo"/>
              <a:ea typeface="Arimo"/>
              <a:cs typeface="Arimo"/>
              <a:sym typeface="Arimo"/>
            </a:endParaRPr>
          </a:p>
          <a:p>
            <a:pPr indent="0" lvl="0" marL="0" rtl="0" algn="l">
              <a:spcBef>
                <a:spcPts val="0"/>
              </a:spcBef>
              <a:spcAft>
                <a:spcPts val="0"/>
              </a:spcAft>
              <a:buNone/>
            </a:pPr>
            <a:r>
              <a:rPr b="1" lang="en" sz="2200">
                <a:solidFill>
                  <a:schemeClr val="dk1"/>
                </a:solidFill>
                <a:latin typeface="Arimo"/>
                <a:ea typeface="Arimo"/>
                <a:cs typeface="Arimo"/>
                <a:sym typeface="Arimo"/>
              </a:rPr>
              <a:t>● Growing female entrepreneurs </a:t>
            </a:r>
            <a:endParaRPr b="1" sz="2200">
              <a:solidFill>
                <a:schemeClr val="dk1"/>
              </a:solidFill>
              <a:latin typeface="Arimo"/>
              <a:ea typeface="Arimo"/>
              <a:cs typeface="Arimo"/>
              <a:sym typeface="Arimo"/>
            </a:endParaRPr>
          </a:p>
          <a:p>
            <a:pPr indent="0" lvl="0" marL="0" rtl="0" algn="l">
              <a:spcBef>
                <a:spcPts val="0"/>
              </a:spcBef>
              <a:spcAft>
                <a:spcPts val="0"/>
              </a:spcAft>
              <a:buNone/>
            </a:pPr>
            <a:r>
              <a:rPr b="1" lang="en" sz="2200">
                <a:solidFill>
                  <a:schemeClr val="dk1"/>
                </a:solidFill>
                <a:latin typeface="Arimo"/>
                <a:ea typeface="Arimo"/>
                <a:cs typeface="Arimo"/>
                <a:sym typeface="Arimo"/>
              </a:rPr>
              <a:t>● Women with limited financial access </a:t>
            </a:r>
            <a:endParaRPr b="1" sz="2200">
              <a:solidFill>
                <a:schemeClr val="dk1"/>
              </a:solidFill>
              <a:latin typeface="Arimo"/>
              <a:ea typeface="Arimo"/>
              <a:cs typeface="Arimo"/>
              <a:sym typeface="Arimo"/>
            </a:endParaRPr>
          </a:p>
          <a:p>
            <a:pPr indent="0" lvl="0" marL="0" rtl="0" algn="l">
              <a:spcBef>
                <a:spcPts val="0"/>
              </a:spcBef>
              <a:spcAft>
                <a:spcPts val="0"/>
              </a:spcAft>
              <a:buNone/>
            </a:pPr>
            <a:r>
              <a:rPr b="1" lang="en" sz="2200">
                <a:solidFill>
                  <a:schemeClr val="dk1"/>
                </a:solidFill>
                <a:latin typeface="Arimo"/>
                <a:ea typeface="Arimo"/>
                <a:cs typeface="Arimo"/>
                <a:sym typeface="Arimo"/>
              </a:rPr>
              <a:t>● Women living in remote areas</a:t>
            </a:r>
            <a:endParaRPr b="1" sz="2200">
              <a:solidFill>
                <a:schemeClr val="dk1"/>
              </a:solidFill>
              <a:latin typeface="Arimo"/>
              <a:ea typeface="Arimo"/>
              <a:cs typeface="Arimo"/>
              <a:sym typeface="Arim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4"/>
          <p:cNvSpPr txBox="1"/>
          <p:nvPr>
            <p:ph idx="1" type="subTitle"/>
          </p:nvPr>
        </p:nvSpPr>
        <p:spPr>
          <a:xfrm>
            <a:off x="1177525" y="711175"/>
            <a:ext cx="7350000" cy="415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Project activities</a:t>
            </a:r>
            <a:r>
              <a:rPr lang="en"/>
              <a:t>: </a:t>
            </a:r>
            <a:endParaRPr/>
          </a:p>
          <a:p>
            <a:pPr indent="0" lvl="0" marL="0" rtl="0" algn="l">
              <a:spcBef>
                <a:spcPts val="0"/>
              </a:spcBef>
              <a:spcAft>
                <a:spcPts val="0"/>
              </a:spcAft>
              <a:buNone/>
            </a:pPr>
            <a:r>
              <a:rPr lang="en"/>
              <a:t>● Planning </a:t>
            </a:r>
            <a:endParaRPr/>
          </a:p>
          <a:p>
            <a:pPr indent="0" lvl="0" marL="0" rtl="0" algn="l">
              <a:spcBef>
                <a:spcPts val="0"/>
              </a:spcBef>
              <a:spcAft>
                <a:spcPts val="0"/>
              </a:spcAft>
              <a:buNone/>
            </a:pPr>
            <a:r>
              <a:rPr lang="en"/>
              <a:t>● Develop curriculum </a:t>
            </a:r>
            <a:endParaRPr/>
          </a:p>
          <a:p>
            <a:pPr indent="0" lvl="0" marL="0" rtl="0" algn="l">
              <a:spcBef>
                <a:spcPts val="0"/>
              </a:spcBef>
              <a:spcAft>
                <a:spcPts val="0"/>
              </a:spcAft>
              <a:buNone/>
            </a:pPr>
            <a:r>
              <a:rPr lang="en"/>
              <a:t>● Recruiting women participants </a:t>
            </a:r>
            <a:endParaRPr/>
          </a:p>
          <a:p>
            <a:pPr indent="0" lvl="0" marL="0" rtl="0" algn="l">
              <a:spcBef>
                <a:spcPts val="0"/>
              </a:spcBef>
              <a:spcAft>
                <a:spcPts val="0"/>
              </a:spcAft>
              <a:buNone/>
            </a:pPr>
            <a:r>
              <a:rPr lang="en"/>
              <a:t>● Starting the training program </a:t>
            </a:r>
            <a:endParaRPr/>
          </a:p>
          <a:p>
            <a:pPr indent="0" lvl="0" marL="0" rtl="0" algn="l">
              <a:spcBef>
                <a:spcPts val="0"/>
              </a:spcBef>
              <a:spcAft>
                <a:spcPts val="0"/>
              </a:spcAft>
              <a:buNone/>
            </a:pPr>
            <a:r>
              <a:rPr lang="en"/>
              <a:t>● Initiate market access </a:t>
            </a:r>
            <a:endParaRPr/>
          </a:p>
          <a:p>
            <a:pPr indent="0" lvl="0" marL="0" rtl="0" algn="l">
              <a:spcBef>
                <a:spcPts val="0"/>
              </a:spcBef>
              <a:spcAft>
                <a:spcPts val="0"/>
              </a:spcAft>
              <a:buNone/>
            </a:pPr>
            <a:r>
              <a:rPr lang="en"/>
              <a:t>● Real time monitoring </a:t>
            </a:r>
            <a:endParaRPr/>
          </a:p>
          <a:p>
            <a:pPr indent="0" lvl="0" marL="0" rtl="0" algn="l">
              <a:spcBef>
                <a:spcPts val="0"/>
              </a:spcBef>
              <a:spcAft>
                <a:spcPts val="0"/>
              </a:spcAft>
              <a:buNone/>
            </a:pPr>
            <a:r>
              <a:rPr lang="en"/>
              <a:t>● Real time reporting </a:t>
            </a:r>
            <a:endParaRPr/>
          </a:p>
          <a:p>
            <a:pPr indent="0" lvl="0" marL="0" rtl="0" algn="l">
              <a:spcBef>
                <a:spcPts val="0"/>
              </a:spcBef>
              <a:spcAft>
                <a:spcPts val="0"/>
              </a:spcAft>
              <a:buNone/>
            </a:pPr>
            <a:r>
              <a:rPr lang="en"/>
              <a:t>● Methodology: ● Approach through participation ● Strengthening women entrepreneurs with necessary skills ● Connecting with local businesses and successful entrepreneurs. ● Measuring and evaluation ● Sustainability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5"/>
          <p:cNvSpPr txBox="1"/>
          <p:nvPr/>
        </p:nvSpPr>
        <p:spPr>
          <a:xfrm>
            <a:off x="1296200" y="830800"/>
            <a:ext cx="6763800" cy="400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Arimo"/>
                <a:ea typeface="Arimo"/>
                <a:cs typeface="Arimo"/>
                <a:sym typeface="Arimo"/>
              </a:rPr>
              <a:t>Monitoring and evaluation: </a:t>
            </a:r>
            <a:endParaRPr b="1" sz="1800">
              <a:solidFill>
                <a:schemeClr val="dk1"/>
              </a:solidFill>
              <a:latin typeface="Arimo"/>
              <a:ea typeface="Arimo"/>
              <a:cs typeface="Arimo"/>
              <a:sym typeface="Arimo"/>
            </a:endParaRPr>
          </a:p>
          <a:p>
            <a:pPr indent="0" lvl="0" marL="0" rtl="0" algn="l">
              <a:spcBef>
                <a:spcPts val="0"/>
              </a:spcBef>
              <a:spcAft>
                <a:spcPts val="0"/>
              </a:spcAft>
              <a:buNone/>
            </a:pPr>
            <a:r>
              <a:rPr lang="en" sz="1500">
                <a:solidFill>
                  <a:schemeClr val="dk1"/>
                </a:solidFill>
                <a:latin typeface="Arimo"/>
                <a:ea typeface="Arimo"/>
                <a:cs typeface="Arimo"/>
                <a:sym typeface="Arimo"/>
              </a:rPr>
              <a:t>Monitoring framework helps us to keep track on each and every activity that’s going on. </a:t>
            </a:r>
            <a:endParaRPr sz="1500">
              <a:solidFill>
                <a:schemeClr val="dk1"/>
              </a:solidFill>
              <a:latin typeface="Arimo"/>
              <a:ea typeface="Arimo"/>
              <a:cs typeface="Arimo"/>
              <a:sym typeface="Arimo"/>
            </a:endParaRPr>
          </a:p>
          <a:p>
            <a:pPr indent="0" lvl="0" marL="0" rtl="0" algn="l">
              <a:spcBef>
                <a:spcPts val="0"/>
              </a:spcBef>
              <a:spcAft>
                <a:spcPts val="0"/>
              </a:spcAft>
              <a:buNone/>
            </a:pPr>
            <a:r>
              <a:rPr lang="en" sz="1500">
                <a:solidFill>
                  <a:schemeClr val="dk1"/>
                </a:solidFill>
                <a:latin typeface="Arimo"/>
                <a:ea typeface="Arimo"/>
                <a:cs typeface="Arimo"/>
                <a:sym typeface="Arimo"/>
              </a:rPr>
              <a:t>● This measures project outputs and outcomes. </a:t>
            </a:r>
            <a:endParaRPr sz="1500">
              <a:solidFill>
                <a:schemeClr val="dk1"/>
              </a:solidFill>
              <a:latin typeface="Arimo"/>
              <a:ea typeface="Arimo"/>
              <a:cs typeface="Arimo"/>
              <a:sym typeface="Arimo"/>
            </a:endParaRPr>
          </a:p>
          <a:p>
            <a:pPr indent="0" lvl="0" marL="0" rtl="0" algn="l">
              <a:spcBef>
                <a:spcPts val="0"/>
              </a:spcBef>
              <a:spcAft>
                <a:spcPts val="0"/>
              </a:spcAft>
              <a:buNone/>
            </a:pPr>
            <a:r>
              <a:rPr lang="en" sz="1500">
                <a:solidFill>
                  <a:schemeClr val="dk1"/>
                </a:solidFill>
                <a:latin typeface="Arimo"/>
                <a:ea typeface="Arimo"/>
                <a:cs typeface="Arimo"/>
                <a:sym typeface="Arimo"/>
              </a:rPr>
              <a:t>● Monitoring financial growth and businesses. </a:t>
            </a:r>
            <a:endParaRPr sz="1500">
              <a:solidFill>
                <a:schemeClr val="dk1"/>
              </a:solidFill>
              <a:latin typeface="Arimo"/>
              <a:ea typeface="Arimo"/>
              <a:cs typeface="Arimo"/>
              <a:sym typeface="Arimo"/>
            </a:endParaRPr>
          </a:p>
          <a:p>
            <a:pPr indent="0" lvl="0" marL="0" rtl="0" algn="l">
              <a:spcBef>
                <a:spcPts val="0"/>
              </a:spcBef>
              <a:spcAft>
                <a:spcPts val="0"/>
              </a:spcAft>
              <a:buNone/>
            </a:pPr>
            <a:r>
              <a:rPr lang="en" sz="1500">
                <a:solidFill>
                  <a:schemeClr val="dk1"/>
                </a:solidFill>
                <a:latin typeface="Arimo"/>
                <a:ea typeface="Arimo"/>
                <a:cs typeface="Arimo"/>
                <a:sym typeface="Arimo"/>
              </a:rPr>
              <a:t>● Financial literacy </a:t>
            </a:r>
            <a:endParaRPr sz="1500">
              <a:solidFill>
                <a:schemeClr val="dk1"/>
              </a:solidFill>
              <a:latin typeface="Arimo"/>
              <a:ea typeface="Arimo"/>
              <a:cs typeface="Arimo"/>
              <a:sym typeface="Arimo"/>
            </a:endParaRPr>
          </a:p>
          <a:p>
            <a:pPr indent="0" lvl="0" marL="0" rtl="0" algn="l">
              <a:spcBef>
                <a:spcPts val="0"/>
              </a:spcBef>
              <a:spcAft>
                <a:spcPts val="0"/>
              </a:spcAft>
              <a:buNone/>
            </a:pPr>
            <a:r>
              <a:rPr lang="en" sz="1500">
                <a:solidFill>
                  <a:schemeClr val="dk1"/>
                </a:solidFill>
                <a:latin typeface="Arimo"/>
                <a:ea typeface="Arimo"/>
                <a:cs typeface="Arimo"/>
                <a:sym typeface="Arimo"/>
              </a:rPr>
              <a:t>● Number of businesses successfully growing </a:t>
            </a:r>
            <a:endParaRPr sz="1500">
              <a:solidFill>
                <a:schemeClr val="dk1"/>
              </a:solidFill>
              <a:latin typeface="Arimo"/>
              <a:ea typeface="Arimo"/>
              <a:cs typeface="Arimo"/>
              <a:sym typeface="Arimo"/>
            </a:endParaRPr>
          </a:p>
          <a:p>
            <a:pPr indent="0" lvl="0" marL="0" rtl="0" algn="l">
              <a:spcBef>
                <a:spcPts val="0"/>
              </a:spcBef>
              <a:spcAft>
                <a:spcPts val="0"/>
              </a:spcAft>
              <a:buNone/>
            </a:pPr>
            <a:r>
              <a:rPr lang="en" sz="1500">
                <a:solidFill>
                  <a:schemeClr val="dk1"/>
                </a:solidFill>
                <a:latin typeface="Arimo"/>
                <a:ea typeface="Arimo"/>
                <a:cs typeface="Arimo"/>
                <a:sym typeface="Arimo"/>
              </a:rPr>
              <a:t>● Number of jobs created </a:t>
            </a:r>
            <a:endParaRPr sz="1500">
              <a:solidFill>
                <a:schemeClr val="dk1"/>
              </a:solidFill>
              <a:latin typeface="Arimo"/>
              <a:ea typeface="Arimo"/>
              <a:cs typeface="Arimo"/>
              <a:sym typeface="Arimo"/>
            </a:endParaRPr>
          </a:p>
          <a:p>
            <a:pPr indent="0" lvl="0" marL="0" rtl="0" algn="l">
              <a:spcBef>
                <a:spcPts val="0"/>
              </a:spcBef>
              <a:spcAft>
                <a:spcPts val="0"/>
              </a:spcAft>
              <a:buNone/>
            </a:pPr>
            <a:r>
              <a:rPr lang="en" sz="1500">
                <a:solidFill>
                  <a:schemeClr val="dk1"/>
                </a:solidFill>
                <a:latin typeface="Arimo"/>
                <a:ea typeface="Arimo"/>
                <a:cs typeface="Arimo"/>
                <a:sym typeface="Arimo"/>
              </a:rPr>
              <a:t>● Involvement of rural women in digital tools and technology </a:t>
            </a:r>
            <a:endParaRPr sz="1500">
              <a:solidFill>
                <a:schemeClr val="dk1"/>
              </a:solidFill>
              <a:latin typeface="Arimo"/>
              <a:ea typeface="Arimo"/>
              <a:cs typeface="Arimo"/>
              <a:sym typeface="Arimo"/>
            </a:endParaRPr>
          </a:p>
          <a:p>
            <a:pPr indent="0" lvl="0" marL="0" rtl="0" algn="l">
              <a:spcBef>
                <a:spcPts val="0"/>
              </a:spcBef>
              <a:spcAft>
                <a:spcPts val="0"/>
              </a:spcAft>
              <a:buNone/>
            </a:pPr>
            <a:r>
              <a:rPr lang="en" sz="1500">
                <a:solidFill>
                  <a:schemeClr val="dk1"/>
                </a:solidFill>
                <a:latin typeface="Arimo"/>
                <a:ea typeface="Arimo"/>
                <a:cs typeface="Arimo"/>
                <a:sym typeface="Arimo"/>
              </a:rPr>
              <a:t>● Involving mentors and programs </a:t>
            </a:r>
            <a:endParaRPr sz="1500">
              <a:solidFill>
                <a:schemeClr val="dk1"/>
              </a:solidFill>
              <a:latin typeface="Arimo"/>
              <a:ea typeface="Arimo"/>
              <a:cs typeface="Arimo"/>
              <a:sym typeface="Arimo"/>
            </a:endParaRPr>
          </a:p>
          <a:p>
            <a:pPr indent="0" lvl="0" marL="0" rtl="0" algn="l">
              <a:spcBef>
                <a:spcPts val="0"/>
              </a:spcBef>
              <a:spcAft>
                <a:spcPts val="0"/>
              </a:spcAft>
              <a:buNone/>
            </a:pPr>
            <a:r>
              <a:rPr lang="en" sz="1500">
                <a:solidFill>
                  <a:schemeClr val="dk1"/>
                </a:solidFill>
                <a:latin typeface="Arimo"/>
                <a:ea typeface="Arimo"/>
                <a:cs typeface="Arimo"/>
                <a:sym typeface="Arimo"/>
              </a:rPr>
              <a:t>● Get partnerships </a:t>
            </a:r>
            <a:endParaRPr sz="1500">
              <a:solidFill>
                <a:schemeClr val="dk1"/>
              </a:solidFill>
              <a:latin typeface="Arimo"/>
              <a:ea typeface="Arimo"/>
              <a:cs typeface="Arimo"/>
              <a:sym typeface="Arimo"/>
            </a:endParaRPr>
          </a:p>
          <a:p>
            <a:pPr indent="0" lvl="0" marL="0" rtl="0" algn="l">
              <a:spcBef>
                <a:spcPts val="0"/>
              </a:spcBef>
              <a:spcAft>
                <a:spcPts val="0"/>
              </a:spcAft>
              <a:buNone/>
            </a:pPr>
            <a:r>
              <a:rPr lang="en" sz="1500">
                <a:solidFill>
                  <a:schemeClr val="dk1"/>
                </a:solidFill>
                <a:latin typeface="Arimo"/>
                <a:ea typeface="Arimo"/>
                <a:cs typeface="Arimo"/>
                <a:sym typeface="Arimo"/>
              </a:rPr>
              <a:t>● Conduct surveys to collect data. </a:t>
            </a:r>
            <a:endParaRPr sz="1500">
              <a:solidFill>
                <a:schemeClr val="dk1"/>
              </a:solidFill>
              <a:latin typeface="Arimo"/>
              <a:ea typeface="Arimo"/>
              <a:cs typeface="Arimo"/>
              <a:sym typeface="Arimo"/>
            </a:endParaRPr>
          </a:p>
          <a:p>
            <a:pPr indent="0" lvl="0" marL="0" rtl="0" algn="l">
              <a:spcBef>
                <a:spcPts val="0"/>
              </a:spcBef>
              <a:spcAft>
                <a:spcPts val="0"/>
              </a:spcAft>
              <a:buNone/>
            </a:pPr>
            <a:r>
              <a:rPr lang="en" sz="1500">
                <a:solidFill>
                  <a:schemeClr val="dk1"/>
                </a:solidFill>
                <a:latin typeface="Arimo"/>
                <a:ea typeface="Arimo"/>
                <a:cs typeface="Arimo"/>
                <a:sym typeface="Arimo"/>
              </a:rPr>
              <a:t>● Get monthly/annual reports </a:t>
            </a:r>
            <a:endParaRPr sz="1500">
              <a:solidFill>
                <a:schemeClr val="dk1"/>
              </a:solidFill>
              <a:latin typeface="Arimo"/>
              <a:ea typeface="Arimo"/>
              <a:cs typeface="Arimo"/>
              <a:sym typeface="Arimo"/>
            </a:endParaRPr>
          </a:p>
          <a:p>
            <a:pPr indent="0" lvl="0" marL="0" rtl="0" algn="l">
              <a:spcBef>
                <a:spcPts val="0"/>
              </a:spcBef>
              <a:spcAft>
                <a:spcPts val="0"/>
              </a:spcAft>
              <a:buNone/>
            </a:pPr>
            <a:r>
              <a:rPr lang="en" sz="1500">
                <a:solidFill>
                  <a:schemeClr val="dk1"/>
                </a:solidFill>
                <a:latin typeface="Arimo"/>
                <a:ea typeface="Arimo"/>
                <a:cs typeface="Arimo"/>
                <a:sym typeface="Arimo"/>
              </a:rPr>
              <a:t>● Formative evaluation </a:t>
            </a:r>
            <a:endParaRPr sz="1500">
              <a:solidFill>
                <a:schemeClr val="dk1"/>
              </a:solidFill>
              <a:latin typeface="Arimo"/>
              <a:ea typeface="Arimo"/>
              <a:cs typeface="Arimo"/>
              <a:sym typeface="Arimo"/>
            </a:endParaRPr>
          </a:p>
          <a:p>
            <a:pPr indent="0" lvl="0" marL="0" rtl="0" algn="l">
              <a:spcBef>
                <a:spcPts val="0"/>
              </a:spcBef>
              <a:spcAft>
                <a:spcPts val="0"/>
              </a:spcAft>
              <a:buNone/>
            </a:pPr>
            <a:r>
              <a:rPr lang="en" sz="1500">
                <a:solidFill>
                  <a:schemeClr val="dk1"/>
                </a:solidFill>
                <a:latin typeface="Arimo"/>
                <a:ea typeface="Arimo"/>
                <a:cs typeface="Arimo"/>
                <a:sym typeface="Arimo"/>
              </a:rPr>
              <a:t>● Reporting and feedback </a:t>
            </a:r>
            <a:r>
              <a:rPr lang="en" sz="1500">
                <a:solidFill>
                  <a:schemeClr val="dk1"/>
                </a:solidFill>
                <a:latin typeface="Arimo"/>
                <a:ea typeface="Arimo"/>
                <a:cs typeface="Arimo"/>
                <a:sym typeface="Arimo"/>
              </a:rPr>
              <a:t>mechanism</a:t>
            </a:r>
            <a:r>
              <a:rPr lang="en" sz="1500">
                <a:solidFill>
                  <a:schemeClr val="dk1"/>
                </a:solidFill>
                <a:latin typeface="Arimo"/>
                <a:ea typeface="Arimo"/>
                <a:cs typeface="Arimo"/>
                <a:sym typeface="Arimo"/>
              </a:rPr>
              <a:t> </a:t>
            </a:r>
            <a:endParaRPr sz="1500">
              <a:solidFill>
                <a:schemeClr val="dk1"/>
              </a:solidFill>
              <a:latin typeface="Arimo"/>
              <a:ea typeface="Arimo"/>
              <a:cs typeface="Arimo"/>
              <a:sym typeface="Arimo"/>
            </a:endParaRPr>
          </a:p>
          <a:p>
            <a:pPr indent="0" lvl="0" marL="0" rtl="0" algn="l">
              <a:spcBef>
                <a:spcPts val="0"/>
              </a:spcBef>
              <a:spcAft>
                <a:spcPts val="0"/>
              </a:spcAft>
              <a:buNone/>
            </a:pPr>
            <a:r>
              <a:rPr lang="en" sz="1500">
                <a:solidFill>
                  <a:schemeClr val="dk1"/>
                </a:solidFill>
                <a:latin typeface="Arimo"/>
                <a:ea typeface="Arimo"/>
                <a:cs typeface="Arimo"/>
                <a:sym typeface="Arimo"/>
              </a:rPr>
              <a:t>● Continuous learning from the data available</a:t>
            </a:r>
            <a:endParaRPr sz="1500">
              <a:solidFill>
                <a:schemeClr val="dk1"/>
              </a:solidFill>
              <a:latin typeface="Arimo"/>
              <a:ea typeface="Arimo"/>
              <a:cs typeface="Arimo"/>
              <a:sym typeface="Arim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6"/>
          <p:cNvSpPr txBox="1"/>
          <p:nvPr/>
        </p:nvSpPr>
        <p:spPr>
          <a:xfrm>
            <a:off x="1057000" y="1125450"/>
            <a:ext cx="6633300" cy="28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Arimo"/>
                <a:ea typeface="Arimo"/>
                <a:cs typeface="Arimo"/>
                <a:sym typeface="Arimo"/>
              </a:rPr>
              <a:t>Risks and Mitigation</a:t>
            </a:r>
            <a:r>
              <a:rPr lang="en" sz="1800">
                <a:solidFill>
                  <a:schemeClr val="dk1"/>
                </a:solidFill>
                <a:latin typeface="Arimo"/>
                <a:ea typeface="Arimo"/>
                <a:cs typeface="Arimo"/>
                <a:sym typeface="Arimo"/>
              </a:rPr>
              <a:t> :</a:t>
            </a:r>
            <a:endParaRPr sz="1800">
              <a:solidFill>
                <a:schemeClr val="dk1"/>
              </a:solidFill>
              <a:latin typeface="Arimo"/>
              <a:ea typeface="Arimo"/>
              <a:cs typeface="Arimo"/>
              <a:sym typeface="Arimo"/>
            </a:endParaRPr>
          </a:p>
          <a:p>
            <a:pPr indent="0" lvl="0" marL="0" rtl="0" algn="l">
              <a:spcBef>
                <a:spcPts val="0"/>
              </a:spcBef>
              <a:spcAft>
                <a:spcPts val="0"/>
              </a:spcAft>
              <a:buNone/>
            </a:pPr>
            <a:r>
              <a:rPr lang="en" sz="1800">
                <a:solidFill>
                  <a:schemeClr val="dk1"/>
                </a:solidFill>
                <a:latin typeface="Arimo"/>
                <a:ea typeface="Arimo"/>
                <a:cs typeface="Arimo"/>
                <a:sym typeface="Arimo"/>
              </a:rPr>
              <a:t>Any project designed to empower women entrepreneurs from rural and impoverished areas is likely to have inherent risks </a:t>
            </a:r>
            <a:endParaRPr sz="1800">
              <a:solidFill>
                <a:schemeClr val="dk1"/>
              </a:solidFill>
              <a:latin typeface="Arimo"/>
              <a:ea typeface="Arimo"/>
              <a:cs typeface="Arimo"/>
              <a:sym typeface="Arimo"/>
            </a:endParaRPr>
          </a:p>
          <a:p>
            <a:pPr indent="0" lvl="0" marL="0" rtl="0" algn="l">
              <a:spcBef>
                <a:spcPts val="0"/>
              </a:spcBef>
              <a:spcAft>
                <a:spcPts val="0"/>
              </a:spcAft>
              <a:buNone/>
            </a:pPr>
            <a:r>
              <a:rPr lang="en" sz="1800">
                <a:solidFill>
                  <a:schemeClr val="dk1"/>
                </a:solidFill>
                <a:latin typeface="Arimo"/>
                <a:ea typeface="Arimo"/>
                <a:cs typeface="Arimo"/>
                <a:sym typeface="Arimo"/>
              </a:rPr>
              <a:t>● Financial/loan risks </a:t>
            </a:r>
            <a:endParaRPr sz="1800">
              <a:solidFill>
                <a:schemeClr val="dk1"/>
              </a:solidFill>
              <a:latin typeface="Arimo"/>
              <a:ea typeface="Arimo"/>
              <a:cs typeface="Arimo"/>
              <a:sym typeface="Arimo"/>
            </a:endParaRPr>
          </a:p>
          <a:p>
            <a:pPr indent="0" lvl="0" marL="0" rtl="0" algn="l">
              <a:spcBef>
                <a:spcPts val="0"/>
              </a:spcBef>
              <a:spcAft>
                <a:spcPts val="0"/>
              </a:spcAft>
              <a:buNone/>
            </a:pPr>
            <a:r>
              <a:rPr lang="en" sz="1800">
                <a:solidFill>
                  <a:schemeClr val="dk1"/>
                </a:solidFill>
                <a:latin typeface="Arimo"/>
                <a:ea typeface="Arimo"/>
                <a:cs typeface="Arimo"/>
                <a:sym typeface="Arimo"/>
              </a:rPr>
              <a:t>● Market risks </a:t>
            </a:r>
            <a:endParaRPr sz="1800">
              <a:solidFill>
                <a:schemeClr val="dk1"/>
              </a:solidFill>
              <a:latin typeface="Arimo"/>
              <a:ea typeface="Arimo"/>
              <a:cs typeface="Arimo"/>
              <a:sym typeface="Arimo"/>
            </a:endParaRPr>
          </a:p>
          <a:p>
            <a:pPr indent="0" lvl="0" marL="0" rtl="0" algn="l">
              <a:spcBef>
                <a:spcPts val="0"/>
              </a:spcBef>
              <a:spcAft>
                <a:spcPts val="0"/>
              </a:spcAft>
              <a:buNone/>
            </a:pPr>
            <a:r>
              <a:rPr b="1" lang="en" sz="1800">
                <a:solidFill>
                  <a:schemeClr val="dk1"/>
                </a:solidFill>
                <a:latin typeface="Arimo"/>
                <a:ea typeface="Arimo"/>
                <a:cs typeface="Arimo"/>
                <a:sym typeface="Arimo"/>
              </a:rPr>
              <a:t>Mitigation strategies </a:t>
            </a:r>
            <a:endParaRPr b="1" sz="1800">
              <a:solidFill>
                <a:schemeClr val="dk1"/>
              </a:solidFill>
              <a:latin typeface="Arimo"/>
              <a:ea typeface="Arimo"/>
              <a:cs typeface="Arimo"/>
              <a:sym typeface="Arimo"/>
            </a:endParaRPr>
          </a:p>
          <a:p>
            <a:pPr indent="0" lvl="0" marL="0" rtl="0" algn="l">
              <a:spcBef>
                <a:spcPts val="0"/>
              </a:spcBef>
              <a:spcAft>
                <a:spcPts val="0"/>
              </a:spcAft>
              <a:buNone/>
            </a:pPr>
            <a:r>
              <a:rPr lang="en" sz="1800">
                <a:solidFill>
                  <a:schemeClr val="dk1"/>
                </a:solidFill>
                <a:latin typeface="Arimo"/>
                <a:ea typeface="Arimo"/>
                <a:cs typeface="Arimo"/>
                <a:sym typeface="Arimo"/>
              </a:rPr>
              <a:t>● Product training </a:t>
            </a:r>
            <a:endParaRPr sz="1800">
              <a:solidFill>
                <a:schemeClr val="dk1"/>
              </a:solidFill>
              <a:latin typeface="Arimo"/>
              <a:ea typeface="Arimo"/>
              <a:cs typeface="Arimo"/>
              <a:sym typeface="Arimo"/>
            </a:endParaRPr>
          </a:p>
          <a:p>
            <a:pPr indent="0" lvl="0" marL="0" rtl="0" algn="l">
              <a:spcBef>
                <a:spcPts val="0"/>
              </a:spcBef>
              <a:spcAft>
                <a:spcPts val="0"/>
              </a:spcAft>
              <a:buNone/>
            </a:pPr>
            <a:r>
              <a:rPr lang="en" sz="1800">
                <a:solidFill>
                  <a:schemeClr val="dk1"/>
                </a:solidFill>
                <a:latin typeface="Arimo"/>
                <a:ea typeface="Arimo"/>
                <a:cs typeface="Arimo"/>
                <a:sym typeface="Arimo"/>
              </a:rPr>
              <a:t>● Partnering with buyers and local friendly businessmen </a:t>
            </a:r>
            <a:endParaRPr sz="1800">
              <a:solidFill>
                <a:schemeClr val="dk1"/>
              </a:solidFill>
              <a:latin typeface="Arimo"/>
              <a:ea typeface="Arimo"/>
              <a:cs typeface="Arimo"/>
              <a:sym typeface="Arimo"/>
            </a:endParaRPr>
          </a:p>
          <a:p>
            <a:pPr indent="0" lvl="0" marL="0" rtl="0" algn="l">
              <a:spcBef>
                <a:spcPts val="0"/>
              </a:spcBef>
              <a:spcAft>
                <a:spcPts val="0"/>
              </a:spcAft>
              <a:buNone/>
            </a:pPr>
            <a:r>
              <a:rPr lang="en" sz="1800">
                <a:solidFill>
                  <a:schemeClr val="dk1"/>
                </a:solidFill>
                <a:latin typeface="Arimo"/>
                <a:ea typeface="Arimo"/>
                <a:cs typeface="Arimo"/>
                <a:sym typeface="Arimo"/>
              </a:rPr>
              <a:t>● Literacy training digitally </a:t>
            </a:r>
            <a:endParaRPr sz="1800">
              <a:solidFill>
                <a:schemeClr val="dk1"/>
              </a:solidFill>
              <a:latin typeface="Arimo"/>
              <a:ea typeface="Arimo"/>
              <a:cs typeface="Arimo"/>
              <a:sym typeface="Arimo"/>
            </a:endParaRPr>
          </a:p>
          <a:p>
            <a:pPr indent="0" lvl="0" marL="0" rtl="0" algn="l">
              <a:spcBef>
                <a:spcPts val="0"/>
              </a:spcBef>
              <a:spcAft>
                <a:spcPts val="0"/>
              </a:spcAft>
              <a:buNone/>
            </a:pPr>
            <a:r>
              <a:rPr lang="en" sz="1800">
                <a:solidFill>
                  <a:schemeClr val="dk1"/>
                </a:solidFill>
                <a:latin typeface="Arimo"/>
                <a:ea typeface="Arimo"/>
                <a:cs typeface="Arimo"/>
                <a:sym typeface="Arimo"/>
              </a:rPr>
              <a:t>● Low cost technology  </a:t>
            </a:r>
            <a:endParaRPr sz="1800">
              <a:solidFill>
                <a:schemeClr val="dk1"/>
              </a:solidFill>
              <a:latin typeface="Arimo"/>
              <a:ea typeface="Arimo"/>
              <a:cs typeface="Arimo"/>
              <a:sym typeface="Arim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9"/>
          <p:cNvSpPr txBox="1"/>
          <p:nvPr>
            <p:ph type="title"/>
          </p:nvPr>
        </p:nvSpPr>
        <p:spPr>
          <a:xfrm>
            <a:off x="639975" y="260671"/>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264" name="Google Shape;264;p29"/>
          <p:cNvSpPr txBox="1"/>
          <p:nvPr>
            <p:ph idx="1" type="body"/>
          </p:nvPr>
        </p:nvSpPr>
        <p:spPr>
          <a:xfrm>
            <a:off x="713100" y="1182081"/>
            <a:ext cx="7966800" cy="319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highlight>
                  <a:schemeClr val="dk2"/>
                </a:highlight>
                <a:latin typeface="Arial"/>
                <a:ea typeface="Arial"/>
                <a:cs typeface="Arial"/>
                <a:sym typeface="Arial"/>
              </a:rPr>
              <a:t>Empowering women is essential to the health and social development of families, communities and countries . Empowers women in rural areas by providing access to various tools and resources necessary for developing and expanding their businesses . </a:t>
            </a:r>
            <a:endParaRPr sz="1500">
              <a:highlight>
                <a:schemeClr val="dk2"/>
              </a:highlight>
              <a:latin typeface="Arial"/>
              <a:ea typeface="Arial"/>
              <a:cs typeface="Arial"/>
              <a:sym typeface="Arial"/>
            </a:endParaRPr>
          </a:p>
          <a:p>
            <a:pPr indent="0" lvl="0" marL="0" rtl="0" algn="l">
              <a:spcBef>
                <a:spcPts val="1200"/>
              </a:spcBef>
              <a:spcAft>
                <a:spcPts val="0"/>
              </a:spcAft>
              <a:buNone/>
            </a:pPr>
            <a:r>
              <a:t/>
            </a:r>
            <a:endParaRPr sz="1500">
              <a:highlight>
                <a:schemeClr val="dk2"/>
              </a:highlight>
              <a:latin typeface="Arial"/>
              <a:ea typeface="Arial"/>
              <a:cs typeface="Arial"/>
              <a:sym typeface="Arial"/>
            </a:endParaRPr>
          </a:p>
          <a:p>
            <a:pPr indent="0" lvl="0" marL="0" rtl="0" algn="l">
              <a:spcBef>
                <a:spcPts val="1200"/>
              </a:spcBef>
              <a:spcAft>
                <a:spcPts val="0"/>
              </a:spcAft>
              <a:buNone/>
            </a:pPr>
            <a:r>
              <a:rPr lang="en" sz="1500">
                <a:highlight>
                  <a:schemeClr val="dk2"/>
                </a:highlight>
                <a:latin typeface="Arial"/>
                <a:ea typeface="Arial"/>
                <a:cs typeface="Arial"/>
                <a:sym typeface="Arial"/>
              </a:rPr>
              <a:t>Goal : Project aims to empower women in rural areas to start and grow their own businesses by developing a comprehensive platform or program </a:t>
            </a:r>
            <a:endParaRPr sz="1500">
              <a:highlight>
                <a:schemeClr val="dk2"/>
              </a:highlight>
              <a:latin typeface="Arial"/>
              <a:ea typeface="Arial"/>
              <a:cs typeface="Arial"/>
              <a:sym typeface="Arial"/>
            </a:endParaRPr>
          </a:p>
          <a:p>
            <a:pPr indent="0" lvl="0" marL="0" rtl="0" algn="l">
              <a:spcBef>
                <a:spcPts val="1200"/>
              </a:spcBef>
              <a:spcAft>
                <a:spcPts val="0"/>
              </a:spcAft>
              <a:buNone/>
            </a:pPr>
            <a:r>
              <a:t/>
            </a:r>
            <a:endParaRPr sz="1500">
              <a:highlight>
                <a:schemeClr val="dk2"/>
              </a:highlight>
              <a:latin typeface="Arial"/>
              <a:ea typeface="Arial"/>
              <a:cs typeface="Arial"/>
              <a:sym typeface="Arial"/>
            </a:endParaRPr>
          </a:p>
          <a:p>
            <a:pPr indent="0" lvl="0" marL="0" rtl="0" algn="l">
              <a:spcBef>
                <a:spcPts val="1200"/>
              </a:spcBef>
              <a:spcAft>
                <a:spcPts val="1200"/>
              </a:spcAft>
              <a:buNone/>
            </a:pPr>
            <a:r>
              <a:rPr lang="en" sz="1500">
                <a:highlight>
                  <a:schemeClr val="dk2"/>
                </a:highlight>
                <a:latin typeface="Arial"/>
                <a:ea typeface="Arial"/>
                <a:cs typeface="Arial"/>
                <a:sym typeface="Arial"/>
              </a:rPr>
              <a:t>Impact :Project provides Business Training, Skill development, Financial resources, Networking</a:t>
            </a:r>
            <a:endParaRPr sz="1500">
              <a:solidFill>
                <a:srgbClr val="000000"/>
              </a:solidFill>
              <a:latin typeface="Kodchasan"/>
              <a:ea typeface="Kodchasan"/>
              <a:cs typeface="Kodchasan"/>
              <a:sym typeface="Kodchas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7"/>
          <p:cNvSpPr txBox="1"/>
          <p:nvPr/>
        </p:nvSpPr>
        <p:spPr>
          <a:xfrm>
            <a:off x="2122650" y="2070450"/>
            <a:ext cx="4567200" cy="10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Arimo"/>
                <a:ea typeface="Arimo"/>
                <a:cs typeface="Arimo"/>
                <a:sym typeface="Arimo"/>
              </a:rPr>
              <a:t>          </a:t>
            </a:r>
            <a:r>
              <a:rPr b="1" lang="en" sz="3600">
                <a:solidFill>
                  <a:schemeClr val="dk1"/>
                </a:solidFill>
                <a:latin typeface="Arimo"/>
                <a:ea typeface="Arimo"/>
                <a:cs typeface="Arimo"/>
                <a:sym typeface="Arimo"/>
              </a:rPr>
              <a:t>THANK YOU !!</a:t>
            </a:r>
            <a:endParaRPr b="1" sz="3600">
              <a:solidFill>
                <a:schemeClr val="dk1"/>
              </a:solidFill>
              <a:latin typeface="Arimo"/>
              <a:ea typeface="Arimo"/>
              <a:cs typeface="Arimo"/>
              <a:sym typeface="Arim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0"/>
          <p:cNvSpPr txBox="1"/>
          <p:nvPr>
            <p:ph type="title"/>
          </p:nvPr>
        </p:nvSpPr>
        <p:spPr>
          <a:xfrm>
            <a:off x="560850" y="771875"/>
            <a:ext cx="7412100" cy="625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200">
                <a:solidFill>
                  <a:srgbClr val="303030"/>
                </a:solidFill>
                <a:latin typeface="Arimo"/>
                <a:ea typeface="Arimo"/>
                <a:cs typeface="Arimo"/>
                <a:sym typeface="Arimo"/>
              </a:rPr>
              <a:t>Why is the project needed ?</a:t>
            </a:r>
            <a:endParaRPr sz="3800">
              <a:solidFill>
                <a:srgbClr val="303030"/>
              </a:solidFill>
            </a:endParaRPr>
          </a:p>
        </p:txBody>
      </p:sp>
      <p:sp>
        <p:nvSpPr>
          <p:cNvPr id="270" name="Google Shape;270;p30"/>
          <p:cNvSpPr txBox="1"/>
          <p:nvPr>
            <p:ph idx="1" type="body"/>
          </p:nvPr>
        </p:nvSpPr>
        <p:spPr>
          <a:xfrm>
            <a:off x="680475" y="1589025"/>
            <a:ext cx="7629600" cy="286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 Low financial access: Women are also found to face reduced access to microloans,credit and banking activities, levels of literacy is low. </a:t>
            </a:r>
            <a:endParaRPr sz="1900"/>
          </a:p>
          <a:p>
            <a:pPr indent="0" lvl="0" marL="0" rtl="0" algn="l">
              <a:spcBef>
                <a:spcPts val="1200"/>
              </a:spcBef>
              <a:spcAft>
                <a:spcPts val="0"/>
              </a:spcAft>
              <a:buNone/>
            </a:pPr>
            <a:r>
              <a:rPr lang="en" sz="1900"/>
              <a:t>● Business knowledge: Women lack education and basic business skills,this leaves a major gap. </a:t>
            </a:r>
            <a:endParaRPr sz="1900"/>
          </a:p>
          <a:p>
            <a:pPr indent="0" lvl="0" marL="0" rtl="0" algn="l">
              <a:spcBef>
                <a:spcPts val="1200"/>
              </a:spcBef>
              <a:spcAft>
                <a:spcPts val="1200"/>
              </a:spcAft>
              <a:buNone/>
            </a:pPr>
            <a:r>
              <a:rPr lang="en" sz="1900"/>
              <a:t>● Lack of technology: Rural areas lack technological advancements, which does not avail women the tools such as e commerce and digital marketing.</a:t>
            </a:r>
            <a:r>
              <a:rPr lang="en" sz="1900"/>
              <a:t>.</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1"/>
          <p:cNvSpPr txBox="1"/>
          <p:nvPr>
            <p:ph type="title"/>
          </p:nvPr>
        </p:nvSpPr>
        <p:spPr>
          <a:xfrm>
            <a:off x="713100" y="540996"/>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1"/>
          <p:cNvSpPr txBox="1"/>
          <p:nvPr>
            <p:ph idx="2" type="subTitle"/>
          </p:nvPr>
        </p:nvSpPr>
        <p:spPr>
          <a:xfrm>
            <a:off x="982425" y="2749299"/>
            <a:ext cx="3387300" cy="141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 INDIA, rural women face challenges in </a:t>
            </a:r>
            <a:r>
              <a:rPr lang="en"/>
              <a:t>entrepreneurship</a:t>
            </a:r>
            <a:r>
              <a:rPr lang="en"/>
              <a:t> due to limited access to </a:t>
            </a:r>
            <a:r>
              <a:rPr lang="en"/>
              <a:t>education</a:t>
            </a:r>
            <a:r>
              <a:rPr lang="en"/>
              <a:t>, financial resources and socio-cultural constraints.</a:t>
            </a:r>
            <a:endParaRPr/>
          </a:p>
        </p:txBody>
      </p:sp>
      <p:sp>
        <p:nvSpPr>
          <p:cNvPr id="277" name="Google Shape;277;p31"/>
          <p:cNvSpPr txBox="1"/>
          <p:nvPr>
            <p:ph idx="3" type="subTitle"/>
          </p:nvPr>
        </p:nvSpPr>
        <p:spPr>
          <a:xfrm>
            <a:off x="4705550" y="2223325"/>
            <a:ext cx="3255900" cy="41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Importance</a:t>
            </a:r>
            <a:endParaRPr/>
          </a:p>
        </p:txBody>
      </p:sp>
      <p:sp>
        <p:nvSpPr>
          <p:cNvPr id="278" name="Google Shape;278;p31"/>
          <p:cNvSpPr txBox="1"/>
          <p:nvPr>
            <p:ph idx="4" type="subTitle"/>
          </p:nvPr>
        </p:nvSpPr>
        <p:spPr>
          <a:xfrm>
            <a:off x="4762825" y="2847925"/>
            <a:ext cx="3565200" cy="151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empowering women </a:t>
            </a:r>
            <a:r>
              <a:rPr lang="en"/>
              <a:t>entrepreneurs, the project can enhance gender equality, enhance income generation and reduce poverty.</a:t>
            </a:r>
            <a:endParaRPr/>
          </a:p>
        </p:txBody>
      </p:sp>
      <p:sp>
        <p:nvSpPr>
          <p:cNvPr id="279" name="Google Shape;279;p31"/>
          <p:cNvSpPr txBox="1"/>
          <p:nvPr>
            <p:ph idx="1" type="subTitle"/>
          </p:nvPr>
        </p:nvSpPr>
        <p:spPr>
          <a:xfrm>
            <a:off x="982425" y="2237786"/>
            <a:ext cx="3387300" cy="41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Background</a:t>
            </a:r>
            <a:endParaRPr/>
          </a:p>
        </p:txBody>
      </p:sp>
      <p:grpSp>
        <p:nvGrpSpPr>
          <p:cNvPr id="280" name="Google Shape;280;p31"/>
          <p:cNvGrpSpPr/>
          <p:nvPr/>
        </p:nvGrpSpPr>
        <p:grpSpPr>
          <a:xfrm>
            <a:off x="2397316" y="1503394"/>
            <a:ext cx="557520" cy="558983"/>
            <a:chOff x="-23615075" y="3148525"/>
            <a:chExt cx="295375" cy="296150"/>
          </a:xfrm>
        </p:grpSpPr>
        <p:sp>
          <p:nvSpPr>
            <p:cNvPr id="281" name="Google Shape;281;p31"/>
            <p:cNvSpPr/>
            <p:nvPr/>
          </p:nvSpPr>
          <p:spPr>
            <a:xfrm>
              <a:off x="-23493775" y="3183950"/>
              <a:ext cx="52775" cy="53600"/>
            </a:xfrm>
            <a:custGeom>
              <a:rect b="b" l="l" r="r" t="t"/>
              <a:pathLst>
                <a:path extrusionOk="0" h="2144" w="2111">
                  <a:moveTo>
                    <a:pt x="1040" y="1"/>
                  </a:moveTo>
                  <a:cubicBezTo>
                    <a:pt x="851" y="1"/>
                    <a:pt x="693" y="158"/>
                    <a:pt x="693" y="347"/>
                  </a:cubicBezTo>
                  <a:lnTo>
                    <a:pt x="693" y="725"/>
                  </a:lnTo>
                  <a:lnTo>
                    <a:pt x="347" y="725"/>
                  </a:lnTo>
                  <a:cubicBezTo>
                    <a:pt x="158" y="725"/>
                    <a:pt x="0" y="883"/>
                    <a:pt x="0" y="1072"/>
                  </a:cubicBezTo>
                  <a:cubicBezTo>
                    <a:pt x="0" y="1261"/>
                    <a:pt x="158" y="1418"/>
                    <a:pt x="347" y="1418"/>
                  </a:cubicBezTo>
                  <a:lnTo>
                    <a:pt x="693" y="1418"/>
                  </a:lnTo>
                  <a:lnTo>
                    <a:pt x="693" y="1765"/>
                  </a:lnTo>
                  <a:cubicBezTo>
                    <a:pt x="693" y="1986"/>
                    <a:pt x="851" y="2143"/>
                    <a:pt x="1040" y="2143"/>
                  </a:cubicBezTo>
                  <a:cubicBezTo>
                    <a:pt x="1260" y="2143"/>
                    <a:pt x="1418" y="1986"/>
                    <a:pt x="1418" y="1765"/>
                  </a:cubicBezTo>
                  <a:lnTo>
                    <a:pt x="1418" y="1418"/>
                  </a:lnTo>
                  <a:lnTo>
                    <a:pt x="1764" y="1418"/>
                  </a:lnTo>
                  <a:cubicBezTo>
                    <a:pt x="1953" y="1418"/>
                    <a:pt x="2111" y="1261"/>
                    <a:pt x="2111" y="1072"/>
                  </a:cubicBezTo>
                  <a:cubicBezTo>
                    <a:pt x="2111" y="883"/>
                    <a:pt x="1953" y="725"/>
                    <a:pt x="1764" y="725"/>
                  </a:cubicBezTo>
                  <a:lnTo>
                    <a:pt x="1418" y="725"/>
                  </a:lnTo>
                  <a:lnTo>
                    <a:pt x="1418" y="347"/>
                  </a:lnTo>
                  <a:cubicBezTo>
                    <a:pt x="1418" y="158"/>
                    <a:pt x="1260" y="1"/>
                    <a:pt x="10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1"/>
            <p:cNvSpPr/>
            <p:nvPr/>
          </p:nvSpPr>
          <p:spPr>
            <a:xfrm>
              <a:off x="-23615075" y="3268225"/>
              <a:ext cx="34675" cy="173300"/>
            </a:xfrm>
            <a:custGeom>
              <a:rect b="b" l="l" r="r" t="t"/>
              <a:pathLst>
                <a:path extrusionOk="0" h="6932" w="1387">
                  <a:moveTo>
                    <a:pt x="1008" y="1"/>
                  </a:moveTo>
                  <a:cubicBezTo>
                    <a:pt x="441" y="1"/>
                    <a:pt x="0" y="473"/>
                    <a:pt x="0" y="1040"/>
                  </a:cubicBezTo>
                  <a:lnTo>
                    <a:pt x="0" y="6585"/>
                  </a:lnTo>
                  <a:cubicBezTo>
                    <a:pt x="0" y="6774"/>
                    <a:pt x="158" y="6932"/>
                    <a:pt x="347" y="6932"/>
                  </a:cubicBezTo>
                  <a:lnTo>
                    <a:pt x="1386" y="6932"/>
                  </a:lnTo>
                  <a:lnTo>
                    <a:pt x="1386" y="4285"/>
                  </a:lnTo>
                  <a:lnTo>
                    <a:pt x="662" y="4285"/>
                  </a:lnTo>
                  <a:lnTo>
                    <a:pt x="662" y="3561"/>
                  </a:lnTo>
                  <a:lnTo>
                    <a:pt x="1386" y="3561"/>
                  </a:lnTo>
                  <a:lnTo>
                    <a:pt x="1386" y="2868"/>
                  </a:lnTo>
                  <a:lnTo>
                    <a:pt x="662" y="2868"/>
                  </a:lnTo>
                  <a:lnTo>
                    <a:pt x="662" y="2143"/>
                  </a:lnTo>
                  <a:lnTo>
                    <a:pt x="1386" y="2143"/>
                  </a:lnTo>
                  <a:lnTo>
                    <a:pt x="1386" y="1418"/>
                  </a:lnTo>
                  <a:lnTo>
                    <a:pt x="662" y="1418"/>
                  </a:lnTo>
                  <a:lnTo>
                    <a:pt x="662" y="1072"/>
                  </a:lnTo>
                  <a:cubicBezTo>
                    <a:pt x="662" y="883"/>
                    <a:pt x="819" y="725"/>
                    <a:pt x="1008" y="725"/>
                  </a:cubicBezTo>
                  <a:lnTo>
                    <a:pt x="1386" y="725"/>
                  </a:lnTo>
                  <a:lnTo>
                    <a:pt x="138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1"/>
            <p:cNvSpPr/>
            <p:nvPr/>
          </p:nvSpPr>
          <p:spPr>
            <a:xfrm>
              <a:off x="-23354375" y="3270600"/>
              <a:ext cx="34675" cy="173300"/>
            </a:xfrm>
            <a:custGeom>
              <a:rect b="b" l="l" r="r" t="t"/>
              <a:pathLst>
                <a:path extrusionOk="0" h="6932" w="1387">
                  <a:moveTo>
                    <a:pt x="0" y="0"/>
                  </a:moveTo>
                  <a:lnTo>
                    <a:pt x="0" y="725"/>
                  </a:lnTo>
                  <a:lnTo>
                    <a:pt x="347" y="725"/>
                  </a:lnTo>
                  <a:cubicBezTo>
                    <a:pt x="568" y="725"/>
                    <a:pt x="725" y="882"/>
                    <a:pt x="725" y="1071"/>
                  </a:cubicBezTo>
                  <a:lnTo>
                    <a:pt x="725" y="1418"/>
                  </a:lnTo>
                  <a:lnTo>
                    <a:pt x="0" y="1418"/>
                  </a:lnTo>
                  <a:lnTo>
                    <a:pt x="0" y="2143"/>
                  </a:lnTo>
                  <a:lnTo>
                    <a:pt x="725" y="2143"/>
                  </a:lnTo>
                  <a:lnTo>
                    <a:pt x="725" y="2836"/>
                  </a:lnTo>
                  <a:lnTo>
                    <a:pt x="0" y="2836"/>
                  </a:lnTo>
                  <a:lnTo>
                    <a:pt x="0" y="3560"/>
                  </a:lnTo>
                  <a:lnTo>
                    <a:pt x="725" y="3560"/>
                  </a:lnTo>
                  <a:lnTo>
                    <a:pt x="725" y="4253"/>
                  </a:lnTo>
                  <a:lnTo>
                    <a:pt x="0" y="4253"/>
                  </a:lnTo>
                  <a:lnTo>
                    <a:pt x="0" y="6931"/>
                  </a:lnTo>
                  <a:lnTo>
                    <a:pt x="1040" y="6931"/>
                  </a:lnTo>
                  <a:cubicBezTo>
                    <a:pt x="1229" y="6931"/>
                    <a:pt x="1387" y="6774"/>
                    <a:pt x="1387" y="6585"/>
                  </a:cubicBezTo>
                  <a:lnTo>
                    <a:pt x="1387" y="1040"/>
                  </a:lnTo>
                  <a:cubicBezTo>
                    <a:pt x="1387" y="441"/>
                    <a:pt x="914" y="0"/>
                    <a:pt x="3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1"/>
            <p:cNvSpPr/>
            <p:nvPr/>
          </p:nvSpPr>
          <p:spPr>
            <a:xfrm>
              <a:off x="-23562300" y="3148525"/>
              <a:ext cx="191400" cy="296150"/>
            </a:xfrm>
            <a:custGeom>
              <a:rect b="b" l="l" r="r" t="t"/>
              <a:pathLst>
                <a:path extrusionOk="0" h="11846" w="7656">
                  <a:moveTo>
                    <a:pt x="5545" y="662"/>
                  </a:moveTo>
                  <a:lnTo>
                    <a:pt x="5545" y="1764"/>
                  </a:lnTo>
                  <a:lnTo>
                    <a:pt x="5545" y="4222"/>
                  </a:lnTo>
                  <a:lnTo>
                    <a:pt x="2079" y="4222"/>
                  </a:lnTo>
                  <a:lnTo>
                    <a:pt x="2079" y="1764"/>
                  </a:lnTo>
                  <a:lnTo>
                    <a:pt x="2079" y="662"/>
                  </a:lnTo>
                  <a:close/>
                  <a:moveTo>
                    <a:pt x="3434" y="4883"/>
                  </a:moveTo>
                  <a:lnTo>
                    <a:pt x="3434" y="5608"/>
                  </a:lnTo>
                  <a:lnTo>
                    <a:pt x="2079" y="5608"/>
                  </a:lnTo>
                  <a:lnTo>
                    <a:pt x="2079" y="4883"/>
                  </a:lnTo>
                  <a:close/>
                  <a:moveTo>
                    <a:pt x="5513" y="4883"/>
                  </a:moveTo>
                  <a:lnTo>
                    <a:pt x="5513" y="5608"/>
                  </a:lnTo>
                  <a:lnTo>
                    <a:pt x="4159" y="5608"/>
                  </a:lnTo>
                  <a:lnTo>
                    <a:pt x="4159" y="4883"/>
                  </a:lnTo>
                  <a:close/>
                  <a:moveTo>
                    <a:pt x="3434" y="6301"/>
                  </a:moveTo>
                  <a:lnTo>
                    <a:pt x="3434" y="7026"/>
                  </a:lnTo>
                  <a:lnTo>
                    <a:pt x="2079" y="7026"/>
                  </a:lnTo>
                  <a:lnTo>
                    <a:pt x="2079" y="6301"/>
                  </a:lnTo>
                  <a:close/>
                  <a:moveTo>
                    <a:pt x="5513" y="6301"/>
                  </a:moveTo>
                  <a:lnTo>
                    <a:pt x="5513" y="7026"/>
                  </a:lnTo>
                  <a:lnTo>
                    <a:pt x="4159" y="7026"/>
                  </a:lnTo>
                  <a:lnTo>
                    <a:pt x="4159" y="6301"/>
                  </a:lnTo>
                  <a:close/>
                  <a:moveTo>
                    <a:pt x="3434" y="7687"/>
                  </a:moveTo>
                  <a:lnTo>
                    <a:pt x="3434" y="8380"/>
                  </a:lnTo>
                  <a:lnTo>
                    <a:pt x="2079" y="8380"/>
                  </a:lnTo>
                  <a:lnTo>
                    <a:pt x="2079" y="7687"/>
                  </a:lnTo>
                  <a:close/>
                  <a:moveTo>
                    <a:pt x="5513" y="7687"/>
                  </a:moveTo>
                  <a:lnTo>
                    <a:pt x="5513" y="8380"/>
                  </a:lnTo>
                  <a:lnTo>
                    <a:pt x="4159" y="8380"/>
                  </a:lnTo>
                  <a:lnTo>
                    <a:pt x="4159" y="7687"/>
                  </a:lnTo>
                  <a:close/>
                  <a:moveTo>
                    <a:pt x="1733" y="0"/>
                  </a:moveTo>
                  <a:cubicBezTo>
                    <a:pt x="1544" y="0"/>
                    <a:pt x="1386" y="158"/>
                    <a:pt x="1386" y="347"/>
                  </a:cubicBezTo>
                  <a:lnTo>
                    <a:pt x="1386" y="1449"/>
                  </a:lnTo>
                  <a:lnTo>
                    <a:pt x="1040" y="1449"/>
                  </a:lnTo>
                  <a:cubicBezTo>
                    <a:pt x="441" y="1449"/>
                    <a:pt x="0" y="1922"/>
                    <a:pt x="0" y="2489"/>
                  </a:cubicBezTo>
                  <a:lnTo>
                    <a:pt x="0" y="11846"/>
                  </a:lnTo>
                  <a:lnTo>
                    <a:pt x="2804" y="11846"/>
                  </a:lnTo>
                  <a:lnTo>
                    <a:pt x="2804" y="10491"/>
                  </a:lnTo>
                  <a:lnTo>
                    <a:pt x="4883" y="10491"/>
                  </a:lnTo>
                  <a:cubicBezTo>
                    <a:pt x="4852" y="10586"/>
                    <a:pt x="4852" y="11688"/>
                    <a:pt x="4852" y="11846"/>
                  </a:cubicBezTo>
                  <a:lnTo>
                    <a:pt x="7656" y="11846"/>
                  </a:lnTo>
                  <a:lnTo>
                    <a:pt x="7656" y="2489"/>
                  </a:lnTo>
                  <a:cubicBezTo>
                    <a:pt x="7656" y="1890"/>
                    <a:pt x="7183" y="1449"/>
                    <a:pt x="6616" y="1449"/>
                  </a:cubicBezTo>
                  <a:lnTo>
                    <a:pt x="6270" y="1449"/>
                  </a:lnTo>
                  <a:lnTo>
                    <a:pt x="6270" y="347"/>
                  </a:lnTo>
                  <a:cubicBezTo>
                    <a:pt x="6270" y="158"/>
                    <a:pt x="6112" y="0"/>
                    <a:pt x="59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31"/>
          <p:cNvGrpSpPr/>
          <p:nvPr/>
        </p:nvGrpSpPr>
        <p:grpSpPr>
          <a:xfrm>
            <a:off x="6189139" y="1459411"/>
            <a:ext cx="557567" cy="557520"/>
            <a:chOff x="-25094250" y="3547050"/>
            <a:chExt cx="295400" cy="295375"/>
          </a:xfrm>
        </p:grpSpPr>
        <p:sp>
          <p:nvSpPr>
            <p:cNvPr id="286" name="Google Shape;286;p31"/>
            <p:cNvSpPr/>
            <p:nvPr/>
          </p:nvSpPr>
          <p:spPr>
            <a:xfrm>
              <a:off x="-24990275" y="3580925"/>
              <a:ext cx="17350" cy="17350"/>
            </a:xfrm>
            <a:custGeom>
              <a:rect b="b" l="l" r="r" t="t"/>
              <a:pathLst>
                <a:path extrusionOk="0" h="694" w="694">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1"/>
            <p:cNvSpPr/>
            <p:nvPr/>
          </p:nvSpPr>
          <p:spPr>
            <a:xfrm>
              <a:off x="-25041475" y="3668350"/>
              <a:ext cx="52025" cy="52000"/>
            </a:xfrm>
            <a:custGeom>
              <a:rect b="b" l="l" r="r" t="t"/>
              <a:pathLst>
                <a:path extrusionOk="0" h="2080" w="2081">
                  <a:moveTo>
                    <a:pt x="1" y="0"/>
                  </a:moveTo>
                  <a:lnTo>
                    <a:pt x="1" y="2080"/>
                  </a:lnTo>
                  <a:lnTo>
                    <a:pt x="2080" y="2080"/>
                  </a:lnTo>
                  <a:lnTo>
                    <a:pt x="208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1"/>
            <p:cNvSpPr/>
            <p:nvPr/>
          </p:nvSpPr>
          <p:spPr>
            <a:xfrm>
              <a:off x="-25094250" y="3547050"/>
              <a:ext cx="224500" cy="295375"/>
            </a:xfrm>
            <a:custGeom>
              <a:rect b="b" l="l" r="r" t="t"/>
              <a:pathLst>
                <a:path extrusionOk="0" h="11815" w="898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1"/>
            <p:cNvSpPr/>
            <p:nvPr/>
          </p:nvSpPr>
          <p:spPr>
            <a:xfrm>
              <a:off x="-24851650" y="3582300"/>
              <a:ext cx="52800" cy="190825"/>
            </a:xfrm>
            <a:custGeom>
              <a:rect b="b" l="l" r="r" t="t"/>
              <a:pathLst>
                <a:path extrusionOk="0" h="7633" w="2112">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1"/>
            <p:cNvSpPr/>
            <p:nvPr/>
          </p:nvSpPr>
          <p:spPr>
            <a:xfrm>
              <a:off x="-24850875" y="3788050"/>
              <a:ext cx="52025" cy="53600"/>
            </a:xfrm>
            <a:custGeom>
              <a:rect b="b" l="l" r="r" t="t"/>
              <a:pathLst>
                <a:path extrusionOk="0" h="2144" w="2081">
                  <a:moveTo>
                    <a:pt x="1" y="1"/>
                  </a:moveTo>
                  <a:lnTo>
                    <a:pt x="1" y="1104"/>
                  </a:lnTo>
                  <a:lnTo>
                    <a:pt x="64" y="1104"/>
                  </a:lnTo>
                  <a:cubicBezTo>
                    <a:pt x="64" y="1702"/>
                    <a:pt x="505" y="2143"/>
                    <a:pt x="1072" y="2143"/>
                  </a:cubicBezTo>
                  <a:cubicBezTo>
                    <a:pt x="1671" y="2143"/>
                    <a:pt x="2080" y="1671"/>
                    <a:pt x="2080" y="1104"/>
                  </a:cubicBezTo>
                  <a:lnTo>
                    <a:pt x="208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2"/>
          <p:cNvSpPr txBox="1"/>
          <p:nvPr/>
        </p:nvSpPr>
        <p:spPr>
          <a:xfrm>
            <a:off x="1032775" y="197975"/>
            <a:ext cx="7062000" cy="121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dk1"/>
                </a:solidFill>
                <a:latin typeface="Arimo"/>
                <a:ea typeface="Arimo"/>
                <a:cs typeface="Arimo"/>
                <a:sym typeface="Arimo"/>
              </a:rPr>
              <a:t>Data Visualization</a:t>
            </a:r>
            <a:endParaRPr b="1" sz="1900">
              <a:solidFill>
                <a:schemeClr val="dk1"/>
              </a:solidFill>
              <a:latin typeface="Arimo"/>
              <a:ea typeface="Arimo"/>
              <a:cs typeface="Arimo"/>
              <a:sym typeface="Arimo"/>
            </a:endParaRPr>
          </a:p>
          <a:p>
            <a:pPr indent="0" lvl="0" marL="0" rtl="0" algn="l">
              <a:spcBef>
                <a:spcPts val="0"/>
              </a:spcBef>
              <a:spcAft>
                <a:spcPts val="0"/>
              </a:spcAft>
              <a:buNone/>
            </a:pPr>
            <a:r>
              <a:rPr lang="en" sz="1200">
                <a:solidFill>
                  <a:schemeClr val="dk1"/>
                </a:solidFill>
                <a:latin typeface="Arimo"/>
                <a:ea typeface="Arimo"/>
                <a:cs typeface="Arimo"/>
                <a:sym typeface="Arimo"/>
              </a:rPr>
              <a:t>Chart 1: Sum of % of Women-Owned Establishments in Total Proprietary Establishments</a:t>
            </a:r>
            <a:endParaRPr sz="1200">
              <a:solidFill>
                <a:schemeClr val="dk1"/>
              </a:solidFill>
              <a:latin typeface="Arimo"/>
              <a:ea typeface="Arimo"/>
              <a:cs typeface="Arimo"/>
              <a:sym typeface="Arimo"/>
            </a:endParaRPr>
          </a:p>
          <a:p>
            <a:pPr indent="0" lvl="0" marL="0" rtl="0" algn="l">
              <a:spcBef>
                <a:spcPts val="0"/>
              </a:spcBef>
              <a:spcAft>
                <a:spcPts val="0"/>
              </a:spcAft>
              <a:buNone/>
            </a:pPr>
            <a:r>
              <a:rPr lang="en" sz="1200">
                <a:solidFill>
                  <a:schemeClr val="dk1"/>
                </a:solidFill>
                <a:latin typeface="Arimo"/>
                <a:ea typeface="Arimo"/>
                <a:cs typeface="Arimo"/>
                <a:sym typeface="Arimo"/>
              </a:rPr>
              <a:t>Chart 2: Sum of Employment Provided to Women - 2015-16 and Sum of Employment Provided to Women - 2020-21</a:t>
            </a:r>
            <a:endParaRPr sz="1200">
              <a:solidFill>
                <a:schemeClr val="dk1"/>
              </a:solidFill>
              <a:latin typeface="Arimo"/>
              <a:ea typeface="Arimo"/>
              <a:cs typeface="Arimo"/>
              <a:sym typeface="Arimo"/>
            </a:endParaRPr>
          </a:p>
          <a:p>
            <a:pPr indent="0" lvl="0" marL="0" rtl="0" algn="l">
              <a:spcBef>
                <a:spcPts val="0"/>
              </a:spcBef>
              <a:spcAft>
                <a:spcPts val="0"/>
              </a:spcAft>
              <a:buNone/>
            </a:pPr>
            <a:r>
              <a:rPr lang="en" sz="1200">
                <a:solidFill>
                  <a:schemeClr val="dk1"/>
                </a:solidFill>
                <a:latin typeface="Arimo"/>
                <a:ea typeface="Arimo"/>
                <a:cs typeface="Arimo"/>
                <a:sym typeface="Arimo"/>
              </a:rPr>
              <a:t>Chart 3: Sum of Married Working Proportion (Rural) by State</a:t>
            </a:r>
            <a:endParaRPr sz="1200">
              <a:solidFill>
                <a:schemeClr val="dk1"/>
              </a:solidFill>
              <a:latin typeface="Arimo"/>
              <a:ea typeface="Arimo"/>
              <a:cs typeface="Arimo"/>
              <a:sym typeface="Arimo"/>
            </a:endParaRPr>
          </a:p>
        </p:txBody>
      </p:sp>
      <p:pic>
        <p:nvPicPr>
          <p:cNvPr id="296" name="Google Shape;296;p32"/>
          <p:cNvPicPr preferRelativeResize="0"/>
          <p:nvPr/>
        </p:nvPicPr>
        <p:blipFill>
          <a:blip r:embed="rId3">
            <a:alphaModFix/>
          </a:blip>
          <a:stretch>
            <a:fillRect/>
          </a:stretch>
        </p:blipFill>
        <p:spPr>
          <a:xfrm>
            <a:off x="1329137" y="1534550"/>
            <a:ext cx="6373514" cy="3674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3"/>
          <p:cNvSpPr txBox="1"/>
          <p:nvPr>
            <p:ph type="title"/>
          </p:nvPr>
        </p:nvSpPr>
        <p:spPr>
          <a:xfrm>
            <a:off x="713100" y="540996"/>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 map illustrates the percentage of women-owned establishments in different states and union territories of India, highlighting regional variations and potential areas for further analysis.</a:t>
            </a:r>
            <a:endParaRPr sz="1200"/>
          </a:p>
        </p:txBody>
      </p:sp>
      <p:pic>
        <p:nvPicPr>
          <p:cNvPr id="302" name="Google Shape;302;p33"/>
          <p:cNvPicPr preferRelativeResize="0"/>
          <p:nvPr/>
        </p:nvPicPr>
        <p:blipFill>
          <a:blip r:embed="rId3">
            <a:alphaModFix/>
          </a:blip>
          <a:stretch>
            <a:fillRect/>
          </a:stretch>
        </p:blipFill>
        <p:spPr>
          <a:xfrm>
            <a:off x="989250" y="1245671"/>
            <a:ext cx="6873235" cy="37250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4"/>
          <p:cNvSpPr txBox="1"/>
          <p:nvPr>
            <p:ph type="title"/>
          </p:nvPr>
        </p:nvSpPr>
        <p:spPr>
          <a:xfrm>
            <a:off x="713100" y="540996"/>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 bar chart illustrates the total number of Self-Help Groups (SHGs) formed in different states and union territories of India, with Bihar having the highest number of SHGs.</a:t>
            </a:r>
            <a:endParaRPr sz="1200"/>
          </a:p>
          <a:p>
            <a:pPr indent="0" lvl="0" marL="0" rtl="0" algn="l">
              <a:spcBef>
                <a:spcPts val="0"/>
              </a:spcBef>
              <a:spcAft>
                <a:spcPts val="0"/>
              </a:spcAft>
              <a:buNone/>
            </a:pPr>
            <a:r>
              <a:t/>
            </a:r>
            <a:endParaRPr sz="1200"/>
          </a:p>
        </p:txBody>
      </p:sp>
      <p:pic>
        <p:nvPicPr>
          <p:cNvPr id="308" name="Google Shape;308;p34"/>
          <p:cNvPicPr preferRelativeResize="0"/>
          <p:nvPr/>
        </p:nvPicPr>
        <p:blipFill>
          <a:blip r:embed="rId3">
            <a:alphaModFix/>
          </a:blip>
          <a:stretch>
            <a:fillRect/>
          </a:stretch>
        </p:blipFill>
        <p:spPr>
          <a:xfrm>
            <a:off x="907600" y="1255896"/>
            <a:ext cx="6622229" cy="372500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5"/>
          <p:cNvSpPr txBox="1"/>
          <p:nvPr>
            <p:ph type="title"/>
          </p:nvPr>
        </p:nvSpPr>
        <p:spPr>
          <a:xfrm>
            <a:off x="713100" y="540996"/>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 chart illustrates the financial assistance provided to different states and union territories in India from various sources, highlighting the dominance of government assistance and the variation in funding across regions.</a:t>
            </a:r>
            <a:endParaRPr sz="1200"/>
          </a:p>
          <a:p>
            <a:pPr indent="0" lvl="0" marL="0" rtl="0" algn="l">
              <a:spcBef>
                <a:spcPts val="0"/>
              </a:spcBef>
              <a:spcAft>
                <a:spcPts val="0"/>
              </a:spcAft>
              <a:buNone/>
            </a:pPr>
            <a:r>
              <a:t/>
            </a:r>
            <a:endParaRPr sz="1200"/>
          </a:p>
        </p:txBody>
      </p:sp>
      <p:pic>
        <p:nvPicPr>
          <p:cNvPr id="314" name="Google Shape;314;p35"/>
          <p:cNvPicPr preferRelativeResize="0"/>
          <p:nvPr/>
        </p:nvPicPr>
        <p:blipFill>
          <a:blip r:embed="rId3">
            <a:alphaModFix/>
          </a:blip>
          <a:stretch>
            <a:fillRect/>
          </a:stretch>
        </p:blipFill>
        <p:spPr>
          <a:xfrm>
            <a:off x="1142325" y="1337546"/>
            <a:ext cx="6716926" cy="372500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6"/>
          <p:cNvSpPr txBox="1"/>
          <p:nvPr>
            <p:ph type="title"/>
          </p:nvPr>
        </p:nvSpPr>
        <p:spPr>
          <a:xfrm>
            <a:off x="713100" y="540996"/>
            <a:ext cx="77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 pie chart illustrates the proportion of married working women in rural areas of different states in India, with Nagaland having the highest proportion and Bihar having the lowest.</a:t>
            </a:r>
            <a:endParaRPr sz="1200"/>
          </a:p>
        </p:txBody>
      </p:sp>
      <p:pic>
        <p:nvPicPr>
          <p:cNvPr id="320" name="Google Shape;320;p36"/>
          <p:cNvPicPr preferRelativeResize="0"/>
          <p:nvPr/>
        </p:nvPicPr>
        <p:blipFill>
          <a:blip r:embed="rId3">
            <a:alphaModFix/>
          </a:blip>
          <a:stretch>
            <a:fillRect/>
          </a:stretch>
        </p:blipFill>
        <p:spPr>
          <a:xfrm>
            <a:off x="2019975" y="1225296"/>
            <a:ext cx="3576479" cy="372500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nal Stroke Clinical Case by Slidesgo">
  <a:themeElements>
    <a:clrScheme name="Simple Light">
      <a:dk1>
        <a:srgbClr val="303030"/>
      </a:dk1>
      <a:lt1>
        <a:srgbClr val="FFFFFF"/>
      </a:lt1>
      <a:dk2>
        <a:srgbClr val="FFF8F8"/>
      </a:dk2>
      <a:lt2>
        <a:srgbClr val="F7DBD3"/>
      </a:lt2>
      <a:accent1>
        <a:srgbClr val="FEC3C3"/>
      </a:accent1>
      <a:accent2>
        <a:srgbClr val="D66363"/>
      </a:accent2>
      <a:accent3>
        <a:srgbClr val="FFFFFF"/>
      </a:accent3>
      <a:accent4>
        <a:srgbClr val="FFFFFF"/>
      </a:accent4>
      <a:accent5>
        <a:srgbClr val="FFFFFF"/>
      </a:accent5>
      <a:accent6>
        <a:srgbClr val="FFFFFF"/>
      </a:accent6>
      <a:hlink>
        <a:srgbClr val="30303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