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801600" cy="7772400"/>
  <p:notesSz cx="12801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13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ant G" userId="fec11166ec4b1b50" providerId="LiveId" clId="{0F607485-5694-418E-B09F-5D4AC8BC0845}"/>
    <pc:docChg chg="modSld">
      <pc:chgData name="Nishaant G" userId="fec11166ec4b1b50" providerId="LiveId" clId="{0F607485-5694-418E-B09F-5D4AC8BC0845}" dt="2020-07-30T11:43:06.118" v="1" actId="20577"/>
      <pc:docMkLst>
        <pc:docMk/>
      </pc:docMkLst>
      <pc:sldChg chg="modSp">
        <pc:chgData name="Nishaant G" userId="fec11166ec4b1b50" providerId="LiveId" clId="{0F607485-5694-418E-B09F-5D4AC8BC0845}" dt="2020-07-30T11:43:06.118" v="1" actId="20577"/>
        <pc:sldMkLst>
          <pc:docMk/>
          <pc:sldMk cId="0" sldId="257"/>
        </pc:sldMkLst>
        <pc:spChg chg="mod">
          <ac:chgData name="Nishaant G" userId="fec11166ec4b1b50" providerId="LiveId" clId="{0F607485-5694-418E-B09F-5D4AC8BC0845}" dt="2020-07-30T11:43:06.118" v="1" actId="20577"/>
          <ac:spMkLst>
            <pc:docMk/>
            <pc:sldMk cId="0" sldId="257"/>
            <ac:spMk id="2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120" y="2409444"/>
            <a:ext cx="1088136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0240" y="4352544"/>
            <a:ext cx="896112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080" y="1787652"/>
            <a:ext cx="556869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2824" y="1787652"/>
            <a:ext cx="556869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080" y="310896"/>
            <a:ext cx="1152144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080" y="1787652"/>
            <a:ext cx="1152144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2544" y="7228332"/>
            <a:ext cx="409651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080" y="7228332"/>
            <a:ext cx="294436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7152" y="7228332"/>
            <a:ext cx="294436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356" y="266700"/>
            <a:ext cx="4113275" cy="2263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831" y="265175"/>
            <a:ext cx="4114799" cy="2267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4923" y="257556"/>
            <a:ext cx="4113275" cy="2284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256032"/>
            <a:ext cx="4114800" cy="2285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08492" y="266700"/>
            <a:ext cx="4110227" cy="2263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06968" y="265175"/>
            <a:ext cx="4114799" cy="2267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55" y="2761488"/>
            <a:ext cx="4084319" cy="2249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831" y="2759964"/>
            <a:ext cx="4085843" cy="2252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4923" y="2761488"/>
            <a:ext cx="4085844" cy="2249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3400" y="2759964"/>
            <a:ext cx="4085844" cy="2252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8492" y="2753867"/>
            <a:ext cx="4110227" cy="22646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6968" y="2752344"/>
            <a:ext cx="4114799" cy="2267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355" y="5233415"/>
            <a:ext cx="4110228" cy="22829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831" y="5230367"/>
            <a:ext cx="4114799" cy="228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4923" y="5241035"/>
            <a:ext cx="4111751" cy="22646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5239511"/>
            <a:ext cx="4114800" cy="22677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08492" y="5241035"/>
            <a:ext cx="4110227" cy="22646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06968" y="5239511"/>
            <a:ext cx="4114799" cy="2267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0593" y="265938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R="321945" algn="ctr">
              <a:lnSpc>
                <a:spcPct val="100000"/>
              </a:lnSpc>
            </a:pPr>
            <a:r>
              <a:rPr sz="1400" spc="-85" dirty="0">
                <a:latin typeface="Palatino Linotype"/>
                <a:cs typeface="Palatino Linotype"/>
              </a:rPr>
              <a:t>Alabama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4161" y="256032"/>
            <a:ext cx="4113529" cy="228600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384810" algn="ctr">
              <a:lnSpc>
                <a:spcPct val="100000"/>
              </a:lnSpc>
            </a:pPr>
            <a:r>
              <a:rPr sz="1400" spc="-85" dirty="0">
                <a:latin typeface="Palatino Linotype"/>
                <a:cs typeface="Palatino Linotype"/>
              </a:rPr>
              <a:t>Alaska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07730" y="265938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71755" algn="ctr">
              <a:lnSpc>
                <a:spcPct val="100000"/>
              </a:lnSpc>
            </a:pPr>
            <a:r>
              <a:rPr sz="1400" spc="-70" dirty="0">
                <a:latin typeface="Palatino Linotype"/>
                <a:cs typeface="Palatino Linotype"/>
              </a:rPr>
              <a:t>Arizona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593" y="2760725"/>
            <a:ext cx="4113529" cy="225107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R="228600" algn="ctr">
              <a:lnSpc>
                <a:spcPct val="100000"/>
              </a:lnSpc>
            </a:pPr>
            <a:r>
              <a:rPr sz="1400" spc="-55" dirty="0">
                <a:latin typeface="Palatino Linotype"/>
                <a:cs typeface="Palatino Linotype"/>
              </a:rPr>
              <a:t>California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44161" y="2760725"/>
            <a:ext cx="4113529" cy="225107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219075" algn="ctr">
              <a:lnSpc>
                <a:spcPct val="100000"/>
              </a:lnSpc>
            </a:pPr>
            <a:r>
              <a:rPr sz="1400" spc="-60" dirty="0">
                <a:latin typeface="Palatino Linotype"/>
                <a:cs typeface="Palatino Linotype"/>
              </a:rPr>
              <a:t>Florida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07730" y="2753105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142240" algn="ctr">
              <a:lnSpc>
                <a:spcPct val="100000"/>
              </a:lnSpc>
            </a:pPr>
            <a:r>
              <a:rPr sz="1400" spc="-70" dirty="0">
                <a:latin typeface="Palatino Linotype"/>
                <a:cs typeface="Palatino Linotype"/>
              </a:rPr>
              <a:t>Georgia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0593" y="5230367"/>
            <a:ext cx="4113529" cy="228600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R="203200" algn="ctr">
              <a:lnSpc>
                <a:spcPct val="100000"/>
              </a:lnSpc>
            </a:pPr>
            <a:r>
              <a:rPr sz="1400" spc="-65" dirty="0">
                <a:latin typeface="Palatino Linotype"/>
                <a:cs typeface="Palatino Linotype"/>
              </a:rPr>
              <a:t>Idaho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4161" y="5240273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482600" algn="ctr">
              <a:lnSpc>
                <a:spcPct val="100000"/>
              </a:lnSpc>
            </a:pPr>
            <a:r>
              <a:rPr sz="1400" spc="-45" dirty="0">
                <a:latin typeface="Palatino Linotype"/>
                <a:cs typeface="Palatino Linotype"/>
              </a:rPr>
              <a:t>Illinois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07730" y="5240273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375920" algn="ctr">
              <a:lnSpc>
                <a:spcPct val="100000"/>
              </a:lnSpc>
              <a:spcBef>
                <a:spcPts val="5"/>
              </a:spcBef>
            </a:pPr>
            <a:r>
              <a:rPr sz="1400" spc="-60" dirty="0">
                <a:latin typeface="Palatino Linotype"/>
                <a:cs typeface="Palatino Linotype"/>
              </a:rPr>
              <a:t>Indiana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356" y="266700"/>
            <a:ext cx="4113275" cy="2263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831" y="265175"/>
            <a:ext cx="4114799" cy="2267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4923" y="266700"/>
            <a:ext cx="4111751" cy="2263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265175"/>
            <a:ext cx="4114800" cy="2267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08492" y="266700"/>
            <a:ext cx="4110227" cy="2263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06968" y="265175"/>
            <a:ext cx="4114799" cy="2267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307" y="2753105"/>
            <a:ext cx="4117975" cy="0"/>
          </a:xfrm>
          <a:custGeom>
            <a:avLst/>
            <a:gdLst/>
            <a:ahLst/>
            <a:cxnLst/>
            <a:rect l="l" t="t" r="r" b="b"/>
            <a:pathLst>
              <a:path w="4117975">
                <a:moveTo>
                  <a:pt x="0" y="0"/>
                </a:moveTo>
                <a:lnTo>
                  <a:pt x="4117848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3" y="2755645"/>
            <a:ext cx="0" cy="2264410"/>
          </a:xfrm>
          <a:custGeom>
            <a:avLst/>
            <a:gdLst/>
            <a:ahLst/>
            <a:cxnLst/>
            <a:rect l="l" t="t" r="r" b="b"/>
            <a:pathLst>
              <a:path h="2264410">
                <a:moveTo>
                  <a:pt x="0" y="0"/>
                </a:moveTo>
                <a:lnTo>
                  <a:pt x="0" y="226441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307" y="5020690"/>
            <a:ext cx="4117975" cy="0"/>
          </a:xfrm>
          <a:custGeom>
            <a:avLst/>
            <a:gdLst/>
            <a:ahLst/>
            <a:cxnLst/>
            <a:rect l="l" t="t" r="r" b="b"/>
            <a:pathLst>
              <a:path w="4117975">
                <a:moveTo>
                  <a:pt x="0" y="0"/>
                </a:moveTo>
                <a:lnTo>
                  <a:pt x="41178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3870" y="2755645"/>
            <a:ext cx="0" cy="2261870"/>
          </a:xfrm>
          <a:custGeom>
            <a:avLst/>
            <a:gdLst/>
            <a:ahLst/>
            <a:cxnLst/>
            <a:rect l="l" t="t" r="r" b="b"/>
            <a:pathLst>
              <a:path h="2261870">
                <a:moveTo>
                  <a:pt x="0" y="0"/>
                </a:moveTo>
                <a:lnTo>
                  <a:pt x="0" y="226186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79" y="5018785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>
                <a:moveTo>
                  <a:pt x="0" y="0"/>
                </a:moveTo>
                <a:lnTo>
                  <a:pt x="41132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356" y="2753867"/>
            <a:ext cx="4113275" cy="226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831" y="2752344"/>
            <a:ext cx="4114799" cy="2267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4923" y="2744724"/>
            <a:ext cx="4113275" cy="2284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3400" y="2743200"/>
            <a:ext cx="4114800" cy="228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08492" y="2753867"/>
            <a:ext cx="4110227" cy="22646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06968" y="2752344"/>
            <a:ext cx="4114799" cy="2267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355" y="5233415"/>
            <a:ext cx="4110228" cy="22829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831" y="5230367"/>
            <a:ext cx="4114799" cy="228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4923" y="5241035"/>
            <a:ext cx="4111751" cy="22646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3400" y="5239511"/>
            <a:ext cx="4114800" cy="22677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08492" y="5241035"/>
            <a:ext cx="4110227" cy="22646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06968" y="5239511"/>
            <a:ext cx="4114799" cy="2267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0593" y="265938"/>
            <a:ext cx="4113529" cy="236218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5"/>
              </a:spcBef>
            </a:pPr>
            <a:endParaRPr lang="en-US" sz="2550" dirty="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5"/>
              </a:spcBef>
            </a:pPr>
            <a:r>
              <a:rPr sz="1400" spc="-70" dirty="0">
                <a:latin typeface="Palatino Linotype"/>
                <a:cs typeface="Palatino Linotype"/>
              </a:rPr>
              <a:t>Louisiana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44161" y="265938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122555" algn="ctr">
              <a:lnSpc>
                <a:spcPct val="100000"/>
              </a:lnSpc>
            </a:pPr>
            <a:r>
              <a:rPr sz="1400" spc="-80" dirty="0">
                <a:latin typeface="Palatino Linotype"/>
                <a:cs typeface="Palatino Linotype"/>
              </a:rPr>
              <a:t>Maryland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07730" y="265938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27940" algn="ctr">
              <a:lnSpc>
                <a:spcPts val="1605"/>
              </a:lnSpc>
            </a:pPr>
            <a:r>
              <a:rPr sz="1400" spc="-70" dirty="0">
                <a:latin typeface="Palatino Linotype"/>
                <a:cs typeface="Palatino Linotype"/>
              </a:rPr>
              <a:t>Mississippi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14195" y="4805235"/>
            <a:ext cx="661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Palatino Linotype"/>
                <a:cs typeface="Palatino Linotype"/>
              </a:rPr>
              <a:t>Missouri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4161" y="2743200"/>
            <a:ext cx="4113529" cy="228600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193675" algn="ctr">
              <a:lnSpc>
                <a:spcPct val="100000"/>
              </a:lnSpc>
            </a:pPr>
            <a:r>
              <a:rPr sz="1400" spc="-65" dirty="0">
                <a:latin typeface="Palatino Linotype"/>
                <a:cs typeface="Palatino Linotype"/>
              </a:rPr>
              <a:t>Montana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07730" y="2753105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34925" algn="ctr">
              <a:lnSpc>
                <a:spcPct val="100000"/>
              </a:lnSpc>
            </a:pPr>
            <a:r>
              <a:rPr sz="1400" spc="-105" dirty="0">
                <a:latin typeface="Palatino Linotype"/>
                <a:cs typeface="Palatino Linotype"/>
              </a:rPr>
              <a:t>Nevada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0593" y="5230367"/>
            <a:ext cx="4113529" cy="228600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R="32384" algn="ctr">
              <a:lnSpc>
                <a:spcPct val="100000"/>
              </a:lnSpc>
            </a:pPr>
            <a:r>
              <a:rPr sz="1400" spc="-140" dirty="0">
                <a:latin typeface="Palatino Linotype"/>
                <a:cs typeface="Palatino Linotype"/>
              </a:rPr>
              <a:t>New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55" dirty="0">
                <a:latin typeface="Palatino Linotype"/>
                <a:cs typeface="Palatino Linotype"/>
              </a:rPr>
              <a:t>Mexico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44161" y="5240273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1768475">
              <a:lnSpc>
                <a:spcPct val="100000"/>
              </a:lnSpc>
            </a:pPr>
            <a:r>
              <a:rPr sz="1400" spc="-65" dirty="0">
                <a:latin typeface="Palatino Linotype"/>
                <a:cs typeface="Palatino Linotype"/>
              </a:rPr>
              <a:t>North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60" dirty="0">
                <a:latin typeface="Palatino Linotype"/>
                <a:cs typeface="Palatino Linotype"/>
              </a:rPr>
              <a:t>Carolina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07730" y="5240273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33350" algn="ctr">
              <a:lnSpc>
                <a:spcPct val="100000"/>
              </a:lnSpc>
            </a:pPr>
            <a:r>
              <a:rPr sz="1400" spc="-75" dirty="0">
                <a:latin typeface="Palatino Linotype"/>
                <a:cs typeface="Palatino Linotype"/>
              </a:rPr>
              <a:t>Oklahoma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355" y="257556"/>
            <a:ext cx="4110228" cy="2284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831" y="256032"/>
            <a:ext cx="4114799" cy="228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4923" y="266700"/>
            <a:ext cx="4081272" cy="2263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265175"/>
            <a:ext cx="4081272" cy="2267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08492" y="275843"/>
            <a:ext cx="4050791" cy="2249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06968" y="272795"/>
            <a:ext cx="4052315" cy="2252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56" y="2753867"/>
            <a:ext cx="4081271" cy="226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831" y="2752344"/>
            <a:ext cx="4081271" cy="2267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4923" y="2753867"/>
            <a:ext cx="4081272" cy="2264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3400" y="2752344"/>
            <a:ext cx="4081272" cy="2267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593" y="256032"/>
            <a:ext cx="4113529" cy="228600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R="502920" algn="ctr">
              <a:lnSpc>
                <a:spcPct val="100000"/>
              </a:lnSpc>
            </a:pPr>
            <a:r>
              <a:rPr sz="1400" spc="-65" dirty="0">
                <a:latin typeface="Palatino Linotype"/>
                <a:cs typeface="Palatino Linotype"/>
              </a:rPr>
              <a:t>Oregon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4161" y="265938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46355" algn="ctr">
              <a:lnSpc>
                <a:spcPct val="100000"/>
              </a:lnSpc>
            </a:pPr>
            <a:r>
              <a:rPr sz="1400" spc="-65" dirty="0">
                <a:latin typeface="Palatino Linotype"/>
                <a:cs typeface="Palatino Linotype"/>
              </a:rPr>
              <a:t>Tennessee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7730" y="273557"/>
            <a:ext cx="4113529" cy="225107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76860" algn="ctr">
              <a:lnSpc>
                <a:spcPct val="100000"/>
              </a:lnSpc>
            </a:pPr>
            <a:r>
              <a:rPr sz="1400" spc="-60" dirty="0">
                <a:latin typeface="Palatino Linotype"/>
                <a:cs typeface="Palatino Linotype"/>
              </a:rPr>
              <a:t>Texas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593" y="2753105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290830" algn="ctr">
              <a:lnSpc>
                <a:spcPct val="100000"/>
              </a:lnSpc>
              <a:spcBef>
                <a:spcPts val="5"/>
              </a:spcBef>
            </a:pPr>
            <a:r>
              <a:rPr sz="1400" spc="-65" dirty="0">
                <a:latin typeface="Palatino Linotype"/>
                <a:cs typeface="Palatino Linotype"/>
              </a:rPr>
              <a:t>Washington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4161" y="2753105"/>
            <a:ext cx="4113529" cy="22663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R="19050" algn="ctr">
              <a:lnSpc>
                <a:spcPct val="100000"/>
              </a:lnSpc>
            </a:pPr>
            <a:r>
              <a:rPr sz="1400" spc="-50" dirty="0">
                <a:latin typeface="Palatino Linotype"/>
                <a:cs typeface="Palatino Linotype"/>
              </a:rPr>
              <a:t>Wisconsin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Custom</PresentationFormat>
  <Paragraphs>177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A9Rx1aafg_mo5wdw_c9w.tmp.pdf</dc:title>
  <dc:creator>Nishaant</dc:creator>
  <cp:lastModifiedBy>Nishaant G</cp:lastModifiedBy>
  <cp:revision>1</cp:revision>
  <dcterms:created xsi:type="dcterms:W3CDTF">2020-07-30T11:42:43Z</dcterms:created>
  <dcterms:modified xsi:type="dcterms:W3CDTF">2020-07-30T11:43:13Z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2020-07-30T00:00:00Z</vt:filetime>
  </property>
  <property fmtid="{D5CDD505-2E9C-101B-9397-08002B2CF9AE}" pid="3" name="LastSaved">
    <vt:filetime>2020-07-30T00:00:00Z</vt:filetime>
  </property>
</Properties>
</file>