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5544800" cy="10058400"/>
  <p:notesSz cx="155448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5860" y="3118104"/>
            <a:ext cx="1321308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31720" y="5632704"/>
            <a:ext cx="1088136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77240" y="2313432"/>
            <a:ext cx="6761988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8005572" y="2313432"/>
            <a:ext cx="6761988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7240" y="402336"/>
            <a:ext cx="1399032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7240" y="2313432"/>
            <a:ext cx="1399032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285232" y="9354312"/>
            <a:ext cx="4974336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77240" y="9354312"/>
            <a:ext cx="3575304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192256" y="9354312"/>
            <a:ext cx="3575304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124" y="437260"/>
            <a:ext cx="4989830" cy="0"/>
          </a:xfrm>
          <a:custGeom>
            <a:avLst/>
            <a:gdLst/>
            <a:ahLst/>
            <a:cxnLst/>
            <a:rect l="l" t="t" r="r" b="b"/>
            <a:pathLst>
              <a:path w="4989830" h="0">
                <a:moveTo>
                  <a:pt x="0" y="0"/>
                </a:moveTo>
                <a:lnTo>
                  <a:pt x="498957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3172" y="440435"/>
            <a:ext cx="0" cy="2740660"/>
          </a:xfrm>
          <a:custGeom>
            <a:avLst/>
            <a:gdLst/>
            <a:ahLst/>
            <a:cxnLst/>
            <a:rect l="l" t="t" r="r" b="b"/>
            <a:pathLst>
              <a:path w="0" h="2740660">
                <a:moveTo>
                  <a:pt x="0" y="0"/>
                </a:moveTo>
                <a:lnTo>
                  <a:pt x="0" y="27406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0124" y="3184905"/>
            <a:ext cx="4989830" cy="0"/>
          </a:xfrm>
          <a:custGeom>
            <a:avLst/>
            <a:gdLst/>
            <a:ahLst/>
            <a:cxnLst/>
            <a:rect l="l" t="t" r="r" b="b"/>
            <a:pathLst>
              <a:path w="4989830" h="0">
                <a:moveTo>
                  <a:pt x="0" y="0"/>
                </a:moveTo>
                <a:lnTo>
                  <a:pt x="49895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16652" y="440435"/>
            <a:ext cx="0" cy="2740660"/>
          </a:xfrm>
          <a:custGeom>
            <a:avLst/>
            <a:gdLst/>
            <a:ahLst/>
            <a:cxnLst/>
            <a:rect l="l" t="t" r="r" b="b"/>
            <a:pathLst>
              <a:path w="0" h="2740660">
                <a:moveTo>
                  <a:pt x="0" y="0"/>
                </a:moveTo>
                <a:lnTo>
                  <a:pt x="0" y="274065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6220" y="3182365"/>
            <a:ext cx="4983480" cy="0"/>
          </a:xfrm>
          <a:custGeom>
            <a:avLst/>
            <a:gdLst/>
            <a:ahLst/>
            <a:cxnLst/>
            <a:rect l="l" t="t" r="r" b="b"/>
            <a:pathLst>
              <a:path w="4983480" h="0">
                <a:moveTo>
                  <a:pt x="0" y="0"/>
                </a:moveTo>
                <a:lnTo>
                  <a:pt x="49834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6220" y="438912"/>
            <a:ext cx="4978908" cy="2741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3172" y="437387"/>
            <a:ext cx="4983480" cy="2746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83708" y="428244"/>
            <a:ext cx="4978908" cy="27660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80659" y="426719"/>
            <a:ext cx="4983480" cy="27675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331195" y="428244"/>
            <a:ext cx="4978908" cy="27660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328147" y="426719"/>
            <a:ext cx="4983479" cy="27675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6220" y="3637788"/>
            <a:ext cx="4978908" cy="27843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3172" y="3634740"/>
            <a:ext cx="4983480" cy="27889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83708" y="3637788"/>
            <a:ext cx="4978908" cy="27843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80659" y="3634740"/>
            <a:ext cx="4983480" cy="27889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331195" y="3657600"/>
            <a:ext cx="4977384" cy="27447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328147" y="3656076"/>
            <a:ext cx="4983479" cy="27462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6220" y="6865619"/>
            <a:ext cx="4978908" cy="27660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33172" y="6864095"/>
            <a:ext cx="4983480" cy="27675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83708" y="6865619"/>
            <a:ext cx="4978908" cy="27660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80659" y="6864095"/>
            <a:ext cx="4983480" cy="27675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325099" y="6863080"/>
            <a:ext cx="4989830" cy="0"/>
          </a:xfrm>
          <a:custGeom>
            <a:avLst/>
            <a:gdLst/>
            <a:ahLst/>
            <a:cxnLst/>
            <a:rect l="l" t="t" r="r" b="b"/>
            <a:pathLst>
              <a:path w="4989830" h="0">
                <a:moveTo>
                  <a:pt x="0" y="0"/>
                </a:moveTo>
                <a:lnTo>
                  <a:pt x="4989576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328147" y="6865620"/>
            <a:ext cx="0" cy="2764790"/>
          </a:xfrm>
          <a:custGeom>
            <a:avLst/>
            <a:gdLst/>
            <a:ahLst/>
            <a:cxnLst/>
            <a:rect l="l" t="t" r="r" b="b"/>
            <a:pathLst>
              <a:path w="0" h="2764790">
                <a:moveTo>
                  <a:pt x="0" y="0"/>
                </a:moveTo>
                <a:lnTo>
                  <a:pt x="0" y="276479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325099" y="9632950"/>
            <a:ext cx="4989830" cy="0"/>
          </a:xfrm>
          <a:custGeom>
            <a:avLst/>
            <a:gdLst/>
            <a:ahLst/>
            <a:cxnLst/>
            <a:rect l="l" t="t" r="r" b="b"/>
            <a:pathLst>
              <a:path w="4989830" h="0">
                <a:moveTo>
                  <a:pt x="0" y="0"/>
                </a:moveTo>
                <a:lnTo>
                  <a:pt x="49895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5311628" y="6865620"/>
            <a:ext cx="0" cy="2764790"/>
          </a:xfrm>
          <a:custGeom>
            <a:avLst/>
            <a:gdLst/>
            <a:ahLst/>
            <a:cxnLst/>
            <a:rect l="l" t="t" r="r" b="b"/>
            <a:pathLst>
              <a:path w="0" h="2764790">
                <a:moveTo>
                  <a:pt x="0" y="0"/>
                </a:moveTo>
                <a:lnTo>
                  <a:pt x="0" y="276479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331195" y="9631045"/>
            <a:ext cx="4983480" cy="0"/>
          </a:xfrm>
          <a:custGeom>
            <a:avLst/>
            <a:gdLst/>
            <a:ahLst/>
            <a:cxnLst/>
            <a:rect l="l" t="t" r="r" b="b"/>
            <a:pathLst>
              <a:path w="4983480" h="0">
                <a:moveTo>
                  <a:pt x="0" y="0"/>
                </a:moveTo>
                <a:lnTo>
                  <a:pt x="49834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0331195" y="6865619"/>
            <a:ext cx="4978908" cy="276606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328147" y="6864095"/>
            <a:ext cx="4983479" cy="27675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132076" y="2967837"/>
            <a:ext cx="9055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latin typeface="Palatino Linotype"/>
                <a:cs typeface="Palatino Linotype"/>
              </a:rPr>
              <a:t>Connecticut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80660" y="425703"/>
            <a:ext cx="4983480" cy="276923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algn="ctr" marR="123189">
              <a:lnSpc>
                <a:spcPct val="100000"/>
              </a:lnSpc>
            </a:pPr>
            <a:r>
              <a:rPr dirty="0" sz="1400" spc="-85">
                <a:latin typeface="Palatino Linotype"/>
                <a:cs typeface="Palatino Linotype"/>
              </a:rPr>
              <a:t>Delaware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328147" y="425703"/>
            <a:ext cx="4983480" cy="276923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 marR="13970">
              <a:lnSpc>
                <a:spcPct val="100000"/>
              </a:lnSpc>
              <a:spcBef>
                <a:spcPts val="5"/>
              </a:spcBef>
            </a:pPr>
            <a:r>
              <a:rPr dirty="0" sz="1400" spc="-60">
                <a:latin typeface="Palatino Linotype"/>
                <a:cs typeface="Palatino Linotype"/>
              </a:rPr>
              <a:t>Washington,</a:t>
            </a:r>
            <a:r>
              <a:rPr dirty="0" sz="1400" spc="-40">
                <a:latin typeface="Palatino Linotype"/>
                <a:cs typeface="Palatino Linotype"/>
              </a:rPr>
              <a:t> </a:t>
            </a:r>
            <a:r>
              <a:rPr dirty="0" sz="1400" spc="-45">
                <a:latin typeface="Palatino Linotype"/>
                <a:cs typeface="Palatino Linotype"/>
              </a:rPr>
              <a:t>D.C.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3172" y="3634740"/>
            <a:ext cx="4983480" cy="278892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algn="ctr" marL="44450">
              <a:lnSpc>
                <a:spcPct val="100000"/>
              </a:lnSpc>
            </a:pPr>
            <a:r>
              <a:rPr dirty="0" sz="1400" spc="-90">
                <a:latin typeface="Palatino Linotype"/>
                <a:cs typeface="Palatino Linotype"/>
              </a:rPr>
              <a:t>Hawaii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80660" y="3634740"/>
            <a:ext cx="4983480" cy="278892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algn="ctr" marR="124460">
              <a:lnSpc>
                <a:spcPct val="100000"/>
              </a:lnSpc>
              <a:spcBef>
                <a:spcPts val="5"/>
              </a:spcBef>
            </a:pPr>
            <a:r>
              <a:rPr dirty="0" sz="1400" spc="-65">
                <a:latin typeface="Palatino Linotype"/>
                <a:cs typeface="Palatino Linotype"/>
              </a:rPr>
              <a:t>Maine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328147" y="3655948"/>
            <a:ext cx="4983480" cy="274637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2308225">
              <a:lnSpc>
                <a:spcPct val="100000"/>
              </a:lnSpc>
              <a:spcBef>
                <a:spcPts val="1475"/>
              </a:spcBef>
            </a:pPr>
            <a:r>
              <a:rPr dirty="0" sz="1400" spc="-70">
                <a:latin typeface="Palatino Linotype"/>
                <a:cs typeface="Palatino Linotype"/>
              </a:rPr>
              <a:t>Massachusetts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3172" y="6863080"/>
            <a:ext cx="4983480" cy="276923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algn="ctr" marR="382270">
              <a:lnSpc>
                <a:spcPct val="100000"/>
              </a:lnSpc>
              <a:spcBef>
                <a:spcPts val="1555"/>
              </a:spcBef>
            </a:pPr>
            <a:r>
              <a:rPr dirty="0" sz="1400" spc="-80">
                <a:latin typeface="Palatino Linotype"/>
                <a:cs typeface="Palatino Linotype"/>
              </a:rPr>
              <a:t>Nebraska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80660" y="6863080"/>
            <a:ext cx="4983480" cy="276923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algn="ctr" marL="118745">
              <a:lnSpc>
                <a:spcPct val="100000"/>
              </a:lnSpc>
            </a:pPr>
            <a:r>
              <a:rPr dirty="0" sz="1400" spc="-140">
                <a:latin typeface="Palatino Linotype"/>
                <a:cs typeface="Palatino Linotype"/>
              </a:rPr>
              <a:t>New</a:t>
            </a:r>
            <a:r>
              <a:rPr dirty="0" sz="1400" spc="-40">
                <a:latin typeface="Palatino Linotype"/>
                <a:cs typeface="Palatino Linotype"/>
              </a:rPr>
              <a:t> </a:t>
            </a:r>
            <a:r>
              <a:rPr dirty="0" sz="1400" spc="-75">
                <a:latin typeface="Palatino Linotype"/>
                <a:cs typeface="Palatino Linotype"/>
              </a:rPr>
              <a:t>Hampshire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343892" y="9422333"/>
            <a:ext cx="1023619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65">
                <a:latin typeface="Palatino Linotype"/>
                <a:cs typeface="Palatino Linotype"/>
              </a:rPr>
              <a:t>North</a:t>
            </a:r>
            <a:r>
              <a:rPr dirty="0" sz="1400" spc="-95">
                <a:latin typeface="Palatino Linotype"/>
                <a:cs typeface="Palatino Linotype"/>
              </a:rPr>
              <a:t> </a:t>
            </a:r>
            <a:r>
              <a:rPr dirty="0" sz="1400" spc="-65">
                <a:latin typeface="Palatino Linotype"/>
                <a:cs typeface="Palatino Linotype"/>
              </a:rPr>
              <a:t>Dakota</a:t>
            </a:r>
            <a:endParaRPr sz="1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0" y="428244"/>
            <a:ext cx="4978908" cy="2766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3172" y="426719"/>
            <a:ext cx="4983480" cy="2767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83708" y="428244"/>
            <a:ext cx="4978908" cy="27660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80659" y="426719"/>
            <a:ext cx="4983480" cy="2767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25099" y="416052"/>
            <a:ext cx="4989830" cy="0"/>
          </a:xfrm>
          <a:custGeom>
            <a:avLst/>
            <a:gdLst/>
            <a:ahLst/>
            <a:cxnLst/>
            <a:rect l="l" t="t" r="r" b="b"/>
            <a:pathLst>
              <a:path w="4989830" h="0">
                <a:moveTo>
                  <a:pt x="0" y="0"/>
                </a:moveTo>
                <a:lnTo>
                  <a:pt x="4989576" y="0"/>
                </a:lnTo>
              </a:path>
            </a:pathLst>
          </a:custGeom>
          <a:ln w="50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328147" y="418592"/>
            <a:ext cx="0" cy="2783840"/>
          </a:xfrm>
          <a:custGeom>
            <a:avLst/>
            <a:gdLst/>
            <a:ahLst/>
            <a:cxnLst/>
            <a:rect l="l" t="t" r="r" b="b"/>
            <a:pathLst>
              <a:path w="0" h="2783840">
                <a:moveTo>
                  <a:pt x="0" y="0"/>
                </a:moveTo>
                <a:lnTo>
                  <a:pt x="0" y="27838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325099" y="3202432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39">
                <a:moveTo>
                  <a:pt x="0" y="0"/>
                </a:moveTo>
                <a:lnTo>
                  <a:pt x="3048" y="0"/>
                </a:lnTo>
                <a:lnTo>
                  <a:pt x="3048" y="2540"/>
                </a:lnTo>
                <a:lnTo>
                  <a:pt x="0" y="25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325099" y="3206242"/>
            <a:ext cx="4989830" cy="0"/>
          </a:xfrm>
          <a:custGeom>
            <a:avLst/>
            <a:gdLst/>
            <a:ahLst/>
            <a:cxnLst/>
            <a:rect l="l" t="t" r="r" b="b"/>
            <a:pathLst>
              <a:path w="4989830" h="0">
                <a:moveTo>
                  <a:pt x="0" y="0"/>
                </a:moveTo>
                <a:lnTo>
                  <a:pt x="49895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311628" y="418592"/>
            <a:ext cx="0" cy="2783840"/>
          </a:xfrm>
          <a:custGeom>
            <a:avLst/>
            <a:gdLst/>
            <a:ahLst/>
            <a:cxnLst/>
            <a:rect l="l" t="t" r="r" b="b"/>
            <a:pathLst>
              <a:path w="0" h="2783840">
                <a:moveTo>
                  <a:pt x="0" y="0"/>
                </a:moveTo>
                <a:lnTo>
                  <a:pt x="0" y="2783839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331195" y="3203702"/>
            <a:ext cx="4983480" cy="0"/>
          </a:xfrm>
          <a:custGeom>
            <a:avLst/>
            <a:gdLst/>
            <a:ahLst/>
            <a:cxnLst/>
            <a:rect l="l" t="t" r="r" b="b"/>
            <a:pathLst>
              <a:path w="4983480" h="0">
                <a:moveTo>
                  <a:pt x="0" y="0"/>
                </a:moveTo>
                <a:lnTo>
                  <a:pt x="49834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328147" y="3201924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3048" y="3048"/>
                </a:moveTo>
                <a:lnTo>
                  <a:pt x="0" y="3048"/>
                </a:lnTo>
                <a:lnTo>
                  <a:pt x="0" y="0"/>
                </a:lnTo>
                <a:lnTo>
                  <a:pt x="3048" y="0"/>
                </a:lnTo>
                <a:lnTo>
                  <a:pt x="3048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331196" y="419100"/>
            <a:ext cx="4978907" cy="27843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328147" y="416051"/>
            <a:ext cx="4983479" cy="27889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6220" y="3646932"/>
            <a:ext cx="4978908" cy="27660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3172" y="3645408"/>
            <a:ext cx="4983480" cy="2767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83708" y="3646932"/>
            <a:ext cx="4978908" cy="27660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280659" y="3645408"/>
            <a:ext cx="4983480" cy="2767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33172" y="425703"/>
            <a:ext cx="4983480" cy="276923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572895">
              <a:lnSpc>
                <a:spcPct val="100000"/>
              </a:lnSpc>
              <a:spcBef>
                <a:spcPts val="1345"/>
              </a:spcBef>
            </a:pPr>
            <a:r>
              <a:rPr dirty="0" sz="1400" spc="-75">
                <a:latin typeface="Palatino Linotype"/>
                <a:cs typeface="Palatino Linotype"/>
              </a:rPr>
              <a:t>Rhode</a:t>
            </a:r>
            <a:r>
              <a:rPr dirty="0" sz="1400" spc="-40">
                <a:latin typeface="Palatino Linotype"/>
                <a:cs typeface="Palatino Linotype"/>
              </a:rPr>
              <a:t> </a:t>
            </a:r>
            <a:r>
              <a:rPr dirty="0" sz="1400" spc="-65">
                <a:latin typeface="Palatino Linotype"/>
                <a:cs typeface="Palatino Linotype"/>
              </a:rPr>
              <a:t>Island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80660" y="425703"/>
            <a:ext cx="4983480" cy="276923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 marL="254000">
              <a:lnSpc>
                <a:spcPct val="100000"/>
              </a:lnSpc>
            </a:pPr>
            <a:r>
              <a:rPr dirty="0" sz="1400" spc="-65">
                <a:latin typeface="Palatino Linotype"/>
                <a:cs typeface="Palatino Linotype"/>
              </a:rPr>
              <a:t>South</a:t>
            </a:r>
            <a:r>
              <a:rPr dirty="0" sz="1400" spc="-40">
                <a:latin typeface="Palatino Linotype"/>
                <a:cs typeface="Palatino Linotype"/>
              </a:rPr>
              <a:t> </a:t>
            </a:r>
            <a:r>
              <a:rPr dirty="0" sz="1400" spc="-65">
                <a:latin typeface="Palatino Linotype"/>
                <a:cs typeface="Palatino Linotype"/>
              </a:rPr>
              <a:t>Dakota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662713" y="2997669"/>
            <a:ext cx="6800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5">
                <a:latin typeface="Palatino Linotype"/>
                <a:cs typeface="Palatino Linotype"/>
              </a:rPr>
              <a:t>Vermont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3172" y="3644392"/>
            <a:ext cx="4983480" cy="276923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 marR="325755">
              <a:lnSpc>
                <a:spcPct val="100000"/>
              </a:lnSpc>
            </a:pPr>
            <a:r>
              <a:rPr dirty="0" sz="1400" spc="-60">
                <a:latin typeface="Palatino Linotype"/>
                <a:cs typeface="Palatino Linotype"/>
              </a:rPr>
              <a:t>West</a:t>
            </a:r>
            <a:r>
              <a:rPr dirty="0" sz="1400" spc="-40">
                <a:latin typeface="Palatino Linotype"/>
                <a:cs typeface="Palatino Linotype"/>
              </a:rPr>
              <a:t> </a:t>
            </a:r>
            <a:r>
              <a:rPr dirty="0" sz="1400" spc="-55">
                <a:latin typeface="Palatino Linotype"/>
                <a:cs typeface="Palatino Linotype"/>
              </a:rPr>
              <a:t>Virginia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80660" y="3644392"/>
            <a:ext cx="4983480" cy="276923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 marR="113664">
              <a:lnSpc>
                <a:spcPct val="100000"/>
              </a:lnSpc>
            </a:pPr>
            <a:r>
              <a:rPr dirty="0" sz="1400" spc="-75">
                <a:latin typeface="Palatino Linotype"/>
                <a:cs typeface="Palatino Linotype"/>
              </a:rPr>
              <a:t>Wyoming</a:t>
            </a:r>
            <a:endParaRPr sz="1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Nishaant</dc:creator>
  <dc:title>Low_Risk_COVID_Plot.pdf</dc:title>
  <dcterms:created xsi:type="dcterms:W3CDTF">2020-07-30T11:44:28Z</dcterms:created>
  <dcterms:modified xsi:type="dcterms:W3CDTF">2020-07-30T11:44:28Z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2020-07-30T00:00:00Z</vt:filetime>
  </property>
  <property fmtid="{D5CDD505-2E9C-101B-9397-08002B2CF9AE}" pid="3" name="LastSaved">
    <vt:filetime>2020-07-30T00:00:00Z</vt:filetime>
  </property>
</Properties>
</file>