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5544800" cy="10058400"/>
  <p:notesSz cx="155448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52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ant G" userId="fec11166ec4b1b50" providerId="LiveId" clId="{399E0AC2-5CC0-4ED4-A1CA-6F76DE42E692}"/>
    <pc:docChg chg="modSld">
      <pc:chgData name="Nishaant G" userId="fec11166ec4b1b50" providerId="LiveId" clId="{399E0AC2-5CC0-4ED4-A1CA-6F76DE42E692}" dt="2020-07-30T11:44:00.124" v="2" actId="1076"/>
      <pc:docMkLst>
        <pc:docMk/>
      </pc:docMkLst>
      <pc:sldChg chg="modSp">
        <pc:chgData name="Nishaant G" userId="fec11166ec4b1b50" providerId="LiveId" clId="{399E0AC2-5CC0-4ED4-A1CA-6F76DE42E692}" dt="2020-07-30T11:44:00.124" v="2" actId="1076"/>
        <pc:sldMkLst>
          <pc:docMk/>
          <pc:sldMk cId="0" sldId="256"/>
        </pc:sldMkLst>
        <pc:spChg chg="mod">
          <ac:chgData name="Nishaant G" userId="fec11166ec4b1b50" providerId="LiveId" clId="{399E0AC2-5CC0-4ED4-A1CA-6F76DE42E692}" dt="2020-07-30T11:43:41.221" v="1" actId="20577"/>
          <ac:spMkLst>
            <pc:docMk/>
            <pc:sldMk cId="0" sldId="256"/>
            <ac:spMk id="27" creationId="{00000000-0000-0000-0000-000000000000}"/>
          </ac:spMkLst>
        </pc:spChg>
        <pc:spChg chg="mod">
          <ac:chgData name="Nishaant G" userId="fec11166ec4b1b50" providerId="LiveId" clId="{399E0AC2-5CC0-4ED4-A1CA-6F76DE42E692}" dt="2020-07-30T11:44:00.124" v="2" actId="1076"/>
          <ac:spMkLst>
            <pc:docMk/>
            <pc:sldMk cId="0" sldId="256"/>
            <ac:spMk id="3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" y="438912"/>
            <a:ext cx="4978908" cy="274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172" y="437387"/>
            <a:ext cx="4983480" cy="274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3708" y="438912"/>
            <a:ext cx="4977383" cy="2741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0659" y="437387"/>
            <a:ext cx="4983480" cy="274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1195" y="428244"/>
            <a:ext cx="4978908" cy="276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28147" y="426719"/>
            <a:ext cx="4983479" cy="2767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" y="3657600"/>
            <a:ext cx="4978908" cy="2744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172" y="3656076"/>
            <a:ext cx="4983480" cy="2746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3708" y="3657600"/>
            <a:ext cx="4977383" cy="2744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0659" y="3656076"/>
            <a:ext cx="4983480" cy="2746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31195" y="3657600"/>
            <a:ext cx="4977384" cy="27447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28147" y="3656076"/>
            <a:ext cx="4983479" cy="2746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" y="6876288"/>
            <a:ext cx="4978908" cy="27416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3172" y="6874764"/>
            <a:ext cx="4983480" cy="274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3708" y="6876288"/>
            <a:ext cx="4977383" cy="27416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0659" y="6874764"/>
            <a:ext cx="4983480" cy="274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25099" y="6883907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28147" y="6886447"/>
            <a:ext cx="0" cy="2722880"/>
          </a:xfrm>
          <a:custGeom>
            <a:avLst/>
            <a:gdLst/>
            <a:ahLst/>
            <a:cxnLst/>
            <a:rect l="l" t="t" r="r" b="b"/>
            <a:pathLst>
              <a:path h="2722879">
                <a:moveTo>
                  <a:pt x="0" y="0"/>
                </a:moveTo>
                <a:lnTo>
                  <a:pt x="0" y="272287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25099" y="9609328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0" y="0"/>
                </a:moveTo>
                <a:lnTo>
                  <a:pt x="3048" y="0"/>
                </a:lnTo>
                <a:lnTo>
                  <a:pt x="3048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25099" y="9613138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311628" y="6886447"/>
            <a:ext cx="0" cy="2722880"/>
          </a:xfrm>
          <a:custGeom>
            <a:avLst/>
            <a:gdLst/>
            <a:ahLst/>
            <a:cxnLst/>
            <a:rect l="l" t="t" r="r" b="b"/>
            <a:pathLst>
              <a:path h="2722879">
                <a:moveTo>
                  <a:pt x="0" y="0"/>
                </a:moveTo>
                <a:lnTo>
                  <a:pt x="0" y="272287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31195" y="9610597"/>
            <a:ext cx="4983480" cy="0"/>
          </a:xfrm>
          <a:custGeom>
            <a:avLst/>
            <a:gdLst/>
            <a:ahLst/>
            <a:cxnLst/>
            <a:rect l="l" t="t" r="r" b="b"/>
            <a:pathLst>
              <a:path w="4983480">
                <a:moveTo>
                  <a:pt x="0" y="0"/>
                </a:moveTo>
                <a:lnTo>
                  <a:pt x="4983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28147" y="960881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8" y="3048"/>
                </a:move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lnTo>
                  <a:pt x="304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31195" y="6886956"/>
            <a:ext cx="4945379" cy="27218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28147" y="6883907"/>
            <a:ext cx="4948427" cy="27279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3172" y="437260"/>
            <a:ext cx="4983480" cy="2839239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R="398145" algn="ctr">
              <a:lnSpc>
                <a:spcPct val="100000"/>
              </a:lnSpc>
            </a:pPr>
            <a:endParaRPr lang="en-US" sz="1850" dirty="0">
              <a:latin typeface="Times New Roman"/>
              <a:cs typeface="Times New Roman"/>
            </a:endParaRPr>
          </a:p>
          <a:p>
            <a:pPr marR="398145" algn="ctr">
              <a:lnSpc>
                <a:spcPct val="100000"/>
              </a:lnSpc>
            </a:pPr>
            <a:r>
              <a:rPr sz="1400" spc="-80" dirty="0">
                <a:latin typeface="Palatino Linotype"/>
                <a:cs typeface="Palatino Linotype"/>
              </a:rPr>
              <a:t>Arkansas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80660" y="437260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36830" algn="ctr">
              <a:lnSpc>
                <a:spcPct val="100000"/>
              </a:lnSpc>
              <a:spcBef>
                <a:spcPts val="1655"/>
              </a:spcBef>
            </a:pPr>
            <a:r>
              <a:rPr sz="1400" spc="-65" dirty="0">
                <a:latin typeface="Palatino Linotype"/>
                <a:cs typeface="Palatino Linotype"/>
              </a:rPr>
              <a:t>Colorado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28147" y="425703"/>
            <a:ext cx="4983480" cy="27692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53670" algn="ctr">
              <a:lnSpc>
                <a:spcPct val="100000"/>
              </a:lnSpc>
              <a:spcBef>
                <a:spcPts val="1415"/>
              </a:spcBef>
            </a:pPr>
            <a:r>
              <a:rPr sz="1400" spc="-85" dirty="0">
                <a:latin typeface="Palatino Linotype"/>
                <a:cs typeface="Palatino Linotype"/>
              </a:rPr>
              <a:t>Iowa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3172" y="3655948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R="727710" algn="ctr">
              <a:lnSpc>
                <a:spcPct val="100000"/>
              </a:lnSpc>
            </a:pPr>
            <a:r>
              <a:rPr sz="1400" spc="-80" dirty="0">
                <a:latin typeface="Palatino Linotype"/>
                <a:cs typeface="Palatino Linotype"/>
              </a:rPr>
              <a:t>Kansas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80660" y="3655948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243840" algn="ctr">
              <a:lnSpc>
                <a:spcPct val="100000"/>
              </a:lnSpc>
              <a:spcBef>
                <a:spcPts val="1590"/>
              </a:spcBef>
            </a:pPr>
            <a:r>
              <a:rPr sz="1400" spc="-75" dirty="0">
                <a:latin typeface="Palatino Linotype"/>
                <a:cs typeface="Palatino Linotype"/>
              </a:rPr>
              <a:t>Kentucky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28147" y="3655948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5730" algn="ctr">
              <a:lnSpc>
                <a:spcPct val="100000"/>
              </a:lnSpc>
            </a:pPr>
            <a:r>
              <a:rPr sz="1400" spc="-65" dirty="0">
                <a:latin typeface="Palatino Linotype"/>
                <a:cs typeface="Palatino Linotype"/>
              </a:rPr>
              <a:t>Michigan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3172" y="6874636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R="866140" algn="ctr">
              <a:lnSpc>
                <a:spcPct val="100000"/>
              </a:lnSpc>
            </a:pPr>
            <a:r>
              <a:rPr sz="1400" spc="-60" dirty="0">
                <a:latin typeface="Palatino Linotype"/>
                <a:cs typeface="Palatino Linotype"/>
              </a:rPr>
              <a:t>Minnesota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0660" y="6874636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R="696595" algn="ctr">
              <a:lnSpc>
                <a:spcPct val="100000"/>
              </a:lnSpc>
            </a:pPr>
            <a:r>
              <a:rPr sz="1400" spc="-140" dirty="0">
                <a:latin typeface="Palatino Linotype"/>
                <a:cs typeface="Palatino Linotype"/>
              </a:rPr>
              <a:t>New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70" dirty="0">
                <a:latin typeface="Palatino Linotype"/>
                <a:cs typeface="Palatino Linotype"/>
              </a:rPr>
              <a:t>Jersey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49200" y="9356045"/>
            <a:ext cx="753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latin typeface="Palatino Linotype"/>
                <a:cs typeface="Palatino Linotype"/>
              </a:rPr>
              <a:t>New</a:t>
            </a:r>
            <a:r>
              <a:rPr sz="1400" spc="-100" dirty="0">
                <a:latin typeface="Palatino Linotype"/>
                <a:cs typeface="Palatino Linotype"/>
              </a:rPr>
              <a:t> </a:t>
            </a:r>
            <a:r>
              <a:rPr sz="1400" spc="-55" dirty="0">
                <a:latin typeface="Palatino Linotype"/>
                <a:cs typeface="Palatino Linotype"/>
              </a:rPr>
              <a:t>York</a:t>
            </a:r>
            <a:endParaRPr sz="14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124" y="437260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172" y="440435"/>
            <a:ext cx="0" cy="2740660"/>
          </a:xfrm>
          <a:custGeom>
            <a:avLst/>
            <a:gdLst/>
            <a:ahLst/>
            <a:cxnLst/>
            <a:rect l="l" t="t" r="r" b="b"/>
            <a:pathLst>
              <a:path h="2740660">
                <a:moveTo>
                  <a:pt x="0" y="0"/>
                </a:moveTo>
                <a:lnTo>
                  <a:pt x="0" y="27406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24" y="318109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0" y="0"/>
                </a:moveTo>
                <a:lnTo>
                  <a:pt x="3048" y="0"/>
                </a:lnTo>
                <a:lnTo>
                  <a:pt x="3048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124" y="3184905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6652" y="440435"/>
            <a:ext cx="0" cy="2740660"/>
          </a:xfrm>
          <a:custGeom>
            <a:avLst/>
            <a:gdLst/>
            <a:ahLst/>
            <a:cxnLst/>
            <a:rect l="l" t="t" r="r" b="b"/>
            <a:pathLst>
              <a:path h="2740660">
                <a:moveTo>
                  <a:pt x="0" y="0"/>
                </a:moveTo>
                <a:lnTo>
                  <a:pt x="0" y="27406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" y="3182365"/>
            <a:ext cx="4983480" cy="0"/>
          </a:xfrm>
          <a:custGeom>
            <a:avLst/>
            <a:gdLst/>
            <a:ahLst/>
            <a:cxnLst/>
            <a:rect l="l" t="t" r="r" b="b"/>
            <a:pathLst>
              <a:path w="4983480">
                <a:moveTo>
                  <a:pt x="0" y="0"/>
                </a:moveTo>
                <a:lnTo>
                  <a:pt x="4983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172" y="318058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8" y="3048"/>
                </a:move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lnTo>
                  <a:pt x="304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20" y="438912"/>
            <a:ext cx="4978908" cy="274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172" y="437387"/>
            <a:ext cx="4983480" cy="274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3708" y="438912"/>
            <a:ext cx="4977383" cy="2741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0659" y="437387"/>
            <a:ext cx="4983480" cy="274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25099" y="437260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28147" y="440435"/>
            <a:ext cx="0" cy="2740660"/>
          </a:xfrm>
          <a:custGeom>
            <a:avLst/>
            <a:gdLst/>
            <a:ahLst/>
            <a:cxnLst/>
            <a:rect l="l" t="t" r="r" b="b"/>
            <a:pathLst>
              <a:path h="2740660">
                <a:moveTo>
                  <a:pt x="0" y="0"/>
                </a:moveTo>
                <a:lnTo>
                  <a:pt x="0" y="27406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25099" y="318109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0" y="0"/>
                </a:moveTo>
                <a:lnTo>
                  <a:pt x="3048" y="0"/>
                </a:lnTo>
                <a:lnTo>
                  <a:pt x="3048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25099" y="3184905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11628" y="440435"/>
            <a:ext cx="0" cy="2740660"/>
          </a:xfrm>
          <a:custGeom>
            <a:avLst/>
            <a:gdLst/>
            <a:ahLst/>
            <a:cxnLst/>
            <a:rect l="l" t="t" r="r" b="b"/>
            <a:pathLst>
              <a:path h="2740660">
                <a:moveTo>
                  <a:pt x="0" y="0"/>
                </a:moveTo>
                <a:lnTo>
                  <a:pt x="0" y="27406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31195" y="3182365"/>
            <a:ext cx="4983480" cy="0"/>
          </a:xfrm>
          <a:custGeom>
            <a:avLst/>
            <a:gdLst/>
            <a:ahLst/>
            <a:cxnLst/>
            <a:rect l="l" t="t" r="r" b="b"/>
            <a:pathLst>
              <a:path w="4983480">
                <a:moveTo>
                  <a:pt x="0" y="0"/>
                </a:moveTo>
                <a:lnTo>
                  <a:pt x="4983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28147" y="318058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8" y="3048"/>
                </a:move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lnTo>
                  <a:pt x="304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31195" y="438912"/>
            <a:ext cx="4977384" cy="2741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28147" y="437387"/>
            <a:ext cx="4983479" cy="2746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220" y="3657600"/>
            <a:ext cx="4978908" cy="2744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3172" y="3656076"/>
            <a:ext cx="4983480" cy="2746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83708" y="3657600"/>
            <a:ext cx="4977383" cy="2744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0659" y="3656076"/>
            <a:ext cx="4983480" cy="2746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42197" y="2970860"/>
            <a:ext cx="391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latin typeface="Palatino Linotype"/>
                <a:cs typeface="Palatino Linotype"/>
              </a:rPr>
              <a:t>Ohio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0660" y="437260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423545" algn="ctr">
              <a:lnSpc>
                <a:spcPct val="100000"/>
              </a:lnSpc>
              <a:spcBef>
                <a:spcPts val="1640"/>
              </a:spcBef>
            </a:pPr>
            <a:r>
              <a:rPr sz="1400" spc="-75" dirty="0">
                <a:latin typeface="Palatino Linotype"/>
                <a:cs typeface="Palatino Linotype"/>
              </a:rPr>
              <a:t>Pennsylvania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09195" y="2992297"/>
            <a:ext cx="1105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Palatino Linotype"/>
                <a:cs typeface="Palatino Linotype"/>
              </a:rPr>
              <a:t>South</a:t>
            </a:r>
            <a:r>
              <a:rPr sz="1400" spc="-85" dirty="0">
                <a:latin typeface="Palatino Linotype"/>
                <a:cs typeface="Palatino Linotype"/>
              </a:rPr>
              <a:t> </a:t>
            </a:r>
            <a:r>
              <a:rPr sz="1400" spc="-60" dirty="0">
                <a:latin typeface="Palatino Linotype"/>
                <a:cs typeface="Palatino Linotype"/>
              </a:rPr>
              <a:t>Carolina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3172" y="3655948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R="753745" algn="ctr">
              <a:lnSpc>
                <a:spcPct val="100000"/>
              </a:lnSpc>
            </a:pPr>
            <a:r>
              <a:rPr sz="1400" spc="-65" dirty="0">
                <a:latin typeface="Palatino Linotype"/>
                <a:cs typeface="Palatino Linotype"/>
              </a:rPr>
              <a:t>Utah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660" y="3655948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357505" algn="ctr">
              <a:lnSpc>
                <a:spcPct val="100000"/>
              </a:lnSpc>
            </a:pPr>
            <a:r>
              <a:rPr sz="1400" spc="-55" dirty="0">
                <a:latin typeface="Palatino Linotype"/>
                <a:cs typeface="Palatino Linotype"/>
              </a:rPr>
              <a:t>Virginia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</Words>
  <Application>Microsoft Office PowerPoint</Application>
  <PresentationFormat>Custom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Palatino Linotype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A9R1tjq4o6_10g3yxl_b0w.tmp.pdf</dc:title>
  <dc:creator>Nishaant</dc:creator>
  <cp:lastModifiedBy>Nishaant G</cp:lastModifiedBy>
  <cp:revision>1</cp:revision>
  <dcterms:created xsi:type="dcterms:W3CDTF">2020-07-30T11:43:36Z</dcterms:created>
  <dcterms:modified xsi:type="dcterms:W3CDTF">2020-07-30T11:44:09Z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2020-07-30T00:00:00Z</vt:filetime>
  </property>
  <property fmtid="{D5CDD505-2E9C-101B-9397-08002B2CF9AE}" pid="3" name="LastSaved">
    <vt:filetime>2020-07-30T00:00:00Z</vt:filetime>
  </property>
</Properties>
</file>