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2" r:id="rId4"/>
    <p:sldId id="262" r:id="rId5"/>
    <p:sldId id="273" r:id="rId6"/>
    <p:sldId id="274" r:id="rId7"/>
    <p:sldId id="275" r:id="rId8"/>
    <p:sldId id="263" r:id="rId9"/>
    <p:sldId id="276" r:id="rId10"/>
    <p:sldId id="266" r:id="rId11"/>
    <p:sldId id="277" r:id="rId12"/>
    <p:sldId id="278" r:id="rId13"/>
    <p:sldId id="267" r:id="rId14"/>
    <p:sldId id="269" r:id="rId15"/>
    <p:sldId id="279" r:id="rId16"/>
    <p:sldId id="281" r:id="rId17"/>
    <p:sldId id="280" r:id="rId18"/>
    <p:sldId id="27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75386E-1BEB-4A29-B37E-26B0ADF207E1}" v="7" dt="2024-04-11T10:49:07.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haran N" userId="e394a3effc61498e" providerId="LiveId" clId="{A975386E-1BEB-4A29-B37E-26B0ADF207E1}"/>
    <pc:docChg chg="undo custSel addSld delSld modSld">
      <pc:chgData name="Hariharan N" userId="e394a3effc61498e" providerId="LiveId" clId="{A975386E-1BEB-4A29-B37E-26B0ADF207E1}" dt="2024-04-11T10:48:49.994" v="380" actId="20577"/>
      <pc:docMkLst>
        <pc:docMk/>
      </pc:docMkLst>
      <pc:sldChg chg="modSp mod">
        <pc:chgData name="Hariharan N" userId="e394a3effc61498e" providerId="LiveId" clId="{A975386E-1BEB-4A29-B37E-26B0ADF207E1}" dt="2024-04-11T10:48:49.994" v="380" actId="20577"/>
        <pc:sldMkLst>
          <pc:docMk/>
          <pc:sldMk cId="953325580" sldId="256"/>
        </pc:sldMkLst>
        <pc:spChg chg="mod">
          <ac:chgData name="Hariharan N" userId="e394a3effc61498e" providerId="LiveId" clId="{A975386E-1BEB-4A29-B37E-26B0ADF207E1}" dt="2024-03-29T11:33:00.781" v="210" actId="1076"/>
          <ac:spMkLst>
            <pc:docMk/>
            <pc:sldMk cId="953325580" sldId="256"/>
            <ac:spMk id="2" creationId="{A8A11E26-4C38-41A6-9857-11032CEECD80}"/>
          </ac:spMkLst>
        </pc:spChg>
        <pc:spChg chg="mod">
          <ac:chgData name="Hariharan N" userId="e394a3effc61498e" providerId="LiveId" clId="{A975386E-1BEB-4A29-B37E-26B0ADF207E1}" dt="2024-03-29T11:35:30.809" v="297" actId="20577"/>
          <ac:spMkLst>
            <pc:docMk/>
            <pc:sldMk cId="953325580" sldId="256"/>
            <ac:spMk id="4" creationId="{00000000-0000-0000-0000-000000000000}"/>
          </ac:spMkLst>
        </pc:spChg>
        <pc:spChg chg="mod">
          <ac:chgData name="Hariharan N" userId="e394a3effc61498e" providerId="LiveId" clId="{A975386E-1BEB-4A29-B37E-26B0ADF207E1}" dt="2024-04-11T10:48:49.994" v="380" actId="20577"/>
          <ac:spMkLst>
            <pc:docMk/>
            <pc:sldMk cId="953325580" sldId="256"/>
            <ac:spMk id="5" creationId="{00000000-0000-0000-0000-000000000000}"/>
          </ac:spMkLst>
        </pc:spChg>
        <pc:spChg chg="mod">
          <ac:chgData name="Hariharan N" userId="e394a3effc61498e" providerId="LiveId" clId="{A975386E-1BEB-4A29-B37E-26B0ADF207E1}" dt="2024-03-29T11:39:23.744" v="348" actId="20577"/>
          <ac:spMkLst>
            <pc:docMk/>
            <pc:sldMk cId="953325580" sldId="256"/>
            <ac:spMk id="6" creationId="{00000000-0000-0000-0000-000000000000}"/>
          </ac:spMkLst>
        </pc:spChg>
      </pc:sldChg>
      <pc:sldChg chg="modSp mod">
        <pc:chgData name="Hariharan N" userId="e394a3effc61498e" providerId="LiveId" clId="{A975386E-1BEB-4A29-B37E-26B0ADF207E1}" dt="2024-03-29T11:39:14.306" v="347" actId="20577"/>
        <pc:sldMkLst>
          <pc:docMk/>
          <pc:sldMk cId="2900153716" sldId="257"/>
        </pc:sldMkLst>
        <pc:spChg chg="mod">
          <ac:chgData name="Hariharan N" userId="e394a3effc61498e" providerId="LiveId" clId="{A975386E-1BEB-4A29-B37E-26B0ADF207E1}" dt="2024-03-29T11:39:14.306" v="347" actId="20577"/>
          <ac:spMkLst>
            <pc:docMk/>
            <pc:sldMk cId="2900153716" sldId="257"/>
            <ac:spMk id="4" creationId="{00000000-0000-0000-0000-000000000000}"/>
          </ac:spMkLst>
        </pc:spChg>
      </pc:sldChg>
      <pc:sldChg chg="modSp mod">
        <pc:chgData name="Hariharan N" userId="e394a3effc61498e" providerId="LiveId" clId="{A975386E-1BEB-4A29-B37E-26B0ADF207E1}" dt="2024-03-29T11:36:44.866" v="329" actId="20577"/>
        <pc:sldMkLst>
          <pc:docMk/>
          <pc:sldMk cId="4066255318" sldId="259"/>
        </pc:sldMkLst>
        <pc:spChg chg="mod">
          <ac:chgData name="Hariharan N" userId="e394a3effc61498e" providerId="LiveId" clId="{A975386E-1BEB-4A29-B37E-26B0ADF207E1}" dt="2024-03-29T11:36:44.866" v="329" actId="20577"/>
          <ac:spMkLst>
            <pc:docMk/>
            <pc:sldMk cId="4066255318" sldId="259"/>
            <ac:spMk id="3" creationId="{00000000-0000-0000-0000-000000000000}"/>
          </ac:spMkLst>
        </pc:spChg>
      </pc:sldChg>
      <pc:sldChg chg="modSp mod">
        <pc:chgData name="Hariharan N" userId="e394a3effc61498e" providerId="LiveId" clId="{A975386E-1BEB-4A29-B37E-26B0ADF207E1}" dt="2024-03-29T11:39:02.372" v="345" actId="20577"/>
        <pc:sldMkLst>
          <pc:docMk/>
          <pc:sldMk cId="1186421160" sldId="262"/>
        </pc:sldMkLst>
        <pc:spChg chg="mod">
          <ac:chgData name="Hariharan N" userId="e394a3effc61498e" providerId="LiveId" clId="{A975386E-1BEB-4A29-B37E-26B0ADF207E1}" dt="2024-03-29T11:39:02.372" v="345" actId="20577"/>
          <ac:spMkLst>
            <pc:docMk/>
            <pc:sldMk cId="1186421160" sldId="262"/>
            <ac:spMk id="4" creationId="{00000000-0000-0000-0000-000000000000}"/>
          </ac:spMkLst>
        </pc:spChg>
      </pc:sldChg>
      <pc:sldChg chg="modSp mod">
        <pc:chgData name="Hariharan N" userId="e394a3effc61498e" providerId="LiveId" clId="{A975386E-1BEB-4A29-B37E-26B0ADF207E1}" dt="2024-03-29T11:38:33.182" v="341" actId="20577"/>
        <pc:sldMkLst>
          <pc:docMk/>
          <pc:sldMk cId="1186421160" sldId="263"/>
        </pc:sldMkLst>
        <pc:spChg chg="mod">
          <ac:chgData name="Hariharan N" userId="e394a3effc61498e" providerId="LiveId" clId="{A975386E-1BEB-4A29-B37E-26B0ADF207E1}" dt="2024-03-29T11:38:33.182" v="341" actId="20577"/>
          <ac:spMkLst>
            <pc:docMk/>
            <pc:sldMk cId="1186421160" sldId="263"/>
            <ac:spMk id="4" creationId="{00000000-0000-0000-0000-000000000000}"/>
          </ac:spMkLst>
        </pc:spChg>
      </pc:sldChg>
      <pc:sldChg chg="modSp mod">
        <pc:chgData name="Hariharan N" userId="e394a3effc61498e" providerId="LiveId" clId="{A975386E-1BEB-4A29-B37E-26B0ADF207E1}" dt="2024-03-29T11:38:23.313" v="339" actId="20577"/>
        <pc:sldMkLst>
          <pc:docMk/>
          <pc:sldMk cId="4154508776" sldId="266"/>
        </pc:sldMkLst>
        <pc:spChg chg="mod">
          <ac:chgData name="Hariharan N" userId="e394a3effc61498e" providerId="LiveId" clId="{A975386E-1BEB-4A29-B37E-26B0ADF207E1}" dt="2024-03-29T11:38:23.313" v="339" actId="20577"/>
          <ac:spMkLst>
            <pc:docMk/>
            <pc:sldMk cId="4154508776" sldId="266"/>
            <ac:spMk id="4" creationId="{00000000-0000-0000-0000-000000000000}"/>
          </ac:spMkLst>
        </pc:spChg>
        <pc:spChg chg="mod">
          <ac:chgData name="Hariharan N" userId="e394a3effc61498e" providerId="LiveId" clId="{A975386E-1BEB-4A29-B37E-26B0ADF207E1}" dt="2024-03-29T11:36:04.917" v="310" actId="313"/>
          <ac:spMkLst>
            <pc:docMk/>
            <pc:sldMk cId="4154508776" sldId="266"/>
            <ac:spMk id="6" creationId="{8141C437-8C09-4E84-9ED8-FB6E2FF0795F}"/>
          </ac:spMkLst>
        </pc:spChg>
      </pc:sldChg>
      <pc:sldChg chg="modSp mod">
        <pc:chgData name="Hariharan N" userId="e394a3effc61498e" providerId="LiveId" clId="{A975386E-1BEB-4A29-B37E-26B0ADF207E1}" dt="2024-04-11T10:42:52.216" v="373" actId="5793"/>
        <pc:sldMkLst>
          <pc:docMk/>
          <pc:sldMk cId="2397446779" sldId="267"/>
        </pc:sldMkLst>
        <pc:spChg chg="mod">
          <ac:chgData name="Hariharan N" userId="e394a3effc61498e" providerId="LiveId" clId="{A975386E-1BEB-4A29-B37E-26B0ADF207E1}" dt="2024-03-29T11:38:09.593" v="336" actId="20577"/>
          <ac:spMkLst>
            <pc:docMk/>
            <pc:sldMk cId="2397446779" sldId="267"/>
            <ac:spMk id="4" creationId="{F380DBA4-EAEB-285A-B8D2-B0D5DD525C03}"/>
          </ac:spMkLst>
        </pc:spChg>
        <pc:spChg chg="mod">
          <ac:chgData name="Hariharan N" userId="e394a3effc61498e" providerId="LiveId" clId="{A975386E-1BEB-4A29-B37E-26B0ADF207E1}" dt="2024-04-11T10:42:52.216" v="373" actId="5793"/>
          <ac:spMkLst>
            <pc:docMk/>
            <pc:sldMk cId="2397446779" sldId="267"/>
            <ac:spMk id="6" creationId="{274BA4BA-49EB-73A8-5C58-6DF5FBCEC6A5}"/>
          </ac:spMkLst>
        </pc:spChg>
      </pc:sldChg>
      <pc:sldChg chg="addSp delSp modSp mod modAnim">
        <pc:chgData name="Hariharan N" userId="e394a3effc61498e" providerId="LiveId" clId="{A975386E-1BEB-4A29-B37E-26B0ADF207E1}" dt="2024-04-11T10:39:56.227" v="370" actId="14100"/>
        <pc:sldMkLst>
          <pc:docMk/>
          <pc:sldMk cId="1552721582" sldId="268"/>
        </pc:sldMkLst>
        <pc:spChg chg="mod">
          <ac:chgData name="Hariharan N" userId="e394a3effc61498e" providerId="LiveId" clId="{A975386E-1BEB-4A29-B37E-26B0ADF207E1}" dt="2024-03-29T11:38:03.587" v="335" actId="20577"/>
          <ac:spMkLst>
            <pc:docMk/>
            <pc:sldMk cId="1552721582" sldId="268"/>
            <ac:spMk id="4" creationId="{27CF9570-8394-BDBD-48B7-1E467BD67387}"/>
          </ac:spMkLst>
        </pc:spChg>
        <pc:spChg chg="del mod">
          <ac:chgData name="Hariharan N" userId="e394a3effc61498e" providerId="LiveId" clId="{A975386E-1BEB-4A29-B37E-26B0ADF207E1}" dt="2024-04-11T10:38:48.402" v="361" actId="21"/>
          <ac:spMkLst>
            <pc:docMk/>
            <pc:sldMk cId="1552721582" sldId="268"/>
            <ac:spMk id="6" creationId="{38E8653D-1130-51D3-7167-6529A49A0FE3}"/>
          </ac:spMkLst>
        </pc:spChg>
        <pc:picChg chg="add del mod modCrop">
          <ac:chgData name="Hariharan N" userId="e394a3effc61498e" providerId="LiveId" clId="{A975386E-1BEB-4A29-B37E-26B0ADF207E1}" dt="2024-04-11T10:38:44.436" v="360" actId="21"/>
          <ac:picMkLst>
            <pc:docMk/>
            <pc:sldMk cId="1552721582" sldId="268"/>
            <ac:picMk id="3" creationId="{7860FE3B-886C-B3A0-1FEA-6F500F384DF9}"/>
          </ac:picMkLst>
        </pc:picChg>
        <pc:picChg chg="add mod">
          <ac:chgData name="Hariharan N" userId="e394a3effc61498e" providerId="LiveId" clId="{A975386E-1BEB-4A29-B37E-26B0ADF207E1}" dt="2024-04-11T10:39:56.227" v="370" actId="14100"/>
          <ac:picMkLst>
            <pc:docMk/>
            <pc:sldMk cId="1552721582" sldId="268"/>
            <ac:picMk id="7" creationId="{7B9217AC-3840-EE6D-45A0-B29E8F0DF3E1}"/>
          </ac:picMkLst>
        </pc:picChg>
      </pc:sldChg>
      <pc:sldChg chg="modSp mod">
        <pc:chgData name="Hariharan N" userId="e394a3effc61498e" providerId="LiveId" clId="{A975386E-1BEB-4A29-B37E-26B0ADF207E1}" dt="2024-03-29T11:37:55.537" v="334" actId="20577"/>
        <pc:sldMkLst>
          <pc:docMk/>
          <pc:sldMk cId="470481446" sldId="269"/>
        </pc:sldMkLst>
        <pc:spChg chg="mod">
          <ac:chgData name="Hariharan N" userId="e394a3effc61498e" providerId="LiveId" clId="{A975386E-1BEB-4A29-B37E-26B0ADF207E1}" dt="2024-03-29T11:37:55.537" v="334" actId="20577"/>
          <ac:spMkLst>
            <pc:docMk/>
            <pc:sldMk cId="470481446" sldId="269"/>
            <ac:spMk id="4" creationId="{925A3365-79D3-BDE1-B3EB-320921B3302A}"/>
          </ac:spMkLst>
        </pc:spChg>
      </pc:sldChg>
      <pc:sldChg chg="modSp del mod">
        <pc:chgData name="Hariharan N" userId="e394a3effc61498e" providerId="LiveId" clId="{A975386E-1BEB-4A29-B37E-26B0ADF207E1}" dt="2024-03-29T11:24:55.760" v="88" actId="2696"/>
        <pc:sldMkLst>
          <pc:docMk/>
          <pc:sldMk cId="3176443889" sldId="270"/>
        </pc:sldMkLst>
        <pc:spChg chg="mod">
          <ac:chgData name="Hariharan N" userId="e394a3effc61498e" providerId="LiveId" clId="{A975386E-1BEB-4A29-B37E-26B0ADF207E1}" dt="2024-03-29T11:16:45.467" v="37" actId="1076"/>
          <ac:spMkLst>
            <pc:docMk/>
            <pc:sldMk cId="3176443889" sldId="270"/>
            <ac:spMk id="5" creationId="{E3A75CEE-A5C2-DF5D-22E2-5D1449D39A6D}"/>
          </ac:spMkLst>
        </pc:spChg>
        <pc:spChg chg="mod">
          <ac:chgData name="Hariharan N" userId="e394a3effc61498e" providerId="LiveId" clId="{A975386E-1BEB-4A29-B37E-26B0ADF207E1}" dt="2024-03-29T11:20:05.698" v="63" actId="12"/>
          <ac:spMkLst>
            <pc:docMk/>
            <pc:sldMk cId="3176443889" sldId="270"/>
            <ac:spMk id="6" creationId="{939C5A78-F371-C081-51F3-A07044D21C61}"/>
          </ac:spMkLst>
        </pc:spChg>
      </pc:sldChg>
      <pc:sldChg chg="modSp mod">
        <pc:chgData name="Hariharan N" userId="e394a3effc61498e" providerId="LiveId" clId="{A975386E-1BEB-4A29-B37E-26B0ADF207E1}" dt="2024-04-11T10:44:06.360" v="376" actId="5793"/>
        <pc:sldMkLst>
          <pc:docMk/>
          <pc:sldMk cId="390818084" sldId="271"/>
        </pc:sldMkLst>
        <pc:spChg chg="mod">
          <ac:chgData name="Hariharan N" userId="e394a3effc61498e" providerId="LiveId" clId="{A975386E-1BEB-4A29-B37E-26B0ADF207E1}" dt="2024-03-29T11:37:24.370" v="330" actId="20577"/>
          <ac:spMkLst>
            <pc:docMk/>
            <pc:sldMk cId="390818084" sldId="271"/>
            <ac:spMk id="4" creationId="{9632E3AF-FCB3-6F27-8094-81945D2A7EC0}"/>
          </ac:spMkLst>
        </pc:spChg>
        <pc:spChg chg="mod">
          <ac:chgData name="Hariharan N" userId="e394a3effc61498e" providerId="LiveId" clId="{A975386E-1BEB-4A29-B37E-26B0ADF207E1}" dt="2024-04-11T10:44:06.360" v="376" actId="5793"/>
          <ac:spMkLst>
            <pc:docMk/>
            <pc:sldMk cId="390818084" sldId="271"/>
            <ac:spMk id="6" creationId="{A42DCE06-B7ED-B551-71F3-7F3E73BB9E87}"/>
          </ac:spMkLst>
        </pc:spChg>
      </pc:sldChg>
      <pc:sldChg chg="modSp mod">
        <pc:chgData name="Hariharan N" userId="e394a3effc61498e" providerId="LiveId" clId="{A975386E-1BEB-4A29-B37E-26B0ADF207E1}" dt="2024-03-29T11:39:08.227" v="346" actId="20577"/>
        <pc:sldMkLst>
          <pc:docMk/>
          <pc:sldMk cId="334976796" sldId="272"/>
        </pc:sldMkLst>
        <pc:spChg chg="mod">
          <ac:chgData name="Hariharan N" userId="e394a3effc61498e" providerId="LiveId" clId="{A975386E-1BEB-4A29-B37E-26B0ADF207E1}" dt="2024-03-29T11:35:59.392" v="300" actId="313"/>
          <ac:spMkLst>
            <pc:docMk/>
            <pc:sldMk cId="334976796" sldId="272"/>
            <ac:spMk id="3" creationId="{A0618972-2CA8-30FE-2852-814095498A4F}"/>
          </ac:spMkLst>
        </pc:spChg>
        <pc:spChg chg="mod">
          <ac:chgData name="Hariharan N" userId="e394a3effc61498e" providerId="LiveId" clId="{A975386E-1BEB-4A29-B37E-26B0ADF207E1}" dt="2024-03-29T11:39:08.227" v="346" actId="20577"/>
          <ac:spMkLst>
            <pc:docMk/>
            <pc:sldMk cId="334976796" sldId="272"/>
            <ac:spMk id="4" creationId="{C076CF14-1F4A-D24C-8C3E-F0A0F8F4E70A}"/>
          </ac:spMkLst>
        </pc:spChg>
      </pc:sldChg>
      <pc:sldChg chg="modSp mod">
        <pc:chgData name="Hariharan N" userId="e394a3effc61498e" providerId="LiveId" clId="{A975386E-1BEB-4A29-B37E-26B0ADF207E1}" dt="2024-03-29T11:38:56.562" v="344" actId="20577"/>
        <pc:sldMkLst>
          <pc:docMk/>
          <pc:sldMk cId="1689734143" sldId="273"/>
        </pc:sldMkLst>
        <pc:spChg chg="mod">
          <ac:chgData name="Hariharan N" userId="e394a3effc61498e" providerId="LiveId" clId="{A975386E-1BEB-4A29-B37E-26B0ADF207E1}" dt="2024-03-29T11:38:56.562" v="344" actId="20577"/>
          <ac:spMkLst>
            <pc:docMk/>
            <pc:sldMk cId="1689734143" sldId="273"/>
            <ac:spMk id="4" creationId="{2BA438D8-C325-A986-2AC7-22F24650B6F3}"/>
          </ac:spMkLst>
        </pc:spChg>
      </pc:sldChg>
      <pc:sldChg chg="modSp mod">
        <pc:chgData name="Hariharan N" userId="e394a3effc61498e" providerId="LiveId" clId="{A975386E-1BEB-4A29-B37E-26B0ADF207E1}" dt="2024-03-29T11:40:01.922" v="349" actId="113"/>
        <pc:sldMkLst>
          <pc:docMk/>
          <pc:sldMk cId="787666750" sldId="274"/>
        </pc:sldMkLst>
        <pc:spChg chg="mod">
          <ac:chgData name="Hariharan N" userId="e394a3effc61498e" providerId="LiveId" clId="{A975386E-1BEB-4A29-B37E-26B0ADF207E1}" dt="2024-03-29T11:40:01.922" v="349" actId="113"/>
          <ac:spMkLst>
            <pc:docMk/>
            <pc:sldMk cId="787666750" sldId="274"/>
            <ac:spMk id="2" creationId="{BD9A38DF-8C0E-5805-B4B9-CAF8E73578F2}"/>
          </ac:spMkLst>
        </pc:spChg>
        <pc:spChg chg="mod">
          <ac:chgData name="Hariharan N" userId="e394a3effc61498e" providerId="LiveId" clId="{A975386E-1BEB-4A29-B37E-26B0ADF207E1}" dt="2024-03-29T11:38:51.810" v="343" actId="20577"/>
          <ac:spMkLst>
            <pc:docMk/>
            <pc:sldMk cId="787666750" sldId="274"/>
            <ac:spMk id="4" creationId="{B8099BFC-50CB-C95B-D46E-E58F1FE1500C}"/>
          </ac:spMkLst>
        </pc:spChg>
      </pc:sldChg>
      <pc:sldChg chg="modSp mod">
        <pc:chgData name="Hariharan N" userId="e394a3effc61498e" providerId="LiveId" clId="{A975386E-1BEB-4A29-B37E-26B0ADF207E1}" dt="2024-03-29T11:38:42.924" v="342" actId="20577"/>
        <pc:sldMkLst>
          <pc:docMk/>
          <pc:sldMk cId="3272606771" sldId="275"/>
        </pc:sldMkLst>
        <pc:spChg chg="mod">
          <ac:chgData name="Hariharan N" userId="e394a3effc61498e" providerId="LiveId" clId="{A975386E-1BEB-4A29-B37E-26B0ADF207E1}" dt="2024-03-29T11:38:42.924" v="342" actId="20577"/>
          <ac:spMkLst>
            <pc:docMk/>
            <pc:sldMk cId="3272606771" sldId="275"/>
            <ac:spMk id="4" creationId="{C22B79EE-17B3-7BEE-E225-3F46D2FD89C3}"/>
          </ac:spMkLst>
        </pc:spChg>
      </pc:sldChg>
      <pc:sldChg chg="modSp mod">
        <pc:chgData name="Hariharan N" userId="e394a3effc61498e" providerId="LiveId" clId="{A975386E-1BEB-4A29-B37E-26B0ADF207E1}" dt="2024-03-29T11:38:28.192" v="340" actId="20577"/>
        <pc:sldMkLst>
          <pc:docMk/>
          <pc:sldMk cId="620556827" sldId="276"/>
        </pc:sldMkLst>
        <pc:spChg chg="mod">
          <ac:chgData name="Hariharan N" userId="e394a3effc61498e" providerId="LiveId" clId="{A975386E-1BEB-4A29-B37E-26B0ADF207E1}" dt="2024-03-29T11:36:04.272" v="307" actId="313"/>
          <ac:spMkLst>
            <pc:docMk/>
            <pc:sldMk cId="620556827" sldId="276"/>
            <ac:spMk id="3" creationId="{5381C723-6A6E-9211-F888-A839512A0519}"/>
          </ac:spMkLst>
        </pc:spChg>
        <pc:spChg chg="mod">
          <ac:chgData name="Hariharan N" userId="e394a3effc61498e" providerId="LiveId" clId="{A975386E-1BEB-4A29-B37E-26B0ADF207E1}" dt="2024-03-29T11:38:28.192" v="340" actId="20577"/>
          <ac:spMkLst>
            <pc:docMk/>
            <pc:sldMk cId="620556827" sldId="276"/>
            <ac:spMk id="4" creationId="{E4079B09-9F69-84A9-5900-AEF76C2E4814}"/>
          </ac:spMkLst>
        </pc:spChg>
      </pc:sldChg>
      <pc:sldChg chg="modSp mod">
        <pc:chgData name="Hariharan N" userId="e394a3effc61498e" providerId="LiveId" clId="{A975386E-1BEB-4A29-B37E-26B0ADF207E1}" dt="2024-03-29T11:38:18.508" v="338" actId="20577"/>
        <pc:sldMkLst>
          <pc:docMk/>
          <pc:sldMk cId="2808317734" sldId="277"/>
        </pc:sldMkLst>
        <pc:spChg chg="mod">
          <ac:chgData name="Hariharan N" userId="e394a3effc61498e" providerId="LiveId" clId="{A975386E-1BEB-4A29-B37E-26B0ADF207E1}" dt="2024-03-29T11:36:06.673" v="313" actId="313"/>
          <ac:spMkLst>
            <pc:docMk/>
            <pc:sldMk cId="2808317734" sldId="277"/>
            <ac:spMk id="3" creationId="{668C9E40-7602-FEE1-F6CF-A8BA08626C7F}"/>
          </ac:spMkLst>
        </pc:spChg>
        <pc:spChg chg="mod">
          <ac:chgData name="Hariharan N" userId="e394a3effc61498e" providerId="LiveId" clId="{A975386E-1BEB-4A29-B37E-26B0ADF207E1}" dt="2024-03-29T11:38:18.508" v="338" actId="20577"/>
          <ac:spMkLst>
            <pc:docMk/>
            <pc:sldMk cId="2808317734" sldId="277"/>
            <ac:spMk id="4" creationId="{DC43375E-7B3D-048A-0498-C093A09E6142}"/>
          </ac:spMkLst>
        </pc:spChg>
      </pc:sldChg>
      <pc:sldChg chg="modSp mod">
        <pc:chgData name="Hariharan N" userId="e394a3effc61498e" providerId="LiveId" clId="{A975386E-1BEB-4A29-B37E-26B0ADF207E1}" dt="2024-03-29T11:38:14.363" v="337" actId="20577"/>
        <pc:sldMkLst>
          <pc:docMk/>
          <pc:sldMk cId="2516369326" sldId="278"/>
        </pc:sldMkLst>
        <pc:spChg chg="mod">
          <ac:chgData name="Hariharan N" userId="e394a3effc61498e" providerId="LiveId" clId="{A975386E-1BEB-4A29-B37E-26B0ADF207E1}" dt="2024-03-29T11:36:07.104" v="315" actId="313"/>
          <ac:spMkLst>
            <pc:docMk/>
            <pc:sldMk cId="2516369326" sldId="278"/>
            <ac:spMk id="3" creationId="{2E2D7D7B-D5FA-F0E1-BBFF-3CF27A05DFE8}"/>
          </ac:spMkLst>
        </pc:spChg>
        <pc:spChg chg="mod">
          <ac:chgData name="Hariharan N" userId="e394a3effc61498e" providerId="LiveId" clId="{A975386E-1BEB-4A29-B37E-26B0ADF207E1}" dt="2024-03-29T11:38:14.363" v="337" actId="20577"/>
          <ac:spMkLst>
            <pc:docMk/>
            <pc:sldMk cId="2516369326" sldId="278"/>
            <ac:spMk id="4" creationId="{B8D98AFF-462A-06DE-7F66-71AD13ECDDE9}"/>
          </ac:spMkLst>
        </pc:spChg>
      </pc:sldChg>
      <pc:sldChg chg="modSp mod">
        <pc:chgData name="Hariharan N" userId="e394a3effc61498e" providerId="LiveId" clId="{A975386E-1BEB-4A29-B37E-26B0ADF207E1}" dt="2024-03-29T11:37:45.080" v="332" actId="20577"/>
        <pc:sldMkLst>
          <pc:docMk/>
          <pc:sldMk cId="3273207373" sldId="279"/>
        </pc:sldMkLst>
        <pc:spChg chg="mod">
          <ac:chgData name="Hariharan N" userId="e394a3effc61498e" providerId="LiveId" clId="{A975386E-1BEB-4A29-B37E-26B0ADF207E1}" dt="2024-03-29T11:36:09.294" v="321" actId="313"/>
          <ac:spMkLst>
            <pc:docMk/>
            <pc:sldMk cId="3273207373" sldId="279"/>
            <ac:spMk id="3" creationId="{59F0B7AB-D498-501A-BB47-91B7C1641E7A}"/>
          </ac:spMkLst>
        </pc:spChg>
        <pc:spChg chg="mod">
          <ac:chgData name="Hariharan N" userId="e394a3effc61498e" providerId="LiveId" clId="{A975386E-1BEB-4A29-B37E-26B0ADF207E1}" dt="2024-03-29T11:37:45.080" v="332" actId="20577"/>
          <ac:spMkLst>
            <pc:docMk/>
            <pc:sldMk cId="3273207373" sldId="279"/>
            <ac:spMk id="4" creationId="{78B30C0F-6052-E9B9-6341-C62F91D7051B}"/>
          </ac:spMkLst>
        </pc:spChg>
      </pc:sldChg>
      <pc:sldChg chg="delSp modSp new mod">
        <pc:chgData name="Hariharan N" userId="e394a3effc61498e" providerId="LiveId" clId="{A975386E-1BEB-4A29-B37E-26B0ADF207E1}" dt="2024-03-29T11:37:38.001" v="331" actId="20577"/>
        <pc:sldMkLst>
          <pc:docMk/>
          <pc:sldMk cId="1927335007" sldId="280"/>
        </pc:sldMkLst>
        <pc:spChg chg="del">
          <ac:chgData name="Hariharan N" userId="e394a3effc61498e" providerId="LiveId" clId="{A975386E-1BEB-4A29-B37E-26B0ADF207E1}" dt="2024-03-29T11:17:15.084" v="41" actId="21"/>
          <ac:spMkLst>
            <pc:docMk/>
            <pc:sldMk cId="1927335007" sldId="280"/>
            <ac:spMk id="2" creationId="{768B7DAB-E0A0-6C03-5449-F0FEA6E0E2B7}"/>
          </ac:spMkLst>
        </pc:spChg>
        <pc:spChg chg="mod">
          <ac:chgData name="Hariharan N" userId="e394a3effc61498e" providerId="LiveId" clId="{A975386E-1BEB-4A29-B37E-26B0ADF207E1}" dt="2024-03-29T11:19:32.354" v="61" actId="12"/>
          <ac:spMkLst>
            <pc:docMk/>
            <pc:sldMk cId="1927335007" sldId="280"/>
            <ac:spMk id="3" creationId="{0831608A-C8CC-79EC-7D1D-4B99F8360F8B}"/>
          </ac:spMkLst>
        </pc:spChg>
        <pc:spChg chg="mod">
          <ac:chgData name="Hariharan N" userId="e394a3effc61498e" providerId="LiveId" clId="{A975386E-1BEB-4A29-B37E-26B0ADF207E1}" dt="2024-03-29T11:37:38.001" v="331" actId="20577"/>
          <ac:spMkLst>
            <pc:docMk/>
            <pc:sldMk cId="1927335007" sldId="280"/>
            <ac:spMk id="4" creationId="{DA8E9BFA-63EF-2C0D-12DC-4D9E88E6D0DA}"/>
          </ac:spMkLst>
        </pc:spChg>
      </pc:sldChg>
      <pc:sldChg chg="modSp new mod">
        <pc:chgData name="Hariharan N" userId="e394a3effc61498e" providerId="LiveId" clId="{A975386E-1BEB-4A29-B37E-26B0ADF207E1}" dt="2024-03-29T11:37:49.689" v="333" actId="20577"/>
        <pc:sldMkLst>
          <pc:docMk/>
          <pc:sldMk cId="3347820805" sldId="281"/>
        </pc:sldMkLst>
        <pc:spChg chg="mod">
          <ac:chgData name="Hariharan N" userId="e394a3effc61498e" providerId="LiveId" clId="{A975386E-1BEB-4A29-B37E-26B0ADF207E1}" dt="2024-03-29T11:25:45.231" v="92" actId="1076"/>
          <ac:spMkLst>
            <pc:docMk/>
            <pc:sldMk cId="3347820805" sldId="281"/>
            <ac:spMk id="2" creationId="{D0B7CB1F-DD34-DBC9-ED67-62EC8D5949A0}"/>
          </ac:spMkLst>
        </pc:spChg>
        <pc:spChg chg="mod">
          <ac:chgData name="Hariharan N" userId="e394a3effc61498e" providerId="LiveId" clId="{A975386E-1BEB-4A29-B37E-26B0ADF207E1}" dt="2024-03-29T11:25:54.361" v="93" actId="14100"/>
          <ac:spMkLst>
            <pc:docMk/>
            <pc:sldMk cId="3347820805" sldId="281"/>
            <ac:spMk id="3" creationId="{8918A376-64D6-66D5-3394-99813CB65670}"/>
          </ac:spMkLst>
        </pc:spChg>
        <pc:spChg chg="mod">
          <ac:chgData name="Hariharan N" userId="e394a3effc61498e" providerId="LiveId" clId="{A975386E-1BEB-4A29-B37E-26B0ADF207E1}" dt="2024-03-29T11:37:49.689" v="333" actId="20577"/>
          <ac:spMkLst>
            <pc:docMk/>
            <pc:sldMk cId="3347820805" sldId="281"/>
            <ac:spMk id="4" creationId="{5E8FCFF9-141F-F79E-7B28-14DE5E2C11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4/12/2024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4/12/2024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4/12/2024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4/12/2024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4/12/2024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dirty="0"/>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4/12/2024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4/12/2024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dirty="0"/>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4/12/2024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dirty="0"/>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4/12/2024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dirty="0"/>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4/12/2024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4/12/2024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dirty="0"/>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4/12/2024</a:t>
            </a:fld>
            <a:endParaRPr lang="en-US" dirty="0"/>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ovian.com/danish-alam26/analysis-agriculture-raw-mateial-prices#C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21896" y="1924322"/>
            <a:ext cx="10475494" cy="2294478"/>
          </a:xfrm>
        </p:spPr>
        <p:txBody>
          <a:bodyPr/>
          <a:lstStyle/>
          <a:p>
            <a:r>
              <a:rPr lang="en-US" sz="4800" b="1" dirty="0">
                <a:solidFill>
                  <a:schemeClr val="accent1"/>
                </a:solidFill>
                <a:latin typeface="Arial" panose="020B0604020202020204" pitchFamily="34" charset="0"/>
                <a:cs typeface="Arial" panose="020B0604020202020204" pitchFamily="34" charset="0"/>
              </a:rPr>
              <a:t>AGRICULTURAL RAW MATERIAL ANALYSIS (ML – CLASSIFICATION &amp; REGRESSION)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4455127"/>
            <a:ext cx="9039066"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Nishaanth R – au2021502028 Madras Institute of Technology</a:t>
            </a:r>
          </a:p>
        </p:txBody>
      </p:sp>
      <p:sp>
        <p:nvSpPr>
          <p:cNvPr id="5" name="TextBox 4"/>
          <p:cNvSpPr txBox="1"/>
          <p:nvPr/>
        </p:nvSpPr>
        <p:spPr>
          <a:xfrm>
            <a:off x="1723871" y="5623624"/>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 </a:t>
            </a:r>
            <a:r>
              <a:rPr lang="en-US" sz="2000" b="1" dirty="0">
                <a:solidFill>
                  <a:schemeClr val="accent1"/>
                </a:solidFill>
                <a:effectLst/>
                <a:latin typeface="Calibri" panose="020F0502020204030204" pitchFamily="34" charset="0"/>
                <a:ea typeface="Calibri" panose="020F0502020204030204" pitchFamily="34" charset="0"/>
              </a:rPr>
              <a:t>Ramar </a:t>
            </a:r>
            <a:endParaRPr lang="en-US" sz="2000" b="1" dirty="0">
              <a:solidFill>
                <a:schemeClr val="accent1"/>
              </a:solidFill>
              <a:latin typeface="Arial" pitchFamily="34" charset="0"/>
              <a:cs typeface="Arial" pitchFamily="34" charset="0"/>
            </a:endParaRPr>
          </a:p>
        </p:txBody>
      </p:sp>
      <p:sp>
        <p:nvSpPr>
          <p:cNvPr id="6" name="Footer Placeholder 5"/>
          <p:cNvSpPr>
            <a:spLocks noGrp="1"/>
          </p:cNvSpPr>
          <p:nvPr>
            <p:ph type="ftr" sz="quarter" idx="11"/>
          </p:nvPr>
        </p:nvSpPr>
        <p:spPr>
          <a:xfrm>
            <a:off x="4186004" y="6516938"/>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marL="457200" indent="-457200" algn="l">
              <a:buFont typeface="Wingdings" panose="05000000000000000000" pitchFamily="2" charset="2"/>
              <a:buChar char="§"/>
            </a:pPr>
            <a:r>
              <a:rPr lang="en-US" sz="2600" b="1" dirty="0">
                <a:latin typeface="Arial" panose="020B0604020202020204" pitchFamily="34" charset="0"/>
                <a:cs typeface="Arial" panose="020B0604020202020204" pitchFamily="34" charset="0"/>
              </a:rPr>
              <a:t>Algorithm Selection:</a:t>
            </a:r>
          </a:p>
          <a:p>
            <a:pPr algn="l">
              <a:lnSpc>
                <a:spcPct val="107000"/>
              </a:lnSpc>
              <a:spcBef>
                <a:spcPts val="1500"/>
              </a:spcBef>
              <a:spcAft>
                <a:spcPts val="1500"/>
              </a:spcAft>
            </a:pPr>
            <a:r>
              <a:rPr lang="en-IN" sz="2000" kern="0" dirty="0">
                <a:effectLst/>
                <a:latin typeface="Arial" panose="020B0604020202020204" pitchFamily="34" charset="0"/>
                <a:ea typeface="Times New Roman" panose="02020603050405020304" pitchFamily="18" charset="0"/>
                <a:cs typeface="Arial" panose="020B0604020202020204" pitchFamily="34" charset="0"/>
              </a:rPr>
              <a:t>For the classification task in agricultural raw material analysis, a Random Forest classifier is often a suitable choice due to its ability to handle both numerical and categorical features effectively, handle non-linear relationships, and provide feature importances for interpretation. Random Forest tends to perform well on various types of datasets and can handle outliers and missing values reasonably well.</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l">
              <a:lnSpc>
                <a:spcPct val="107000"/>
              </a:lnSpc>
              <a:spcBef>
                <a:spcPts val="1500"/>
              </a:spcBef>
              <a:spcAft>
                <a:spcPts val="1500"/>
              </a:spcAft>
            </a:pPr>
            <a:r>
              <a:rPr lang="en-IN" sz="2000" kern="0" dirty="0">
                <a:effectLst/>
                <a:latin typeface="Arial" panose="020B0604020202020204" pitchFamily="34" charset="0"/>
                <a:ea typeface="Times New Roman" panose="02020603050405020304" pitchFamily="18" charset="0"/>
                <a:cs typeface="Arial" panose="020B0604020202020204" pitchFamily="34" charset="0"/>
              </a:rPr>
              <a:t>For the regression task, Gradient Boosting Regression (e.g., Boost or Light) is a powerful algorithm known for its high predictive accuracy and ability to handle complex relationships in the data. Gradient boosting algorithms iteratively improve the model by minimizing the residuals of the previous iterations, resulting in highly predictive models.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C9E40-7602-FEE1-F6CF-A8BA08626C7F}"/>
              </a:ext>
            </a:extLst>
          </p:cNvPr>
          <p:cNvSpPr>
            <a:spLocks noGrp="1"/>
          </p:cNvSpPr>
          <p:nvPr>
            <p:ph idx="1"/>
          </p:nvPr>
        </p:nvSpPr>
        <p:spPr>
          <a:xfrm>
            <a:off x="838200" y="930442"/>
            <a:ext cx="10515600" cy="5425908"/>
          </a:xfrm>
        </p:spPr>
        <p:txBody>
          <a:bodyPr/>
          <a:lstStyle/>
          <a:p>
            <a:pPr>
              <a:buFont typeface="Wingdings" panose="05000000000000000000" pitchFamily="2" charset="2"/>
              <a:buChar char="§"/>
            </a:pPr>
            <a:r>
              <a:rPr lang="en-IN" sz="2600" b="1" dirty="0">
                <a:latin typeface="Arial" panose="020B0604020202020204" pitchFamily="34" charset="0"/>
                <a:cs typeface="Arial" panose="020B0604020202020204" pitchFamily="34" charset="0"/>
              </a:rPr>
              <a:t>Deployment:</a:t>
            </a:r>
          </a:p>
          <a:p>
            <a:pPr marL="0" indent="0">
              <a:lnSpc>
                <a:spcPct val="107000"/>
              </a:lnSpc>
              <a:spcBef>
                <a:spcPts val="1500"/>
              </a:spcBef>
              <a:spcAft>
                <a:spcPts val="1500"/>
              </a:spcAft>
              <a:buNone/>
            </a:pPr>
            <a:r>
              <a:rPr lang="en-IN" sz="2000" kern="0" dirty="0">
                <a:effectLst/>
                <a:latin typeface="Arial" panose="020B0604020202020204" pitchFamily="34" charset="0"/>
                <a:ea typeface="Times New Roman" panose="02020603050405020304" pitchFamily="18" charset="0"/>
                <a:cs typeface="Arial" panose="020B0604020202020204" pitchFamily="34" charset="0"/>
              </a:rPr>
              <a:t>To deploy the machine learning models for real-time prediction in an agricultural setting, you can follow these steps: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Training: </a:t>
            </a:r>
            <a:r>
              <a:rPr lang="en-IN" sz="2000" kern="0" dirty="0">
                <a:effectLst/>
                <a:latin typeface="Arial" panose="020B0604020202020204" pitchFamily="34" charset="0"/>
                <a:ea typeface="Times New Roman" panose="02020603050405020304" pitchFamily="18" charset="0"/>
                <a:cs typeface="Arial" panose="020B0604020202020204" pitchFamily="34" charset="0"/>
              </a:rPr>
              <a:t>Train the Random Forest classifier for classification and the Gradient Boosting Regression model for regression using the agricultural raw material dataset.</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Serialization: </a:t>
            </a:r>
            <a:r>
              <a:rPr lang="en-IN" sz="2000" kern="0" dirty="0">
                <a:effectLst/>
                <a:latin typeface="Arial" panose="020B0604020202020204" pitchFamily="34" charset="0"/>
                <a:ea typeface="Times New Roman" panose="02020603050405020304" pitchFamily="18" charset="0"/>
                <a:cs typeface="Arial" panose="020B0604020202020204" pitchFamily="34" charset="0"/>
              </a:rPr>
              <a:t>Serialize the trained models into files using libraries like jilbab or pickle to save their state, including the learned parameters and configurations.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Deployment Framework: </a:t>
            </a:r>
            <a:r>
              <a:rPr lang="en-IN" sz="2000" kern="0" dirty="0">
                <a:effectLst/>
                <a:latin typeface="Arial" panose="020B0604020202020204" pitchFamily="34" charset="0"/>
                <a:ea typeface="Times New Roman" panose="02020603050405020304" pitchFamily="18" charset="0"/>
                <a:cs typeface="Arial" panose="020B0604020202020204" pitchFamily="34" charset="0"/>
              </a:rPr>
              <a:t>Choose a deployment framework such as Flask or Fast API to serve the trained models as web services.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Data Preprocessing: </a:t>
            </a:r>
            <a:r>
              <a:rPr lang="en-IN" sz="2000" kern="0" dirty="0">
                <a:effectLst/>
                <a:latin typeface="Arial" panose="020B0604020202020204" pitchFamily="34" charset="0"/>
                <a:ea typeface="Times New Roman" panose="02020603050405020304" pitchFamily="18" charset="0"/>
                <a:cs typeface="Arial" panose="020B0604020202020204" pitchFamily="34" charset="0"/>
              </a:rPr>
              <a:t>Implement data preprocessing steps (e.g., handling missing values, encoding categorical variables) in the web service application to ensure consistency with the preprocessing performed during model training.</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600"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C43375E-7B3D-048A-0498-C093A09E6142}"/>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80831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D7D7B-D5FA-F0E1-BBFF-3CF27A05DFE8}"/>
              </a:ext>
            </a:extLst>
          </p:cNvPr>
          <p:cNvSpPr>
            <a:spLocks noGrp="1"/>
          </p:cNvSpPr>
          <p:nvPr>
            <p:ph idx="1"/>
          </p:nvPr>
        </p:nvSpPr>
        <p:spPr>
          <a:xfrm>
            <a:off x="838199" y="962526"/>
            <a:ext cx="11353801" cy="5895473"/>
          </a:xfrm>
        </p:spPr>
        <p:txBody>
          <a:bodyPr/>
          <a:lstStyle/>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Web Service Development:</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Create a web service application using Flask or Fast API.</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Load the serialized models into memory when the application starts up.</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Prediction Endpoint:</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Parse incoming data, preprocess it, and pass it to the loaded model for prediction.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Return the prediction results to the client in a suitable format (e.g., JSON).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Deployment to Production:</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Deploy the web service application to a production server or cloud platform (e.g., AWS, Azure, Google Cloud Platform).</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1">
              <a:lnSpc>
                <a:spcPct val="107000"/>
              </a:lnSpc>
              <a:spcAft>
                <a:spcPts val="800"/>
              </a:spcAft>
              <a:buSzPts val="1000"/>
              <a:buFont typeface="Wingdings" panose="05000000000000000000" pitchFamily="2"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Monitor the deployed application for performance and reliability.</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Ø"/>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Client Integration:</a:t>
            </a:r>
            <a:r>
              <a:rPr lang="en-IN" sz="2000" b="1" kern="100" dirty="0">
                <a:latin typeface="Arial" panose="020B0604020202020204" pitchFamily="34" charset="0"/>
                <a:ea typeface="Calibri" panose="020F0502020204030204" pitchFamily="34" charset="0"/>
                <a:cs typeface="Arial" panose="020B0604020202020204" pitchFamily="34" charset="0"/>
              </a:rPr>
              <a:t> </a:t>
            </a:r>
            <a:r>
              <a:rPr lang="en-IN" sz="2000" kern="0" dirty="0">
                <a:effectLst/>
                <a:latin typeface="Arial" panose="020B0604020202020204" pitchFamily="34" charset="0"/>
                <a:ea typeface="Times New Roman" panose="02020603050405020304" pitchFamily="18" charset="0"/>
                <a:cs typeface="Arial" panose="020B0604020202020204" pitchFamily="34" charset="0"/>
              </a:rPr>
              <a:t>Integrate the deployed prediction service into client applications (e.g., web applications, mobile apps) by making HTTP requests to the prediction endpoint.</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B8D98AFF-462A-06DE-7F66-71AD13ECDDE9}"/>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51636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rPr>
              <a:t>https://github.com/Nishaanthl2411/analysing-agriculture-raw-materials/upload</a:t>
            </a: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1973179"/>
            <a:ext cx="11152682" cy="4502572"/>
          </a:xfrm>
        </p:spPr>
        <p:txBody>
          <a:bodyPr>
            <a:normAutofit lnSpcReduction="10000"/>
          </a:bodyPr>
          <a:lstStyle/>
          <a:p>
            <a:pPr algn="l"/>
            <a:r>
              <a:rPr lang="en-IN" sz="2000" kern="0" dirty="0">
                <a:effectLst/>
                <a:latin typeface="Arial" panose="020B0604020202020204" pitchFamily="34" charset="0"/>
                <a:ea typeface="Times New Roman" panose="02020603050405020304" pitchFamily="18" charset="0"/>
                <a:cs typeface="Arial" panose="020B0604020202020204" pitchFamily="34" charset="0"/>
              </a:rPr>
              <a:t>In conclusion, the development of machine learning models for agricultural raw material analysis, encompassing both classification and regression tasks, holds immense potential for enhancing agricultural practices, optimizing crop production, and improving overall efficiency in the agricultural sector. Through this project, we have addressed the following key aspects: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Data Analysis and Preprocessing:</a:t>
            </a:r>
            <a:r>
              <a:rPr lang="en-IN" sz="2000" kern="0" dirty="0">
                <a:effectLst/>
                <a:latin typeface="Arial" panose="020B0604020202020204" pitchFamily="34" charset="0"/>
                <a:ea typeface="Times New Roman" panose="02020603050405020304" pitchFamily="18" charset="0"/>
                <a:cs typeface="Arial" panose="020B0604020202020204" pitchFamily="34" charset="0"/>
              </a:rPr>
              <a:t> We performed thorough analysis and preprocessing of the agricultural raw material dataset, including handling missing values, encoding categorical variables, and scaling numerical features. This ensured the data's quality and prepared it for model training.</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Development:</a:t>
            </a:r>
            <a:r>
              <a:rPr lang="en-IN" sz="2000" kern="0" dirty="0">
                <a:effectLst/>
                <a:latin typeface="Arial" panose="020B0604020202020204" pitchFamily="34" charset="0"/>
                <a:ea typeface="Times New Roman" panose="02020603050405020304" pitchFamily="18" charset="0"/>
                <a:cs typeface="Arial" panose="020B0604020202020204" pitchFamily="34" charset="0"/>
              </a:rPr>
              <a:t> We developed machine learning models for both classification and regression tasks. For classification, we employed the Random Forest algorithm, leveraging its ability to handle diverse features and provide interpretable results. For regression, we utilized Gradient Boosting Regression, known for its predictive accuracy and ability to capture complex relationships in the data.</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0B7AB-D498-501A-BB47-91B7C1641E7A}"/>
              </a:ext>
            </a:extLst>
          </p:cNvPr>
          <p:cNvSpPr>
            <a:spLocks noGrp="1"/>
          </p:cNvSpPr>
          <p:nvPr>
            <p:ph idx="1"/>
          </p:nvPr>
        </p:nvSpPr>
        <p:spPr>
          <a:xfrm>
            <a:off x="838199" y="1042736"/>
            <a:ext cx="10840453" cy="5313613"/>
          </a:xfrm>
        </p:spPr>
        <p:txBody>
          <a:bodyPr/>
          <a:lstStyle/>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Evaluation and Interpretation:</a:t>
            </a:r>
            <a:r>
              <a:rPr lang="en-IN" sz="2000" kern="0" dirty="0">
                <a:effectLst/>
                <a:latin typeface="Arial" panose="020B0604020202020204" pitchFamily="34" charset="0"/>
                <a:ea typeface="Times New Roman" panose="02020603050405020304" pitchFamily="18" charset="0"/>
                <a:cs typeface="Arial" panose="020B0604020202020204" pitchFamily="34" charset="0"/>
              </a:rPr>
              <a:t> We evaluated the performance of the trained models using appropriate evaluation metrics such as accuracy, precision, recall, F1-score for classification, and RMSE, MAE, R-squared for regression. Additionally, we interpreted the models' results, analysing feature importances and coefficients to understand the factors influencing the classification and regression tasks.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Deployment:</a:t>
            </a:r>
            <a:r>
              <a:rPr lang="en-IN" sz="2000" kern="0" dirty="0">
                <a:effectLst/>
                <a:latin typeface="Arial" panose="020B0604020202020204" pitchFamily="34" charset="0"/>
                <a:ea typeface="Times New Roman" panose="02020603050405020304" pitchFamily="18" charset="0"/>
                <a:cs typeface="Arial" panose="020B0604020202020204" pitchFamily="34" charset="0"/>
              </a:rPr>
              <a:t> We deployed the trained models as web services using frameworks like Flask or Fast API, enabling real-time prediction capabilities. By integrating the deployed services into client applications, stakeholders can access predictive insights to inform decision-making in agricultural operations.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Impact and Future Directions:</a:t>
            </a:r>
            <a:r>
              <a:rPr lang="en-IN" sz="2000" kern="0" dirty="0">
                <a:effectLst/>
                <a:latin typeface="Arial" panose="020B0604020202020204" pitchFamily="34" charset="0"/>
                <a:ea typeface="Times New Roman" panose="02020603050405020304" pitchFamily="18" charset="0"/>
                <a:cs typeface="Arial" panose="020B0604020202020204" pitchFamily="34" charset="0"/>
              </a:rPr>
              <a:t> The deployment of machine learning models for agricultural raw material analysis facilitates data-driven decision-making, enabling stakeholders to optimize crop production, ensure quality standards, and enhance agricultural sustainability. Future directions may involve further refinement of models, integration of additional data sources, and continuous monitoring and improvement of deployed services to adapt to evolving agricultural needs and challenges.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78B30C0F-6052-E9B9-6341-C62F91D7051B}"/>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27320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CB1F-DD34-DBC9-ED67-62EC8D5949A0}"/>
              </a:ext>
            </a:extLst>
          </p:cNvPr>
          <p:cNvSpPr>
            <a:spLocks noGrp="1"/>
          </p:cNvSpPr>
          <p:nvPr>
            <p:ph type="title"/>
          </p:nvPr>
        </p:nvSpPr>
        <p:spPr>
          <a:xfrm>
            <a:off x="838200" y="849187"/>
            <a:ext cx="10515600" cy="757822"/>
          </a:xfrm>
        </p:spPr>
        <p:txBody>
          <a:bodyPr/>
          <a:lstStyle/>
          <a:p>
            <a:pPr algn="ctr"/>
            <a:r>
              <a:rPr lang="en-US" sz="4200" b="1" dirty="0">
                <a:solidFill>
                  <a:schemeClr val="accent1"/>
                </a:solidFill>
                <a:latin typeface="Arial"/>
                <a:ea typeface="+mj-lt"/>
                <a:cs typeface="Arial"/>
              </a:rPr>
              <a:t>Future Scope</a:t>
            </a:r>
            <a:endParaRPr lang="en-IN" sz="4200" dirty="0"/>
          </a:p>
        </p:txBody>
      </p:sp>
      <p:sp>
        <p:nvSpPr>
          <p:cNvPr id="3" name="Content Placeholder 2">
            <a:extLst>
              <a:ext uri="{FF2B5EF4-FFF2-40B4-BE49-F238E27FC236}">
                <a16:creationId xmlns:a16="http://schemas.microsoft.com/office/drawing/2014/main" id="{8918A376-64D6-66D5-3394-99813CB65670}"/>
              </a:ext>
            </a:extLst>
          </p:cNvPr>
          <p:cNvSpPr>
            <a:spLocks noGrp="1"/>
          </p:cNvSpPr>
          <p:nvPr>
            <p:ph idx="1"/>
          </p:nvPr>
        </p:nvSpPr>
        <p:spPr>
          <a:xfrm>
            <a:off x="320842" y="1716505"/>
            <a:ext cx="11758862" cy="5034568"/>
          </a:xfrm>
        </p:spPr>
        <p:txBody>
          <a:bodyPr/>
          <a:lstStyle/>
          <a:p>
            <a:pPr lvl="0" algn="l">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Integration of Satellite Imagery and IoT Data:</a:t>
            </a:r>
            <a:r>
              <a:rPr lang="en-IN" sz="2000" kern="0" dirty="0">
                <a:effectLst/>
                <a:latin typeface="Arial" panose="020B0604020202020204" pitchFamily="34" charset="0"/>
                <a:ea typeface="Times New Roman" panose="02020603050405020304" pitchFamily="18" charset="0"/>
                <a:cs typeface="Arial" panose="020B0604020202020204" pitchFamily="34" charset="0"/>
              </a:rPr>
              <a:t> Incorporating satellite imagery and data from Internet of Things (IoT) devices can provide real-time information about crop health, soil moisture levels, and environmental conditions.</a:t>
            </a:r>
          </a:p>
          <a:p>
            <a:pPr lvl="0" algn="l">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Advanced Feature Engineering Techniques:</a:t>
            </a:r>
            <a:r>
              <a:rPr lang="en-IN" sz="2000" kern="0" dirty="0">
                <a:effectLst/>
                <a:latin typeface="Arial" panose="020B0604020202020204" pitchFamily="34" charset="0"/>
                <a:ea typeface="Times New Roman" panose="02020603050405020304" pitchFamily="18" charset="0"/>
                <a:cs typeface="Arial" panose="020B0604020202020204" pitchFamily="34" charset="0"/>
              </a:rPr>
              <a:t> Exploring advanced feature engineering techniques such as feature interaction, transformation, and selection can improve the predictive performance of machine learning models. </a:t>
            </a:r>
          </a:p>
          <a:p>
            <a:pPr lvl="0" algn="l">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Ensemble Learning and Model Stacking:</a:t>
            </a:r>
            <a:r>
              <a:rPr lang="en-IN" sz="2000" kern="0" dirty="0">
                <a:effectLst/>
                <a:latin typeface="Arial" panose="020B0604020202020204" pitchFamily="34" charset="0"/>
                <a:ea typeface="Times New Roman" panose="02020603050405020304" pitchFamily="18" charset="0"/>
                <a:cs typeface="Arial" panose="020B0604020202020204" pitchFamily="34" charset="0"/>
              </a:rPr>
              <a:t> Leveraging ensemble learning techniques such as model stacking, where multiple diverse models are combined to make predictions, can further enhance the robustness and accuracy of agricultural raw material analysis models. </a:t>
            </a:r>
          </a:p>
          <a:p>
            <a:pPr lvl="0" algn="l">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Deep Learning Architectures:</a:t>
            </a:r>
            <a:r>
              <a:rPr lang="en-IN" sz="2000" kern="0" dirty="0">
                <a:effectLst/>
                <a:latin typeface="Arial" panose="020B0604020202020204" pitchFamily="34" charset="0"/>
                <a:ea typeface="Times New Roman" panose="02020603050405020304" pitchFamily="18" charset="0"/>
                <a:cs typeface="Arial" panose="020B0604020202020204" pitchFamily="34" charset="0"/>
              </a:rPr>
              <a:t> Exploring deep learning architectures such as convolutional neural networks (CNNs) and recurrent neural networks (RNNs) for agricultural raw material analysis can capture complex spatial and temporal relationships in the data. </a:t>
            </a:r>
          </a:p>
        </p:txBody>
      </p:sp>
      <p:sp>
        <p:nvSpPr>
          <p:cNvPr id="4" name="Footer Placeholder 3">
            <a:extLst>
              <a:ext uri="{FF2B5EF4-FFF2-40B4-BE49-F238E27FC236}">
                <a16:creationId xmlns:a16="http://schemas.microsoft.com/office/drawing/2014/main" id="{5E8FCFF9-141F-F79E-7B28-14DE5E2C11E6}"/>
              </a:ext>
            </a:extLst>
          </p:cNvPr>
          <p:cNvSpPr>
            <a:spLocks noGrp="1"/>
          </p:cNvSpPr>
          <p:nvPr>
            <p:ph type="ftr" sz="quarter" idx="11"/>
          </p:nvPr>
        </p:nvSpPr>
        <p:spPr>
          <a:xfrm>
            <a:off x="4038600" y="6577054"/>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34782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1608A-C8CC-79EC-7D1D-4B99F8360F8B}"/>
              </a:ext>
            </a:extLst>
          </p:cNvPr>
          <p:cNvSpPr>
            <a:spLocks noGrp="1"/>
          </p:cNvSpPr>
          <p:nvPr>
            <p:ph idx="1"/>
          </p:nvPr>
        </p:nvSpPr>
        <p:spPr>
          <a:xfrm>
            <a:off x="838200" y="786063"/>
            <a:ext cx="11049000" cy="5710990"/>
          </a:xfrm>
        </p:spPr>
        <p:txBody>
          <a:bodyPr/>
          <a:lstStyle/>
          <a:p>
            <a:pPr lvl="0">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Domain-Specific Model Interpretability:</a:t>
            </a:r>
            <a:r>
              <a:rPr lang="en-IN" sz="2000" kern="0" dirty="0">
                <a:effectLst/>
                <a:latin typeface="Arial" panose="020B0604020202020204" pitchFamily="34" charset="0"/>
                <a:ea typeface="Times New Roman" panose="02020603050405020304" pitchFamily="18" charset="0"/>
                <a:cs typeface="Arial" panose="020B0604020202020204" pitchFamily="34" charset="0"/>
              </a:rPr>
              <a:t> Developing domain-specific interpretability techniques tailored to agricultural stakeholders' needs can enhance the transparency and trustworthiness of machine learning models.</a:t>
            </a:r>
          </a:p>
          <a:p>
            <a:pPr lvl="0">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Predictive Analytics for Crop Disease and Pest Management:</a:t>
            </a:r>
            <a:r>
              <a:rPr lang="en-IN" sz="2000" kern="0" dirty="0">
                <a:effectLst/>
                <a:latin typeface="Arial" panose="020B0604020202020204" pitchFamily="34" charset="0"/>
                <a:ea typeface="Times New Roman" panose="02020603050405020304" pitchFamily="18" charset="0"/>
                <a:cs typeface="Arial" panose="020B0604020202020204" pitchFamily="34" charset="0"/>
              </a:rPr>
              <a:t> Expanding the scope of analysis to include predictive analytics for crop disease and pest management can help mitigate agricultural risks and optimize yield.</a:t>
            </a:r>
          </a:p>
          <a:p>
            <a:pPr lvl="0">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Blockchain Technology for Supply Chain Traceability:</a:t>
            </a:r>
            <a:r>
              <a:rPr lang="en-IN" sz="2000" kern="0" dirty="0">
                <a:effectLst/>
                <a:latin typeface="Arial" panose="020B0604020202020204" pitchFamily="34" charset="0"/>
                <a:ea typeface="Times New Roman" panose="02020603050405020304" pitchFamily="18" charset="0"/>
                <a:cs typeface="Arial" panose="020B0604020202020204" pitchFamily="34" charset="0"/>
              </a:rPr>
              <a:t> Integrating blockchain technology for supply chain traceability enables transparent and immutable tracking of agricultural raw materials from farm to fork. </a:t>
            </a:r>
          </a:p>
          <a:p>
            <a:pPr lvl="0">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Collaborative Research and Data Sharing:</a:t>
            </a:r>
            <a:r>
              <a:rPr lang="en-IN" sz="2000" kern="0" dirty="0">
                <a:effectLst/>
                <a:latin typeface="Arial" panose="020B0604020202020204" pitchFamily="34" charset="0"/>
                <a:ea typeface="Times New Roman" panose="02020603050405020304" pitchFamily="18" charset="0"/>
                <a:cs typeface="Arial" panose="020B0604020202020204" pitchFamily="34" charset="0"/>
              </a:rPr>
              <a:t> Encouraging collaborative research initiatives and data sharing among academia, industry, and government agencies fosters innovation and accelerates progress in agricultural raw material analysis. </a:t>
            </a:r>
          </a:p>
          <a:p>
            <a:pPr lvl="0">
              <a:lnSpc>
                <a:spcPct val="107000"/>
              </a:lnSpc>
              <a:spcAft>
                <a:spcPts val="800"/>
              </a:spcAft>
              <a:buFont typeface="Wingdings" panose="05000000000000000000" pitchFamily="2" charset="2"/>
              <a:buChar char="ü"/>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Ethical Considerations and Responsible AI:</a:t>
            </a:r>
            <a:r>
              <a:rPr lang="en-IN" sz="2000" kern="0" dirty="0">
                <a:effectLst/>
                <a:latin typeface="Arial" panose="020B0604020202020204" pitchFamily="34" charset="0"/>
                <a:ea typeface="Times New Roman" panose="02020603050405020304" pitchFamily="18" charset="0"/>
                <a:cs typeface="Arial" panose="020B0604020202020204" pitchFamily="34" charset="0"/>
              </a:rPr>
              <a:t> Addressing ethical considerations such as data privacy, bias mitigation, and fairness in algorithmic decision-making is paramount in agricultural ML applications. </a:t>
            </a:r>
            <a:endParaRPr lang="en-IN" dirty="0"/>
          </a:p>
        </p:txBody>
      </p:sp>
      <p:sp>
        <p:nvSpPr>
          <p:cNvPr id="4" name="Footer Placeholder 3">
            <a:extLst>
              <a:ext uri="{FF2B5EF4-FFF2-40B4-BE49-F238E27FC236}">
                <a16:creationId xmlns:a16="http://schemas.microsoft.com/office/drawing/2014/main" id="{DA8E9BFA-63EF-2C0D-12DC-4D9E88E6D0DA}"/>
              </a:ext>
            </a:extLst>
          </p:cNvPr>
          <p:cNvSpPr>
            <a:spLocks noGrp="1"/>
          </p:cNvSpPr>
          <p:nvPr>
            <p:ph type="ftr" sz="quarter" idx="11"/>
          </p:nvPr>
        </p:nvSpPr>
        <p:spPr>
          <a:xfrm>
            <a:off x="4038600" y="6545012"/>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92733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buFont typeface="Arial" pitchFamily="34" charset="0"/>
              <a:buChar char="•"/>
            </a:pPr>
            <a:r>
              <a:rPr lang="en-US" sz="2600" dirty="0">
                <a:latin typeface="Arial" panose="020B0604020202020204" pitchFamily="34" charset="0"/>
                <a:cs typeface="Arial" panose="020B0604020202020204" pitchFamily="34" charset="0"/>
                <a:hlinkClick r:id="rId2"/>
              </a:rPr>
              <a:t>https://jovian.com/danish-alam26/analysis-agriculture-raw-mateial-prices#C1</a:t>
            </a:r>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D40B-62AA-1B5F-95D9-42112C9F1D07}"/>
              </a:ext>
            </a:extLst>
          </p:cNvPr>
          <p:cNvSpPr>
            <a:spLocks noGrp="1"/>
          </p:cNvSpPr>
          <p:nvPr>
            <p:ph type="title"/>
          </p:nvPr>
        </p:nvSpPr>
        <p:spPr>
          <a:xfrm>
            <a:off x="838200" y="994611"/>
            <a:ext cx="10515600" cy="808372"/>
          </a:xfrm>
        </p:spPr>
        <p:txBody>
          <a:bodyPr/>
          <a:lstStyle/>
          <a:p>
            <a:pPr algn="ctr"/>
            <a:r>
              <a:rPr lang="en-IN" b="1" dirty="0">
                <a:solidFill>
                  <a:schemeClr val="accent1"/>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0618972-2CA8-30FE-2852-814095498A4F}"/>
              </a:ext>
            </a:extLst>
          </p:cNvPr>
          <p:cNvSpPr>
            <a:spLocks noGrp="1"/>
          </p:cNvSpPr>
          <p:nvPr>
            <p:ph idx="1"/>
          </p:nvPr>
        </p:nvSpPr>
        <p:spPr>
          <a:xfrm>
            <a:off x="838200" y="2197767"/>
            <a:ext cx="10515600" cy="3979195"/>
          </a:xfrm>
        </p:spPr>
        <p:txBody>
          <a:bodyPr/>
          <a:lstStyle/>
          <a:p>
            <a:pPr marL="0" indent="0">
              <a:buNone/>
            </a:pPr>
            <a:r>
              <a:rPr lang="en-IN" sz="2400" kern="0" dirty="0">
                <a:effectLst/>
                <a:latin typeface="Arial" panose="020B0604020202020204" pitchFamily="34" charset="0"/>
                <a:ea typeface="Times New Roman" panose="02020603050405020304" pitchFamily="18" charset="0"/>
                <a:cs typeface="Arial" panose="020B0604020202020204" pitchFamily="34" charset="0"/>
              </a:rPr>
              <a:t>Agriculture is a critical sector that directly impacts food security, economy, and environment. Analysing agricultural raw materials plays a vital role in optimizing crop production, ensuring quality standards, and predicting market trends. Machine learning techniques can greatly enhance the efficiency and accuracy of such analyses by extracting patterns and insights from large datasets.</a:t>
            </a:r>
            <a:endParaRPr lang="en-IN" sz="24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C076CF14-1F4A-D24C-8C3E-F0A0F8F4E70A}"/>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34976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IN" sz="2000" kern="0" dirty="0">
                <a:effectLst/>
                <a:latin typeface="Arial" panose="020B0604020202020204" pitchFamily="34" charset="0"/>
                <a:ea typeface="Times New Roman" panose="02020603050405020304" pitchFamily="18" charset="0"/>
                <a:cs typeface="Arial" panose="020B0604020202020204" pitchFamily="34" charset="0"/>
              </a:rPr>
              <a:t>You are tasked with developing a machine learning model for the analysis of agricultural raw materials. The dataset contains various features describing the characteristics of different raw materials such as soil composition, climate conditions, chemical properties, and geographical factors. The goal is to build models for both classification and regression tasks to address the following objectives:</a:t>
            </a:r>
          </a:p>
          <a:p>
            <a:pPr marL="342900" lvl="0" indent="-342900" algn="l">
              <a:lnSpc>
                <a:spcPct val="107000"/>
              </a:lnSpc>
              <a:spcAft>
                <a:spcPts val="800"/>
              </a:spcAft>
              <a:buFont typeface="+mj-lt"/>
              <a:buAutoNum type="arabicPeriod"/>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Classification: Predict the type or category of raw material based on its features. This could include categorizing crops into different types (e.g., grains, fruits, vegetables) or identifying soil types (e.g., loamy, clayey, sandy).</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l">
              <a:lnSpc>
                <a:spcPct val="107000"/>
              </a:lnSpc>
              <a:spcAft>
                <a:spcPts val="800"/>
              </a:spcAft>
              <a:buFont typeface="+mj-lt"/>
              <a:buAutoNum type="arabicPeriod"/>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Regression: Predict quantitative attributes or parameters related to raw materials, such as yield, moisture content, pH level, or nutrient concentrations.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DD41-EC91-8918-E931-B861F87DEC93}"/>
              </a:ext>
            </a:extLst>
          </p:cNvPr>
          <p:cNvSpPr>
            <a:spLocks noGrp="1"/>
          </p:cNvSpPr>
          <p:nvPr>
            <p:ph type="title"/>
          </p:nvPr>
        </p:nvSpPr>
        <p:spPr>
          <a:xfrm>
            <a:off x="838200" y="898358"/>
            <a:ext cx="10515600" cy="792330"/>
          </a:xfrm>
        </p:spPr>
        <p:txBody>
          <a:bodyPr/>
          <a:lstStyle/>
          <a:p>
            <a:pPr algn="ctr"/>
            <a:r>
              <a:rPr lang="en-IN" b="1" dirty="0">
                <a:solidFill>
                  <a:schemeClr val="accent1"/>
                </a:solidFill>
                <a:latin typeface="Arial" panose="020B0604020202020204" pitchFamily="34" charset="0"/>
                <a:cs typeface="Arial" panose="020B0604020202020204" pitchFamily="34" charset="0"/>
              </a:rPr>
              <a:t>Dataset description</a:t>
            </a:r>
          </a:p>
        </p:txBody>
      </p:sp>
      <p:sp>
        <p:nvSpPr>
          <p:cNvPr id="3" name="Content Placeholder 2">
            <a:extLst>
              <a:ext uri="{FF2B5EF4-FFF2-40B4-BE49-F238E27FC236}">
                <a16:creationId xmlns:a16="http://schemas.microsoft.com/office/drawing/2014/main" id="{474F98AC-DDD4-011B-5B3A-AB29394A8782}"/>
              </a:ext>
            </a:extLst>
          </p:cNvPr>
          <p:cNvSpPr>
            <a:spLocks noGrp="1"/>
          </p:cNvSpPr>
          <p:nvPr>
            <p:ph idx="1"/>
          </p:nvPr>
        </p:nvSpPr>
        <p:spPr/>
        <p:txBody>
          <a:bodyPr/>
          <a:lstStyle/>
          <a:p>
            <a:pPr marL="0" indent="0">
              <a:lnSpc>
                <a:spcPct val="107000"/>
              </a:lnSpc>
              <a:spcBef>
                <a:spcPts val="1500"/>
              </a:spcBef>
              <a:spcAft>
                <a:spcPts val="1500"/>
              </a:spcAft>
              <a:buNone/>
            </a:pPr>
            <a:r>
              <a:rPr lang="en-IN" sz="2000" kern="0" dirty="0">
                <a:effectLst/>
                <a:latin typeface="Arial" panose="020B0604020202020204" pitchFamily="34" charset="0"/>
                <a:ea typeface="Times New Roman" panose="02020603050405020304" pitchFamily="18" charset="0"/>
                <a:cs typeface="Arial" panose="020B0604020202020204" pitchFamily="34" charset="0"/>
              </a:rPr>
              <a:t>The dataset consists of both categorical and numerical features describing agricultural raw materials. Each row represents a sample of raw material, and the columns contain various attributes such as: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Soil composition: </a:t>
            </a:r>
            <a:r>
              <a:rPr lang="en-IN" sz="2000" kern="0" dirty="0">
                <a:effectLst/>
                <a:latin typeface="Arial" panose="020B0604020202020204" pitchFamily="34" charset="0"/>
                <a:ea typeface="Times New Roman" panose="02020603050405020304" pitchFamily="18" charset="0"/>
                <a:cs typeface="Arial" panose="020B0604020202020204" pitchFamily="34" charset="0"/>
              </a:rPr>
              <a:t>Percentage of sand, silt, clay, organic matter content, pH level, etc.</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Climate conditions: </a:t>
            </a:r>
            <a:r>
              <a:rPr lang="en-IN" sz="2000" kern="0" dirty="0">
                <a:effectLst/>
                <a:latin typeface="Arial" panose="020B0604020202020204" pitchFamily="34" charset="0"/>
                <a:ea typeface="Times New Roman" panose="02020603050405020304" pitchFamily="18" charset="0"/>
                <a:cs typeface="Arial" panose="020B0604020202020204" pitchFamily="34" charset="0"/>
              </a:rPr>
              <a:t>Temperature, humidity, rainfall, sunlight exposure, etc.</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Geographical factors: </a:t>
            </a:r>
            <a:r>
              <a:rPr lang="en-IN" sz="2000" kern="0" dirty="0">
                <a:effectLst/>
                <a:latin typeface="Arial" panose="020B0604020202020204" pitchFamily="34" charset="0"/>
                <a:ea typeface="Times New Roman" panose="02020603050405020304" pitchFamily="18" charset="0"/>
                <a:cs typeface="Arial" panose="020B0604020202020204" pitchFamily="34" charset="0"/>
              </a:rPr>
              <a:t>Altitude, latitude, longitude, soil type, etc.</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Chemical properties: </a:t>
            </a:r>
            <a:r>
              <a:rPr lang="en-IN" sz="2000" kern="0" dirty="0">
                <a:effectLst/>
                <a:latin typeface="Arial" panose="020B0604020202020204" pitchFamily="34" charset="0"/>
                <a:ea typeface="Times New Roman" panose="02020603050405020304" pitchFamily="18" charset="0"/>
                <a:cs typeface="Arial" panose="020B0604020202020204" pitchFamily="34" charset="0"/>
              </a:rPr>
              <a:t>Nutrient concentrations (nitrogen, phosphorus, potassium), heavy metal content, pesticide residues, etc.</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Crop characteristics: </a:t>
            </a:r>
            <a:r>
              <a:rPr lang="en-IN" sz="2000" kern="0" dirty="0">
                <a:effectLst/>
                <a:latin typeface="Arial" panose="020B0604020202020204" pitchFamily="34" charset="0"/>
                <a:ea typeface="Times New Roman" panose="02020603050405020304" pitchFamily="18" charset="0"/>
                <a:cs typeface="Arial" panose="020B0604020202020204" pitchFamily="34" charset="0"/>
              </a:rPr>
              <a:t>Crop type, yield, maturity period, disease resistance, etc.</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2BA438D8-C325-A986-2AC7-22F24650B6F3}"/>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689734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38DF-8C0E-5805-B4B9-CAF8E73578F2}"/>
              </a:ext>
            </a:extLst>
          </p:cNvPr>
          <p:cNvSpPr>
            <a:spLocks noGrp="1"/>
          </p:cNvSpPr>
          <p:nvPr>
            <p:ph type="title"/>
          </p:nvPr>
        </p:nvSpPr>
        <p:spPr>
          <a:xfrm>
            <a:off x="838200" y="818147"/>
            <a:ext cx="10515600" cy="828091"/>
          </a:xfrm>
        </p:spPr>
        <p:txBody>
          <a:bodyPr/>
          <a:lstStyle/>
          <a:p>
            <a:pPr algn="ctr"/>
            <a:r>
              <a:rPr lang="en-IN" b="1" dirty="0">
                <a:solidFill>
                  <a:schemeClr val="accent1"/>
                </a:solidFill>
                <a:latin typeface="Arial" panose="020B0604020202020204" pitchFamily="34" charset="0"/>
                <a:cs typeface="Arial" panose="020B0604020202020204" pitchFamily="34" charset="0"/>
              </a:rPr>
              <a:t>Tasks</a:t>
            </a:r>
          </a:p>
        </p:txBody>
      </p:sp>
      <p:sp>
        <p:nvSpPr>
          <p:cNvPr id="3" name="Content Placeholder 2">
            <a:extLst>
              <a:ext uri="{FF2B5EF4-FFF2-40B4-BE49-F238E27FC236}">
                <a16:creationId xmlns:a16="http://schemas.microsoft.com/office/drawing/2014/main" id="{F00A86C7-4597-AA28-F751-909D82C0EFA3}"/>
              </a:ext>
            </a:extLst>
          </p:cNvPr>
          <p:cNvSpPr>
            <a:spLocks noGrp="1"/>
          </p:cNvSpPr>
          <p:nvPr>
            <p:ph idx="1"/>
          </p:nvPr>
        </p:nvSpPr>
        <p:spPr>
          <a:xfrm>
            <a:off x="838200" y="1475874"/>
            <a:ext cx="10515600" cy="5005137"/>
          </a:xfrm>
        </p:spPr>
        <p:txBody>
          <a:bodyPr/>
          <a:lstStyle/>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Data Preprocessing: </a:t>
            </a:r>
            <a:r>
              <a:rPr lang="en-IN" sz="2000" kern="0" dirty="0">
                <a:effectLst/>
                <a:latin typeface="Arial" panose="020B0604020202020204" pitchFamily="34" charset="0"/>
                <a:ea typeface="Times New Roman" panose="02020603050405020304" pitchFamily="18" charset="0"/>
                <a:cs typeface="Arial" panose="020B0604020202020204" pitchFamily="34" charset="0"/>
              </a:rPr>
              <a:t>Handle missing values, encode categorical variables, scale numerical features if necessary, and perform any other necessary data preprocessing steps.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Classification Model: </a:t>
            </a:r>
            <a:r>
              <a:rPr lang="en-IN" sz="2000" kern="0" dirty="0">
                <a:effectLst/>
                <a:latin typeface="Arial" panose="020B0604020202020204" pitchFamily="34" charset="0"/>
                <a:ea typeface="Times New Roman" panose="02020603050405020304" pitchFamily="18" charset="0"/>
                <a:cs typeface="Arial" panose="020B0604020202020204" pitchFamily="34" charset="0"/>
              </a:rPr>
              <a:t>Train a classification model (e.g., Random Forest, Support Vector Machine, Neural Network) to predict the type or category of raw material based on its features. Evaluate the model's performance using appropriate metrics (e.g., accuracy, precision, recall, F1-score).</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Regression Model: </a:t>
            </a:r>
            <a:r>
              <a:rPr lang="en-IN" sz="2000" kern="0" dirty="0">
                <a:effectLst/>
                <a:latin typeface="Arial" panose="020B0604020202020204" pitchFamily="34" charset="0"/>
                <a:ea typeface="Times New Roman" panose="02020603050405020304" pitchFamily="18" charset="0"/>
                <a:cs typeface="Arial" panose="020B0604020202020204" pitchFamily="34" charset="0"/>
              </a:rPr>
              <a:t>Train a regression model (e.g., Linear Regression, Random Forest Regression, Gradient Boosting Regression) to predict quantitative attributes or parameters related to raw materials. Evaluate the model's performance using appropriate metrics (e.g., RMSE, MAE, R-squared).</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Deployment (Optional): </a:t>
            </a:r>
            <a:r>
              <a:rPr lang="en-IN" sz="2000" kern="0" dirty="0">
                <a:effectLst/>
                <a:latin typeface="Arial" panose="020B0604020202020204" pitchFamily="34" charset="0"/>
                <a:ea typeface="Times New Roman" panose="02020603050405020304" pitchFamily="18" charset="0"/>
                <a:cs typeface="Arial" panose="020B0604020202020204" pitchFamily="34" charset="0"/>
              </a:rPr>
              <a:t>Deploy the trained models in a production environment for real-time prediction or integrate them into a user-friendly application for end-users.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B8099BFC-50CB-C95B-D46E-E58F1FE1500C}"/>
              </a:ext>
            </a:extLst>
          </p:cNvPr>
          <p:cNvSpPr>
            <a:spLocks noGrp="1"/>
          </p:cNvSpPr>
          <p:nvPr>
            <p:ph type="ftr" sz="quarter" idx="11"/>
          </p:nvPr>
        </p:nvSpPr>
        <p:spPr>
          <a:xfrm>
            <a:off x="4038600" y="6481011"/>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78766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9022E-F091-0DF7-FF4F-26990DF16D85}"/>
              </a:ext>
            </a:extLst>
          </p:cNvPr>
          <p:cNvSpPr>
            <a:spLocks noGrp="1"/>
          </p:cNvSpPr>
          <p:nvPr>
            <p:ph idx="1"/>
          </p:nvPr>
        </p:nvSpPr>
        <p:spPr>
          <a:xfrm>
            <a:off x="838200" y="1042737"/>
            <a:ext cx="10515600" cy="5454316"/>
          </a:xfrm>
        </p:spPr>
        <p:txBody>
          <a:bodyPr/>
          <a:lstStyle/>
          <a:p>
            <a:pPr marL="0" indent="0">
              <a:buNone/>
            </a:pPr>
            <a:r>
              <a:rPr lang="en-IN" sz="2400" b="1" dirty="0">
                <a:latin typeface="Arial" panose="020B0604020202020204" pitchFamily="34" charset="0"/>
                <a:cs typeface="Arial" panose="020B0604020202020204" pitchFamily="34" charset="0"/>
              </a:rPr>
              <a:t>Deliverables:</a:t>
            </a:r>
          </a:p>
          <a:p>
            <a:pPr marL="342900" lvl="0" indent="-342900">
              <a:lnSpc>
                <a:spcPct val="107000"/>
              </a:lnSpc>
              <a:spcAft>
                <a:spcPts val="800"/>
              </a:spcAft>
              <a:buFont typeface="+mj-lt"/>
              <a:buAutoNum type="arabicPeriod"/>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Python script containing the code for data preprocessing, model training, evaluation, and interpretation.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Documentation explaining the methodology, model performance, insights gained from analysis, and recommendations for stakeholders.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Optionally, a deployed model for real-time prediction.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IN" sz="2400" b="1" dirty="0">
                <a:latin typeface="Arial" panose="020B0604020202020204" pitchFamily="34" charset="0"/>
                <a:cs typeface="Arial" panose="020B0604020202020204" pitchFamily="34" charset="0"/>
              </a:rPr>
              <a:t>Key Considerations:</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Ensure proper splitting of the dataset into training and testing sets to avoid overfitting.</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Consider the interpretability of the models to provide meaningful insights to stakeholders.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Perform thorough validation and testing of the models to ensure their reliability and generalization capability.</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sz="2400"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22B79EE-17B3-7BEE-E225-3F46D2FD89C3}"/>
              </a:ext>
            </a:extLst>
          </p:cNvPr>
          <p:cNvSpPr>
            <a:spLocks noGrp="1"/>
          </p:cNvSpPr>
          <p:nvPr>
            <p:ph type="ftr" sz="quarter" idx="11"/>
          </p:nvPr>
        </p:nvSpPr>
        <p:spPr>
          <a:xfrm>
            <a:off x="4038600" y="6497053"/>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327260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1786537"/>
            <a:ext cx="11152682" cy="4689214"/>
          </a:xfrm>
        </p:spPr>
        <p:txBody>
          <a:bodyPr>
            <a:normAutofit fontScale="25000" lnSpcReduction="20000"/>
          </a:bodyPr>
          <a:lstStyle/>
          <a:p>
            <a:pPr marL="1143000" lvl="0" indent="-1143000" algn="l">
              <a:lnSpc>
                <a:spcPct val="107000"/>
              </a:lnSpc>
              <a:spcAft>
                <a:spcPts val="800"/>
              </a:spcAft>
              <a:buFont typeface="Wingdings" panose="05000000000000000000" pitchFamily="2" charset="2"/>
              <a:buChar char="q"/>
              <a:tabLst>
                <a:tab pos="457200" algn="l"/>
              </a:tabLst>
            </a:pPr>
            <a:r>
              <a:rPr lang="en-IN" sz="8000" b="1" kern="0" dirty="0">
                <a:effectLst/>
                <a:latin typeface="Arial" panose="020B0604020202020204" pitchFamily="34" charset="0"/>
                <a:ea typeface="Times New Roman" panose="02020603050405020304" pitchFamily="18" charset="0"/>
                <a:cs typeface="Arial" panose="020B0604020202020204" pitchFamily="34" charset="0"/>
              </a:rPr>
              <a:t>Data Preprocessing:</a:t>
            </a:r>
            <a:endParaRPr lang="en-IN" sz="8000" b="1"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Handle missing values: Impute missing values using appropriate techniques such as mean, median, or mode imputation.</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Scale numerical features: Normalize or standardize numerical features to ensure they have similar scales and prevent bias in the model.</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1143000" lvl="0" indent="-1143000" algn="l">
              <a:lnSpc>
                <a:spcPct val="107000"/>
              </a:lnSpc>
              <a:spcAft>
                <a:spcPts val="800"/>
              </a:spcAft>
              <a:buFont typeface="Wingdings" panose="05000000000000000000" pitchFamily="2" charset="2"/>
              <a:buChar char="q"/>
              <a:tabLst>
                <a:tab pos="457200" algn="l"/>
              </a:tabLst>
            </a:pPr>
            <a:r>
              <a:rPr lang="en-IN" sz="8000" b="1" kern="0" dirty="0">
                <a:effectLst/>
                <a:latin typeface="Arial" panose="020B0604020202020204" pitchFamily="34" charset="0"/>
                <a:ea typeface="Times New Roman" panose="02020603050405020304" pitchFamily="18" charset="0"/>
                <a:cs typeface="Arial" panose="020B0604020202020204" pitchFamily="34" charset="0"/>
              </a:rPr>
              <a:t>Classification Model:</a:t>
            </a:r>
            <a:endParaRPr lang="en-IN" sz="8000" b="1"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Select an appropriate classification algorithm such as Random Forest, Support Vector Machine (SVM), or Gradient Boosting.</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Train the classification model on the training data.</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Evaluate the model using metrics like accuracy, precision, recall, and F1-score on the testing data.</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gn="l">
              <a:lnSpc>
                <a:spcPct val="107000"/>
              </a:lnSpc>
              <a:spcAft>
                <a:spcPts val="800"/>
              </a:spcAft>
              <a:buSzPts val="1000"/>
              <a:buFont typeface="Symbol" panose="05050102010706020507" pitchFamily="18" charset="2"/>
              <a:buChar char=""/>
              <a:tabLst>
                <a:tab pos="914400" algn="l"/>
              </a:tabLst>
            </a:pPr>
            <a:r>
              <a:rPr lang="en-IN" sz="8000" kern="0" dirty="0">
                <a:effectLst/>
                <a:latin typeface="Arial" panose="020B0604020202020204" pitchFamily="34" charset="0"/>
                <a:ea typeface="Times New Roman" panose="02020603050405020304" pitchFamily="18" charset="0"/>
                <a:cs typeface="Arial" panose="020B0604020202020204" pitchFamily="34" charset="0"/>
              </a:rPr>
              <a:t>Tune hyperparameters using techniques like grid search or random search to improve model performance.</a:t>
            </a:r>
            <a:endParaRPr lang="en-IN" sz="8000" kern="100" dirty="0">
              <a:effectLst/>
              <a:latin typeface="Arial" panose="020B0604020202020204" pitchFamily="34" charset="0"/>
              <a:ea typeface="Calibri" panose="020F050202020403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81C723-6A6E-9211-F888-A839512A0519}"/>
              </a:ext>
            </a:extLst>
          </p:cNvPr>
          <p:cNvSpPr>
            <a:spLocks noGrp="1"/>
          </p:cNvSpPr>
          <p:nvPr>
            <p:ph idx="1"/>
          </p:nvPr>
        </p:nvSpPr>
        <p:spPr>
          <a:xfrm>
            <a:off x="838199" y="946484"/>
            <a:ext cx="11161295" cy="5409866"/>
          </a:xfrm>
        </p:spPr>
        <p:txBody>
          <a:bodyPr/>
          <a:lstStyle/>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Regression Model:</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Choose a regression algorithm such as Linear Regression, Random Forest Regression, or Gradient Boosting Regression.</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Split the dataset into training and testing sets.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Interpretation:</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Analyse feature importances or coefficients of the trained models to understand the factors influencing classification and regression tasks.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Identify key features that contribute most to the prediction outcomes.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Font typeface="Wingdings" panose="05000000000000000000" pitchFamily="2" charset="2"/>
              <a:buChar char="q"/>
              <a:tabLst>
                <a:tab pos="457200" algn="l"/>
              </a:tabLst>
            </a:pPr>
            <a:r>
              <a:rPr lang="en-IN" sz="2000" b="1" kern="0" dirty="0">
                <a:effectLst/>
                <a:latin typeface="Arial" panose="020B0604020202020204" pitchFamily="34" charset="0"/>
                <a:ea typeface="Times New Roman" panose="02020603050405020304" pitchFamily="18" charset="0"/>
                <a:cs typeface="Arial" panose="020B0604020202020204" pitchFamily="34" charset="0"/>
              </a:rPr>
              <a:t>Model Deployment (Optional):</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Create a user-friendly interface for end-users to interact with the deployed models.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2000" kern="0" dirty="0">
                <a:effectLst/>
                <a:latin typeface="Arial" panose="020B0604020202020204" pitchFamily="34" charset="0"/>
                <a:ea typeface="Times New Roman" panose="02020603050405020304" pitchFamily="18" charset="0"/>
                <a:cs typeface="Arial" panose="020B0604020202020204" pitchFamily="34" charset="0"/>
              </a:rPr>
              <a:t>Implement monitoring and logging mechanisms to track model performance in the production environment.</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n-IN" dirty="0"/>
          </a:p>
        </p:txBody>
      </p:sp>
      <p:sp>
        <p:nvSpPr>
          <p:cNvPr id="4" name="Footer Placeholder 3">
            <a:extLst>
              <a:ext uri="{FF2B5EF4-FFF2-40B4-BE49-F238E27FC236}">
                <a16:creationId xmlns:a16="http://schemas.microsoft.com/office/drawing/2014/main" id="{E4079B09-9F69-84A9-5900-AEF76C2E4814}"/>
              </a:ext>
            </a:extLst>
          </p:cNvPr>
          <p:cNvSpPr>
            <a:spLocks noGrp="1"/>
          </p:cNvSpPr>
          <p:nvPr>
            <p:ph type="ftr" sz="quarter" idx="11"/>
          </p:nvPr>
        </p:nvSpPr>
        <p:spPr>
          <a:xfrm>
            <a:off x="4038600" y="6492875"/>
            <a:ext cx="4114800" cy="365125"/>
          </a:xfrm>
        </p:spPr>
        <p:txBody>
          <a:bodyPr/>
          <a:lstStyle/>
          <a:p>
            <a:r>
              <a:rPr lang="en-US" dirty="0"/>
              <a:t>© Edunet Foundation. All rights reserved.</a:t>
            </a:r>
          </a:p>
        </p:txBody>
      </p:sp>
    </p:spTree>
    <p:extLst>
      <p:ext uri="{BB962C8B-B14F-4D97-AF65-F5344CB8AC3E}">
        <p14:creationId xmlns:p14="http://schemas.microsoft.com/office/powerpoint/2010/main" val="620556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2048</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Symbol</vt:lpstr>
      <vt:lpstr>Wingdings</vt:lpstr>
      <vt:lpstr>Office Theme</vt:lpstr>
      <vt:lpstr>AGRICULTURAL RAW MATERIAL ANALYSIS (ML – CLASSIFICATION &amp; REGRESSION)</vt:lpstr>
      <vt:lpstr>OUTLINE</vt:lpstr>
      <vt:lpstr>Introduction</vt:lpstr>
      <vt:lpstr>Problem Statement</vt:lpstr>
      <vt:lpstr>Dataset description</vt:lpstr>
      <vt:lpstr>Tasks</vt:lpstr>
      <vt:lpstr>PowerPoint Presentation</vt:lpstr>
      <vt:lpstr>Proposed Solution</vt:lpstr>
      <vt:lpstr>PowerPoint Presentation</vt:lpstr>
      <vt:lpstr>Algorithm &amp; Deployment</vt:lpstr>
      <vt:lpstr>PowerPoint Presentation</vt:lpstr>
      <vt:lpstr>PowerPoint Presentation</vt:lpstr>
      <vt:lpstr>GitHub Link</vt:lpstr>
      <vt:lpstr>Conclusion</vt:lpstr>
      <vt:lpstr>PowerPoint Presentation</vt:lpstr>
      <vt:lpstr>Future Scope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Nishaanth R</cp:lastModifiedBy>
  <cp:revision>80</cp:revision>
  <dcterms:created xsi:type="dcterms:W3CDTF">2021-04-26T07:43:48Z</dcterms:created>
  <dcterms:modified xsi:type="dcterms:W3CDTF">2024-04-11T19:02:22Z</dcterms:modified>
</cp:coreProperties>
</file>