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6" r:id="rId12"/>
    <p:sldId id="265" r:id="rId13"/>
    <p:sldId id="268" r:id="rId14"/>
    <p:sldId id="27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460BF-FD28-451C-B90E-8BD9BCC6690C}" type="doc">
      <dgm:prSet loTypeId="urn:microsoft.com/office/officeart/2005/8/layout/b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851C924-E018-43EB-85D8-C49D417985D3}">
      <dgm:prSet phldrT="[Text]"/>
      <dgm:spPr/>
      <dgm:t>
        <a:bodyPr/>
        <a:lstStyle/>
        <a:p>
          <a:r>
            <a:rPr lang="en-IN" dirty="0"/>
            <a:t>Data Collection</a:t>
          </a:r>
        </a:p>
      </dgm:t>
    </dgm:pt>
    <dgm:pt modelId="{41EEF929-D4CF-48F3-A73B-71771C88D54C}" type="parTrans" cxnId="{00A64978-D987-46C7-8141-5DBC7029C109}">
      <dgm:prSet/>
      <dgm:spPr/>
      <dgm:t>
        <a:bodyPr/>
        <a:lstStyle/>
        <a:p>
          <a:endParaRPr lang="en-IN"/>
        </a:p>
      </dgm:t>
    </dgm:pt>
    <dgm:pt modelId="{D03FBE8A-CBE7-4955-868D-2ECB8384596C}" type="sibTrans" cxnId="{00A64978-D987-46C7-8141-5DBC7029C109}">
      <dgm:prSet/>
      <dgm:spPr/>
      <dgm:t>
        <a:bodyPr/>
        <a:lstStyle/>
        <a:p>
          <a:endParaRPr lang="en-IN"/>
        </a:p>
      </dgm:t>
    </dgm:pt>
    <dgm:pt modelId="{676618EB-3FAC-482C-9351-4B4F687C6634}">
      <dgm:prSet phldrT="[Text]"/>
      <dgm:spPr/>
      <dgm:t>
        <a:bodyPr/>
        <a:lstStyle/>
        <a:p>
          <a:r>
            <a:rPr lang="en-IN" dirty="0"/>
            <a:t>Data Preprocessing</a:t>
          </a:r>
        </a:p>
      </dgm:t>
    </dgm:pt>
    <dgm:pt modelId="{35AAA629-C1AB-4D4E-960B-76229D796B68}" type="parTrans" cxnId="{8484FA19-8FAF-447C-9FCA-0033D96DD729}">
      <dgm:prSet/>
      <dgm:spPr/>
      <dgm:t>
        <a:bodyPr/>
        <a:lstStyle/>
        <a:p>
          <a:endParaRPr lang="en-IN"/>
        </a:p>
      </dgm:t>
    </dgm:pt>
    <dgm:pt modelId="{6E125E0D-320A-448D-B91F-23BDED0156BE}" type="sibTrans" cxnId="{8484FA19-8FAF-447C-9FCA-0033D96DD729}">
      <dgm:prSet/>
      <dgm:spPr/>
      <dgm:t>
        <a:bodyPr/>
        <a:lstStyle/>
        <a:p>
          <a:endParaRPr lang="en-IN"/>
        </a:p>
      </dgm:t>
    </dgm:pt>
    <dgm:pt modelId="{E215C2EE-F561-4EE0-B7BD-199FE05F7E59}">
      <dgm:prSet phldrT="[Text]"/>
      <dgm:spPr/>
      <dgm:t>
        <a:bodyPr/>
        <a:lstStyle/>
        <a:p>
          <a:r>
            <a:rPr lang="en-IN" dirty="0"/>
            <a:t>Data Frame 1</a:t>
          </a:r>
        </a:p>
      </dgm:t>
    </dgm:pt>
    <dgm:pt modelId="{50EC86C5-12CE-4921-A816-DB6A947A1FF4}" type="parTrans" cxnId="{5864533C-72A8-45A5-BBE8-52948EDD3061}">
      <dgm:prSet/>
      <dgm:spPr/>
      <dgm:t>
        <a:bodyPr/>
        <a:lstStyle/>
        <a:p>
          <a:endParaRPr lang="en-IN"/>
        </a:p>
      </dgm:t>
    </dgm:pt>
    <dgm:pt modelId="{7175E85F-1B99-449A-9778-FBA53F4D5F74}" type="sibTrans" cxnId="{5864533C-72A8-45A5-BBE8-52948EDD3061}">
      <dgm:prSet/>
      <dgm:spPr/>
      <dgm:t>
        <a:bodyPr/>
        <a:lstStyle/>
        <a:p>
          <a:endParaRPr lang="en-IN"/>
        </a:p>
      </dgm:t>
    </dgm:pt>
    <dgm:pt modelId="{42B49994-3936-4F2A-9649-D157A1F5B9D6}">
      <dgm:prSet phldrT="[Text]"/>
      <dgm:spPr/>
      <dgm:t>
        <a:bodyPr/>
        <a:lstStyle/>
        <a:p>
          <a:r>
            <a:rPr lang="en-IN" dirty="0"/>
            <a:t>Class Imbalance</a:t>
          </a:r>
        </a:p>
      </dgm:t>
    </dgm:pt>
    <dgm:pt modelId="{8740BEE7-197D-4725-9912-7E6814EF37EE}" type="parTrans" cxnId="{E0444357-6928-45F0-9926-E1215C6C3708}">
      <dgm:prSet/>
      <dgm:spPr/>
      <dgm:t>
        <a:bodyPr/>
        <a:lstStyle/>
        <a:p>
          <a:endParaRPr lang="en-IN"/>
        </a:p>
      </dgm:t>
    </dgm:pt>
    <dgm:pt modelId="{A8DFB66B-19CD-48C3-A545-67AA1B2F0A9F}" type="sibTrans" cxnId="{E0444357-6928-45F0-9926-E1215C6C3708}">
      <dgm:prSet/>
      <dgm:spPr/>
      <dgm:t>
        <a:bodyPr/>
        <a:lstStyle/>
        <a:p>
          <a:endParaRPr lang="en-IN"/>
        </a:p>
      </dgm:t>
    </dgm:pt>
    <dgm:pt modelId="{26460571-D322-4209-A0E1-3F2B072DCD37}">
      <dgm:prSet/>
      <dgm:spPr/>
      <dgm:t>
        <a:bodyPr/>
        <a:lstStyle/>
        <a:p>
          <a:r>
            <a:rPr lang="en-IN" dirty="0"/>
            <a:t>EDA</a:t>
          </a:r>
        </a:p>
        <a:p>
          <a:endParaRPr lang="en-IN" dirty="0"/>
        </a:p>
      </dgm:t>
    </dgm:pt>
    <dgm:pt modelId="{3D8F010B-A642-49D4-8A49-545D7A7816DB}" type="parTrans" cxnId="{2B640AD0-B097-4561-B886-02542A37ECF5}">
      <dgm:prSet/>
      <dgm:spPr/>
      <dgm:t>
        <a:bodyPr/>
        <a:lstStyle/>
        <a:p>
          <a:endParaRPr lang="en-IN"/>
        </a:p>
      </dgm:t>
    </dgm:pt>
    <dgm:pt modelId="{D855A949-AC30-47D7-90C8-4D4A650EB59F}" type="sibTrans" cxnId="{2B640AD0-B097-4561-B886-02542A37ECF5}">
      <dgm:prSet/>
      <dgm:spPr/>
      <dgm:t>
        <a:bodyPr/>
        <a:lstStyle/>
        <a:p>
          <a:endParaRPr lang="en-IN"/>
        </a:p>
      </dgm:t>
    </dgm:pt>
    <dgm:pt modelId="{0100C692-3D20-4258-8129-DCA2554E57E6}">
      <dgm:prSet/>
      <dgm:spPr/>
      <dgm:t>
        <a:bodyPr/>
        <a:lstStyle/>
        <a:p>
          <a:r>
            <a:rPr lang="en-IN" dirty="0"/>
            <a:t>Feature selection </a:t>
          </a:r>
        </a:p>
      </dgm:t>
    </dgm:pt>
    <dgm:pt modelId="{B348EC86-6DEB-4D99-96B8-275C75E70BF9}" type="parTrans" cxnId="{1BCF4C22-72A4-4546-9486-A3DF33037171}">
      <dgm:prSet/>
      <dgm:spPr/>
      <dgm:t>
        <a:bodyPr/>
        <a:lstStyle/>
        <a:p>
          <a:endParaRPr lang="en-IN"/>
        </a:p>
      </dgm:t>
    </dgm:pt>
    <dgm:pt modelId="{DBDD7892-3F10-4D84-AAFE-2FE4A327CF4D}" type="sibTrans" cxnId="{1BCF4C22-72A4-4546-9486-A3DF33037171}">
      <dgm:prSet/>
      <dgm:spPr/>
      <dgm:t>
        <a:bodyPr/>
        <a:lstStyle/>
        <a:p>
          <a:endParaRPr lang="en-IN"/>
        </a:p>
      </dgm:t>
    </dgm:pt>
    <dgm:pt modelId="{71FBE526-DB30-43DD-97A2-9E3F59C0E6FC}">
      <dgm:prSet/>
      <dgm:spPr/>
      <dgm:t>
        <a:bodyPr/>
        <a:lstStyle/>
        <a:p>
          <a:r>
            <a:rPr lang="en-IN" dirty="0"/>
            <a:t>Data Frame 2</a:t>
          </a:r>
        </a:p>
      </dgm:t>
    </dgm:pt>
    <dgm:pt modelId="{67EB11E9-DEA5-47D9-AE26-9935C82284F5}" type="parTrans" cxnId="{543218EA-8065-4B27-BA4E-CE887E613758}">
      <dgm:prSet/>
      <dgm:spPr/>
      <dgm:t>
        <a:bodyPr/>
        <a:lstStyle/>
        <a:p>
          <a:endParaRPr lang="en-IN"/>
        </a:p>
      </dgm:t>
    </dgm:pt>
    <dgm:pt modelId="{05B1FD60-249B-4804-A753-7510C6E1A327}" type="sibTrans" cxnId="{543218EA-8065-4B27-BA4E-CE887E613758}">
      <dgm:prSet/>
      <dgm:spPr/>
      <dgm:t>
        <a:bodyPr/>
        <a:lstStyle/>
        <a:p>
          <a:endParaRPr lang="en-IN"/>
        </a:p>
      </dgm:t>
    </dgm:pt>
    <dgm:pt modelId="{A7920C63-4D7E-474F-88B9-90E6640CAAEB}">
      <dgm:prSet/>
      <dgm:spPr/>
      <dgm:t>
        <a:bodyPr/>
        <a:lstStyle/>
        <a:p>
          <a:r>
            <a:rPr lang="en-IN" dirty="0"/>
            <a:t>Data Frame 3</a:t>
          </a:r>
        </a:p>
      </dgm:t>
    </dgm:pt>
    <dgm:pt modelId="{57803D6A-5431-492B-A3E9-DB3AE0B3F993}" type="parTrans" cxnId="{EAFA4E45-B040-4707-BC0E-C174A450D956}">
      <dgm:prSet/>
      <dgm:spPr/>
      <dgm:t>
        <a:bodyPr/>
        <a:lstStyle/>
        <a:p>
          <a:endParaRPr lang="en-IN"/>
        </a:p>
      </dgm:t>
    </dgm:pt>
    <dgm:pt modelId="{EC8E22EB-CCBF-44EB-AF67-165C30DA364C}" type="sibTrans" cxnId="{EAFA4E45-B040-4707-BC0E-C174A450D956}">
      <dgm:prSet/>
      <dgm:spPr/>
      <dgm:t>
        <a:bodyPr/>
        <a:lstStyle/>
        <a:p>
          <a:endParaRPr lang="en-IN"/>
        </a:p>
      </dgm:t>
    </dgm:pt>
    <dgm:pt modelId="{55AC069F-7C16-4294-BAEA-317C05870062}" type="pres">
      <dgm:prSet presAssocID="{0E6460BF-FD28-451C-B90E-8BD9BCC6690C}" presName="Name0" presStyleCnt="0">
        <dgm:presLayoutVars>
          <dgm:dir/>
          <dgm:resizeHandles val="exact"/>
        </dgm:presLayoutVars>
      </dgm:prSet>
      <dgm:spPr/>
    </dgm:pt>
    <dgm:pt modelId="{849A3694-639B-437D-9B4F-7D6637678A7B}" type="pres">
      <dgm:prSet presAssocID="{D851C924-E018-43EB-85D8-C49D417985D3}" presName="node" presStyleLbl="node1" presStyleIdx="0" presStyleCnt="8">
        <dgm:presLayoutVars>
          <dgm:bulletEnabled val="1"/>
        </dgm:presLayoutVars>
      </dgm:prSet>
      <dgm:spPr/>
    </dgm:pt>
    <dgm:pt modelId="{4428FD35-FA30-4CE7-A0EF-1C6E69DC5E04}" type="pres">
      <dgm:prSet presAssocID="{D03FBE8A-CBE7-4955-868D-2ECB8384596C}" presName="sibTrans" presStyleLbl="sibTrans1D1" presStyleIdx="0" presStyleCnt="7"/>
      <dgm:spPr/>
    </dgm:pt>
    <dgm:pt modelId="{E92E0CB9-AD48-4604-89C0-E0BC4B9ACA08}" type="pres">
      <dgm:prSet presAssocID="{D03FBE8A-CBE7-4955-868D-2ECB8384596C}" presName="connectorText" presStyleLbl="sibTrans1D1" presStyleIdx="0" presStyleCnt="7"/>
      <dgm:spPr/>
    </dgm:pt>
    <dgm:pt modelId="{0569B6F7-8BBF-42C7-B31E-20E560AFD673}" type="pres">
      <dgm:prSet presAssocID="{676618EB-3FAC-482C-9351-4B4F687C6634}" presName="node" presStyleLbl="node1" presStyleIdx="1" presStyleCnt="8">
        <dgm:presLayoutVars>
          <dgm:bulletEnabled val="1"/>
        </dgm:presLayoutVars>
      </dgm:prSet>
      <dgm:spPr/>
    </dgm:pt>
    <dgm:pt modelId="{5468B1FA-3D50-4390-84CB-361DCEB0DFDF}" type="pres">
      <dgm:prSet presAssocID="{6E125E0D-320A-448D-B91F-23BDED0156BE}" presName="sibTrans" presStyleLbl="sibTrans1D1" presStyleIdx="1" presStyleCnt="7"/>
      <dgm:spPr/>
    </dgm:pt>
    <dgm:pt modelId="{3E8B7C0A-CC5A-41AD-B059-D0E7782655F7}" type="pres">
      <dgm:prSet presAssocID="{6E125E0D-320A-448D-B91F-23BDED0156BE}" presName="connectorText" presStyleLbl="sibTrans1D1" presStyleIdx="1" presStyleCnt="7"/>
      <dgm:spPr/>
    </dgm:pt>
    <dgm:pt modelId="{4642C7E5-8C4D-4EEA-8BBF-64226E16BC20}" type="pres">
      <dgm:prSet presAssocID="{E215C2EE-F561-4EE0-B7BD-199FE05F7E59}" presName="node" presStyleLbl="node1" presStyleIdx="2" presStyleCnt="8">
        <dgm:presLayoutVars>
          <dgm:bulletEnabled val="1"/>
        </dgm:presLayoutVars>
      </dgm:prSet>
      <dgm:spPr/>
    </dgm:pt>
    <dgm:pt modelId="{A982F877-8B2F-4CF8-8A72-EAC5121D8B26}" type="pres">
      <dgm:prSet presAssocID="{7175E85F-1B99-449A-9778-FBA53F4D5F74}" presName="sibTrans" presStyleLbl="sibTrans1D1" presStyleIdx="2" presStyleCnt="7"/>
      <dgm:spPr/>
    </dgm:pt>
    <dgm:pt modelId="{302A8BC9-9D41-4CF4-9E5D-BFF9D77957E9}" type="pres">
      <dgm:prSet presAssocID="{7175E85F-1B99-449A-9778-FBA53F4D5F74}" presName="connectorText" presStyleLbl="sibTrans1D1" presStyleIdx="2" presStyleCnt="7"/>
      <dgm:spPr/>
    </dgm:pt>
    <dgm:pt modelId="{30C09C68-4636-4089-834D-7CCCD57B347A}" type="pres">
      <dgm:prSet presAssocID="{42B49994-3936-4F2A-9649-D157A1F5B9D6}" presName="node" presStyleLbl="node1" presStyleIdx="3" presStyleCnt="8">
        <dgm:presLayoutVars>
          <dgm:bulletEnabled val="1"/>
        </dgm:presLayoutVars>
      </dgm:prSet>
      <dgm:spPr/>
    </dgm:pt>
    <dgm:pt modelId="{C15DEE79-A17C-4EBE-B194-DB0DDF81647C}" type="pres">
      <dgm:prSet presAssocID="{A8DFB66B-19CD-48C3-A545-67AA1B2F0A9F}" presName="sibTrans" presStyleLbl="sibTrans1D1" presStyleIdx="3" presStyleCnt="7"/>
      <dgm:spPr/>
    </dgm:pt>
    <dgm:pt modelId="{D0CBDDEC-F951-4ABB-BB48-292565D676CD}" type="pres">
      <dgm:prSet presAssocID="{A8DFB66B-19CD-48C3-A545-67AA1B2F0A9F}" presName="connectorText" presStyleLbl="sibTrans1D1" presStyleIdx="3" presStyleCnt="7"/>
      <dgm:spPr/>
    </dgm:pt>
    <dgm:pt modelId="{554E4093-580E-4237-B27E-AD2289C3347F}" type="pres">
      <dgm:prSet presAssocID="{26460571-D322-4209-A0E1-3F2B072DCD37}" presName="node" presStyleLbl="node1" presStyleIdx="4" presStyleCnt="8">
        <dgm:presLayoutVars>
          <dgm:bulletEnabled val="1"/>
        </dgm:presLayoutVars>
      </dgm:prSet>
      <dgm:spPr/>
    </dgm:pt>
    <dgm:pt modelId="{01FB6BDF-8B48-4810-B46B-32BD30B9CA51}" type="pres">
      <dgm:prSet presAssocID="{D855A949-AC30-47D7-90C8-4D4A650EB59F}" presName="sibTrans" presStyleLbl="sibTrans1D1" presStyleIdx="4" presStyleCnt="7"/>
      <dgm:spPr/>
    </dgm:pt>
    <dgm:pt modelId="{357D36C0-A733-4A50-B3A2-DE9AA3284175}" type="pres">
      <dgm:prSet presAssocID="{D855A949-AC30-47D7-90C8-4D4A650EB59F}" presName="connectorText" presStyleLbl="sibTrans1D1" presStyleIdx="4" presStyleCnt="7"/>
      <dgm:spPr/>
    </dgm:pt>
    <dgm:pt modelId="{3B69161A-A508-4271-ABEF-2AB08186C3ED}" type="pres">
      <dgm:prSet presAssocID="{71FBE526-DB30-43DD-97A2-9E3F59C0E6FC}" presName="node" presStyleLbl="node1" presStyleIdx="5" presStyleCnt="8">
        <dgm:presLayoutVars>
          <dgm:bulletEnabled val="1"/>
        </dgm:presLayoutVars>
      </dgm:prSet>
      <dgm:spPr/>
    </dgm:pt>
    <dgm:pt modelId="{DFB5FDC6-E8F4-4C8A-AD16-39FF16795340}" type="pres">
      <dgm:prSet presAssocID="{05B1FD60-249B-4804-A753-7510C6E1A327}" presName="sibTrans" presStyleLbl="sibTrans1D1" presStyleIdx="5" presStyleCnt="7"/>
      <dgm:spPr/>
    </dgm:pt>
    <dgm:pt modelId="{0F0E757D-48C1-4030-94DB-10D917E6EEF2}" type="pres">
      <dgm:prSet presAssocID="{05B1FD60-249B-4804-A753-7510C6E1A327}" presName="connectorText" presStyleLbl="sibTrans1D1" presStyleIdx="5" presStyleCnt="7"/>
      <dgm:spPr/>
    </dgm:pt>
    <dgm:pt modelId="{369FB7B3-6774-4A91-8082-9F445CD78F14}" type="pres">
      <dgm:prSet presAssocID="{0100C692-3D20-4258-8129-DCA2554E57E6}" presName="node" presStyleLbl="node1" presStyleIdx="6" presStyleCnt="8">
        <dgm:presLayoutVars>
          <dgm:bulletEnabled val="1"/>
        </dgm:presLayoutVars>
      </dgm:prSet>
      <dgm:spPr/>
    </dgm:pt>
    <dgm:pt modelId="{D7A431F3-32E6-41FF-95CD-F1F50B9AAA89}" type="pres">
      <dgm:prSet presAssocID="{DBDD7892-3F10-4D84-AAFE-2FE4A327CF4D}" presName="sibTrans" presStyleLbl="sibTrans1D1" presStyleIdx="6" presStyleCnt="7"/>
      <dgm:spPr/>
    </dgm:pt>
    <dgm:pt modelId="{22E6B64B-79D2-4B05-BE7A-11C15CB256AA}" type="pres">
      <dgm:prSet presAssocID="{DBDD7892-3F10-4D84-AAFE-2FE4A327CF4D}" presName="connectorText" presStyleLbl="sibTrans1D1" presStyleIdx="6" presStyleCnt="7"/>
      <dgm:spPr/>
    </dgm:pt>
    <dgm:pt modelId="{5BD666E9-F11F-4D96-A85D-BCD8898FB0B7}" type="pres">
      <dgm:prSet presAssocID="{A7920C63-4D7E-474F-88B9-90E6640CAAEB}" presName="node" presStyleLbl="node1" presStyleIdx="7" presStyleCnt="8">
        <dgm:presLayoutVars>
          <dgm:bulletEnabled val="1"/>
        </dgm:presLayoutVars>
      </dgm:prSet>
      <dgm:spPr/>
    </dgm:pt>
  </dgm:ptLst>
  <dgm:cxnLst>
    <dgm:cxn modelId="{ECFFB202-76AB-40D5-A37B-8B4919F436B5}" type="presOf" srcId="{42B49994-3936-4F2A-9649-D157A1F5B9D6}" destId="{30C09C68-4636-4089-834D-7CCCD57B347A}" srcOrd="0" destOrd="0" presId="urn:microsoft.com/office/officeart/2005/8/layout/bProcess3"/>
    <dgm:cxn modelId="{C1592E09-D642-47B0-822C-2A12982C95BA}" type="presOf" srcId="{26460571-D322-4209-A0E1-3F2B072DCD37}" destId="{554E4093-580E-4237-B27E-AD2289C3347F}" srcOrd="0" destOrd="0" presId="urn:microsoft.com/office/officeart/2005/8/layout/bProcess3"/>
    <dgm:cxn modelId="{F973DA16-72EA-45B1-9228-7B6FA9583181}" type="presOf" srcId="{05B1FD60-249B-4804-A753-7510C6E1A327}" destId="{DFB5FDC6-E8F4-4C8A-AD16-39FF16795340}" srcOrd="0" destOrd="0" presId="urn:microsoft.com/office/officeart/2005/8/layout/bProcess3"/>
    <dgm:cxn modelId="{82684F18-C448-4A8F-9411-DC09496DF377}" type="presOf" srcId="{05B1FD60-249B-4804-A753-7510C6E1A327}" destId="{0F0E757D-48C1-4030-94DB-10D917E6EEF2}" srcOrd="1" destOrd="0" presId="urn:microsoft.com/office/officeart/2005/8/layout/bProcess3"/>
    <dgm:cxn modelId="{8484FA19-8FAF-447C-9FCA-0033D96DD729}" srcId="{0E6460BF-FD28-451C-B90E-8BD9BCC6690C}" destId="{676618EB-3FAC-482C-9351-4B4F687C6634}" srcOrd="1" destOrd="0" parTransId="{35AAA629-C1AB-4D4E-960B-76229D796B68}" sibTransId="{6E125E0D-320A-448D-B91F-23BDED0156BE}"/>
    <dgm:cxn modelId="{1BCF4C22-72A4-4546-9486-A3DF33037171}" srcId="{0E6460BF-FD28-451C-B90E-8BD9BCC6690C}" destId="{0100C692-3D20-4258-8129-DCA2554E57E6}" srcOrd="6" destOrd="0" parTransId="{B348EC86-6DEB-4D99-96B8-275C75E70BF9}" sibTransId="{DBDD7892-3F10-4D84-AAFE-2FE4A327CF4D}"/>
    <dgm:cxn modelId="{A6A34B24-008A-40B2-BF55-BB1C308D6818}" type="presOf" srcId="{7175E85F-1B99-449A-9778-FBA53F4D5F74}" destId="{A982F877-8B2F-4CF8-8A72-EAC5121D8B26}" srcOrd="0" destOrd="0" presId="urn:microsoft.com/office/officeart/2005/8/layout/bProcess3"/>
    <dgm:cxn modelId="{FA2D1726-E2E2-44E2-BD87-1D0173B148E7}" type="presOf" srcId="{A7920C63-4D7E-474F-88B9-90E6640CAAEB}" destId="{5BD666E9-F11F-4D96-A85D-BCD8898FB0B7}" srcOrd="0" destOrd="0" presId="urn:microsoft.com/office/officeart/2005/8/layout/bProcess3"/>
    <dgm:cxn modelId="{E7A6BA2C-8C0A-481E-8878-5829B931F267}" type="presOf" srcId="{D855A949-AC30-47D7-90C8-4D4A650EB59F}" destId="{357D36C0-A733-4A50-B3A2-DE9AA3284175}" srcOrd="1" destOrd="0" presId="urn:microsoft.com/office/officeart/2005/8/layout/bProcess3"/>
    <dgm:cxn modelId="{CA3AC53A-58F9-4D28-B3A3-00351884B29A}" type="presOf" srcId="{D03FBE8A-CBE7-4955-868D-2ECB8384596C}" destId="{4428FD35-FA30-4CE7-A0EF-1C6E69DC5E04}" srcOrd="0" destOrd="0" presId="urn:microsoft.com/office/officeart/2005/8/layout/bProcess3"/>
    <dgm:cxn modelId="{5864533C-72A8-45A5-BBE8-52948EDD3061}" srcId="{0E6460BF-FD28-451C-B90E-8BD9BCC6690C}" destId="{E215C2EE-F561-4EE0-B7BD-199FE05F7E59}" srcOrd="2" destOrd="0" parTransId="{50EC86C5-12CE-4921-A816-DB6A947A1FF4}" sibTransId="{7175E85F-1B99-449A-9778-FBA53F4D5F74}"/>
    <dgm:cxn modelId="{D4209061-9B6F-4A5A-9C0F-534DBE38F1D9}" type="presOf" srcId="{DBDD7892-3F10-4D84-AAFE-2FE4A327CF4D}" destId="{D7A431F3-32E6-41FF-95CD-F1F50B9AAA89}" srcOrd="0" destOrd="0" presId="urn:microsoft.com/office/officeart/2005/8/layout/bProcess3"/>
    <dgm:cxn modelId="{AC4B4245-BF0A-4F55-8C3E-D39FE72E0AB9}" type="presOf" srcId="{DBDD7892-3F10-4D84-AAFE-2FE4A327CF4D}" destId="{22E6B64B-79D2-4B05-BE7A-11C15CB256AA}" srcOrd="1" destOrd="0" presId="urn:microsoft.com/office/officeart/2005/8/layout/bProcess3"/>
    <dgm:cxn modelId="{EAFA4E45-B040-4707-BC0E-C174A450D956}" srcId="{0E6460BF-FD28-451C-B90E-8BD9BCC6690C}" destId="{A7920C63-4D7E-474F-88B9-90E6640CAAEB}" srcOrd="7" destOrd="0" parTransId="{57803D6A-5431-492B-A3E9-DB3AE0B3F993}" sibTransId="{EC8E22EB-CCBF-44EB-AF67-165C30DA364C}"/>
    <dgm:cxn modelId="{FF78966C-F9A3-4E70-AE0B-4596A8FAAC6D}" type="presOf" srcId="{A8DFB66B-19CD-48C3-A545-67AA1B2F0A9F}" destId="{C15DEE79-A17C-4EBE-B194-DB0DDF81647C}" srcOrd="0" destOrd="0" presId="urn:microsoft.com/office/officeart/2005/8/layout/bProcess3"/>
    <dgm:cxn modelId="{C601D850-FD73-45F8-84A9-BC72A7A3C5BB}" type="presOf" srcId="{7175E85F-1B99-449A-9778-FBA53F4D5F74}" destId="{302A8BC9-9D41-4CF4-9E5D-BFF9D77957E9}" srcOrd="1" destOrd="0" presId="urn:microsoft.com/office/officeart/2005/8/layout/bProcess3"/>
    <dgm:cxn modelId="{921B0B73-FF80-4ADA-AB6D-3CA0817B7E31}" type="presOf" srcId="{D851C924-E018-43EB-85D8-C49D417985D3}" destId="{849A3694-639B-437D-9B4F-7D6637678A7B}" srcOrd="0" destOrd="0" presId="urn:microsoft.com/office/officeart/2005/8/layout/bProcess3"/>
    <dgm:cxn modelId="{AC05B554-B806-411B-82C0-DBF9A49764A6}" type="presOf" srcId="{E215C2EE-F561-4EE0-B7BD-199FE05F7E59}" destId="{4642C7E5-8C4D-4EEA-8BBF-64226E16BC20}" srcOrd="0" destOrd="0" presId="urn:microsoft.com/office/officeart/2005/8/layout/bProcess3"/>
    <dgm:cxn modelId="{D295BA55-B475-462D-BB37-9461FA10ADB7}" type="presOf" srcId="{0100C692-3D20-4258-8129-DCA2554E57E6}" destId="{369FB7B3-6774-4A91-8082-9F445CD78F14}" srcOrd="0" destOrd="0" presId="urn:microsoft.com/office/officeart/2005/8/layout/bProcess3"/>
    <dgm:cxn modelId="{E0444357-6928-45F0-9926-E1215C6C3708}" srcId="{0E6460BF-FD28-451C-B90E-8BD9BCC6690C}" destId="{42B49994-3936-4F2A-9649-D157A1F5B9D6}" srcOrd="3" destOrd="0" parTransId="{8740BEE7-197D-4725-9912-7E6814EF37EE}" sibTransId="{A8DFB66B-19CD-48C3-A545-67AA1B2F0A9F}"/>
    <dgm:cxn modelId="{00A64978-D987-46C7-8141-5DBC7029C109}" srcId="{0E6460BF-FD28-451C-B90E-8BD9BCC6690C}" destId="{D851C924-E018-43EB-85D8-C49D417985D3}" srcOrd="0" destOrd="0" parTransId="{41EEF929-D4CF-48F3-A73B-71771C88D54C}" sibTransId="{D03FBE8A-CBE7-4955-868D-2ECB8384596C}"/>
    <dgm:cxn modelId="{9259EC84-C51C-4E2C-A87A-2BC893729D6C}" type="presOf" srcId="{D03FBE8A-CBE7-4955-868D-2ECB8384596C}" destId="{E92E0CB9-AD48-4604-89C0-E0BC4B9ACA08}" srcOrd="1" destOrd="0" presId="urn:microsoft.com/office/officeart/2005/8/layout/bProcess3"/>
    <dgm:cxn modelId="{8B4CC888-D05D-4E04-971B-7110528EF53F}" type="presOf" srcId="{A8DFB66B-19CD-48C3-A545-67AA1B2F0A9F}" destId="{D0CBDDEC-F951-4ABB-BB48-292565D676CD}" srcOrd="1" destOrd="0" presId="urn:microsoft.com/office/officeart/2005/8/layout/bProcess3"/>
    <dgm:cxn modelId="{A8F7618D-6F00-4A5D-8DAD-2A5F97891EDD}" type="presOf" srcId="{71FBE526-DB30-43DD-97A2-9E3F59C0E6FC}" destId="{3B69161A-A508-4271-ABEF-2AB08186C3ED}" srcOrd="0" destOrd="0" presId="urn:microsoft.com/office/officeart/2005/8/layout/bProcess3"/>
    <dgm:cxn modelId="{D90D7197-9D3D-427B-8A13-9EB2B145E6B1}" type="presOf" srcId="{6E125E0D-320A-448D-B91F-23BDED0156BE}" destId="{5468B1FA-3D50-4390-84CB-361DCEB0DFDF}" srcOrd="0" destOrd="0" presId="urn:microsoft.com/office/officeart/2005/8/layout/bProcess3"/>
    <dgm:cxn modelId="{24745F9E-5C48-42AC-9188-7E8C19441D3D}" type="presOf" srcId="{0E6460BF-FD28-451C-B90E-8BD9BCC6690C}" destId="{55AC069F-7C16-4294-BAEA-317C05870062}" srcOrd="0" destOrd="0" presId="urn:microsoft.com/office/officeart/2005/8/layout/bProcess3"/>
    <dgm:cxn modelId="{433649BE-97F1-481F-9528-E0CC53D07302}" type="presOf" srcId="{6E125E0D-320A-448D-B91F-23BDED0156BE}" destId="{3E8B7C0A-CC5A-41AD-B059-D0E7782655F7}" srcOrd="1" destOrd="0" presId="urn:microsoft.com/office/officeart/2005/8/layout/bProcess3"/>
    <dgm:cxn modelId="{2B640AD0-B097-4561-B886-02542A37ECF5}" srcId="{0E6460BF-FD28-451C-B90E-8BD9BCC6690C}" destId="{26460571-D322-4209-A0E1-3F2B072DCD37}" srcOrd="4" destOrd="0" parTransId="{3D8F010B-A642-49D4-8A49-545D7A7816DB}" sibTransId="{D855A949-AC30-47D7-90C8-4D4A650EB59F}"/>
    <dgm:cxn modelId="{80930BE3-C293-415B-82CC-46163D234F92}" type="presOf" srcId="{D855A949-AC30-47D7-90C8-4D4A650EB59F}" destId="{01FB6BDF-8B48-4810-B46B-32BD30B9CA51}" srcOrd="0" destOrd="0" presId="urn:microsoft.com/office/officeart/2005/8/layout/bProcess3"/>
    <dgm:cxn modelId="{2BC629E5-D452-4DBA-BD69-3F38635633EA}" type="presOf" srcId="{676618EB-3FAC-482C-9351-4B4F687C6634}" destId="{0569B6F7-8BBF-42C7-B31E-20E560AFD673}" srcOrd="0" destOrd="0" presId="urn:microsoft.com/office/officeart/2005/8/layout/bProcess3"/>
    <dgm:cxn modelId="{543218EA-8065-4B27-BA4E-CE887E613758}" srcId="{0E6460BF-FD28-451C-B90E-8BD9BCC6690C}" destId="{71FBE526-DB30-43DD-97A2-9E3F59C0E6FC}" srcOrd="5" destOrd="0" parTransId="{67EB11E9-DEA5-47D9-AE26-9935C82284F5}" sibTransId="{05B1FD60-249B-4804-A753-7510C6E1A327}"/>
    <dgm:cxn modelId="{B2C3FA55-3AD0-44E1-B50D-3810B6837BDB}" type="presParOf" srcId="{55AC069F-7C16-4294-BAEA-317C05870062}" destId="{849A3694-639B-437D-9B4F-7D6637678A7B}" srcOrd="0" destOrd="0" presId="urn:microsoft.com/office/officeart/2005/8/layout/bProcess3"/>
    <dgm:cxn modelId="{3B51BDDC-20A6-4456-9AFF-D42EBE6604D9}" type="presParOf" srcId="{55AC069F-7C16-4294-BAEA-317C05870062}" destId="{4428FD35-FA30-4CE7-A0EF-1C6E69DC5E04}" srcOrd="1" destOrd="0" presId="urn:microsoft.com/office/officeart/2005/8/layout/bProcess3"/>
    <dgm:cxn modelId="{9065E8DC-30E1-493A-90FF-E84AA70AC0DA}" type="presParOf" srcId="{4428FD35-FA30-4CE7-A0EF-1C6E69DC5E04}" destId="{E92E0CB9-AD48-4604-89C0-E0BC4B9ACA08}" srcOrd="0" destOrd="0" presId="urn:microsoft.com/office/officeart/2005/8/layout/bProcess3"/>
    <dgm:cxn modelId="{BBC6CBD8-AE5E-4A9C-BFEF-6393F3D7B58F}" type="presParOf" srcId="{55AC069F-7C16-4294-BAEA-317C05870062}" destId="{0569B6F7-8BBF-42C7-B31E-20E560AFD673}" srcOrd="2" destOrd="0" presId="urn:microsoft.com/office/officeart/2005/8/layout/bProcess3"/>
    <dgm:cxn modelId="{6E5925EA-2D2D-4601-B75E-324C1BF124A8}" type="presParOf" srcId="{55AC069F-7C16-4294-BAEA-317C05870062}" destId="{5468B1FA-3D50-4390-84CB-361DCEB0DFDF}" srcOrd="3" destOrd="0" presId="urn:microsoft.com/office/officeart/2005/8/layout/bProcess3"/>
    <dgm:cxn modelId="{28BAB33C-CA05-445B-AA99-1C7A4CEE822C}" type="presParOf" srcId="{5468B1FA-3D50-4390-84CB-361DCEB0DFDF}" destId="{3E8B7C0A-CC5A-41AD-B059-D0E7782655F7}" srcOrd="0" destOrd="0" presId="urn:microsoft.com/office/officeart/2005/8/layout/bProcess3"/>
    <dgm:cxn modelId="{135814B0-715E-4650-9F51-98A585F5E18B}" type="presParOf" srcId="{55AC069F-7C16-4294-BAEA-317C05870062}" destId="{4642C7E5-8C4D-4EEA-8BBF-64226E16BC20}" srcOrd="4" destOrd="0" presId="urn:microsoft.com/office/officeart/2005/8/layout/bProcess3"/>
    <dgm:cxn modelId="{9B67C734-78D6-4B10-AFAE-2D3866032BBE}" type="presParOf" srcId="{55AC069F-7C16-4294-BAEA-317C05870062}" destId="{A982F877-8B2F-4CF8-8A72-EAC5121D8B26}" srcOrd="5" destOrd="0" presId="urn:microsoft.com/office/officeart/2005/8/layout/bProcess3"/>
    <dgm:cxn modelId="{0515372A-CB8F-42AC-976A-3109DBF31BF3}" type="presParOf" srcId="{A982F877-8B2F-4CF8-8A72-EAC5121D8B26}" destId="{302A8BC9-9D41-4CF4-9E5D-BFF9D77957E9}" srcOrd="0" destOrd="0" presId="urn:microsoft.com/office/officeart/2005/8/layout/bProcess3"/>
    <dgm:cxn modelId="{B78BB9CD-FF13-4DAE-A6D0-F1D942A54AEA}" type="presParOf" srcId="{55AC069F-7C16-4294-BAEA-317C05870062}" destId="{30C09C68-4636-4089-834D-7CCCD57B347A}" srcOrd="6" destOrd="0" presId="urn:microsoft.com/office/officeart/2005/8/layout/bProcess3"/>
    <dgm:cxn modelId="{16A12E25-D9F2-4BD2-8CBE-D14F882EFDB0}" type="presParOf" srcId="{55AC069F-7C16-4294-BAEA-317C05870062}" destId="{C15DEE79-A17C-4EBE-B194-DB0DDF81647C}" srcOrd="7" destOrd="0" presId="urn:microsoft.com/office/officeart/2005/8/layout/bProcess3"/>
    <dgm:cxn modelId="{5FFB5189-D2AE-4078-82FA-C95B4FBD3BB9}" type="presParOf" srcId="{C15DEE79-A17C-4EBE-B194-DB0DDF81647C}" destId="{D0CBDDEC-F951-4ABB-BB48-292565D676CD}" srcOrd="0" destOrd="0" presId="urn:microsoft.com/office/officeart/2005/8/layout/bProcess3"/>
    <dgm:cxn modelId="{9776F842-C07E-4852-B721-52178D72BEB6}" type="presParOf" srcId="{55AC069F-7C16-4294-BAEA-317C05870062}" destId="{554E4093-580E-4237-B27E-AD2289C3347F}" srcOrd="8" destOrd="0" presId="urn:microsoft.com/office/officeart/2005/8/layout/bProcess3"/>
    <dgm:cxn modelId="{55B0550F-0B06-4E55-86C7-8DEB6B6A818E}" type="presParOf" srcId="{55AC069F-7C16-4294-BAEA-317C05870062}" destId="{01FB6BDF-8B48-4810-B46B-32BD30B9CA51}" srcOrd="9" destOrd="0" presId="urn:microsoft.com/office/officeart/2005/8/layout/bProcess3"/>
    <dgm:cxn modelId="{98CAD116-A4CE-4DA1-952A-125923E64050}" type="presParOf" srcId="{01FB6BDF-8B48-4810-B46B-32BD30B9CA51}" destId="{357D36C0-A733-4A50-B3A2-DE9AA3284175}" srcOrd="0" destOrd="0" presId="urn:microsoft.com/office/officeart/2005/8/layout/bProcess3"/>
    <dgm:cxn modelId="{DB349DC0-5CF1-44B3-A437-8EC6C92FDA31}" type="presParOf" srcId="{55AC069F-7C16-4294-BAEA-317C05870062}" destId="{3B69161A-A508-4271-ABEF-2AB08186C3ED}" srcOrd="10" destOrd="0" presId="urn:microsoft.com/office/officeart/2005/8/layout/bProcess3"/>
    <dgm:cxn modelId="{CC0CB433-7CDC-4F31-ABA9-ACD8A1839C9C}" type="presParOf" srcId="{55AC069F-7C16-4294-BAEA-317C05870062}" destId="{DFB5FDC6-E8F4-4C8A-AD16-39FF16795340}" srcOrd="11" destOrd="0" presId="urn:microsoft.com/office/officeart/2005/8/layout/bProcess3"/>
    <dgm:cxn modelId="{AC1CAA85-5B44-4810-B197-6C3A55FD71FF}" type="presParOf" srcId="{DFB5FDC6-E8F4-4C8A-AD16-39FF16795340}" destId="{0F0E757D-48C1-4030-94DB-10D917E6EEF2}" srcOrd="0" destOrd="0" presId="urn:microsoft.com/office/officeart/2005/8/layout/bProcess3"/>
    <dgm:cxn modelId="{0339DE2B-04B9-4199-B9F8-D14D168C78A9}" type="presParOf" srcId="{55AC069F-7C16-4294-BAEA-317C05870062}" destId="{369FB7B3-6774-4A91-8082-9F445CD78F14}" srcOrd="12" destOrd="0" presId="urn:microsoft.com/office/officeart/2005/8/layout/bProcess3"/>
    <dgm:cxn modelId="{9E781616-83A1-41D8-9746-BBA831AA69BA}" type="presParOf" srcId="{55AC069F-7C16-4294-BAEA-317C05870062}" destId="{D7A431F3-32E6-41FF-95CD-F1F50B9AAA89}" srcOrd="13" destOrd="0" presId="urn:microsoft.com/office/officeart/2005/8/layout/bProcess3"/>
    <dgm:cxn modelId="{19A9EC12-7F29-4EC3-9AB7-391E51AB33B1}" type="presParOf" srcId="{D7A431F3-32E6-41FF-95CD-F1F50B9AAA89}" destId="{22E6B64B-79D2-4B05-BE7A-11C15CB256AA}" srcOrd="0" destOrd="0" presId="urn:microsoft.com/office/officeart/2005/8/layout/bProcess3"/>
    <dgm:cxn modelId="{231C65D2-BB00-4403-B18E-81D5017DE0E6}" type="presParOf" srcId="{55AC069F-7C16-4294-BAEA-317C05870062}" destId="{5BD666E9-F11F-4D96-A85D-BCD8898FB0B7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8FD35-FA30-4CE7-A0EF-1C6E69DC5E04}">
      <dsp:nvSpPr>
        <dsp:cNvPr id="0" name=""/>
        <dsp:cNvSpPr/>
      </dsp:nvSpPr>
      <dsp:spPr>
        <a:xfrm>
          <a:off x="1880851" y="881858"/>
          <a:ext cx="402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006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71039" y="925415"/>
        <a:ext cx="21630" cy="4326"/>
      </dsp:txXfrm>
    </dsp:sp>
    <dsp:sp modelId="{849A3694-639B-437D-9B4F-7D6637678A7B}">
      <dsp:nvSpPr>
        <dsp:cNvPr id="0" name=""/>
        <dsp:cNvSpPr/>
      </dsp:nvSpPr>
      <dsp:spPr>
        <a:xfrm>
          <a:off x="1755" y="363309"/>
          <a:ext cx="1880895" cy="11285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Collection</a:t>
          </a:r>
        </a:p>
      </dsp:txBody>
      <dsp:txXfrm>
        <a:off x="1755" y="363309"/>
        <a:ext cx="1880895" cy="1128537"/>
      </dsp:txXfrm>
    </dsp:sp>
    <dsp:sp modelId="{5468B1FA-3D50-4390-84CB-361DCEB0DFDF}">
      <dsp:nvSpPr>
        <dsp:cNvPr id="0" name=""/>
        <dsp:cNvSpPr/>
      </dsp:nvSpPr>
      <dsp:spPr>
        <a:xfrm>
          <a:off x="4194353" y="881858"/>
          <a:ext cx="402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006" y="45720"/>
              </a:lnTo>
            </a:path>
          </a:pathLst>
        </a:custGeom>
        <a:noFill/>
        <a:ln w="12700" cap="flat" cmpd="sng" algn="ctr">
          <a:solidFill>
            <a:schemeClr val="accent4">
              <a:hueOff val="264228"/>
              <a:satOff val="-641"/>
              <a:lumOff val="-85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384541" y="925415"/>
        <a:ext cx="21630" cy="4326"/>
      </dsp:txXfrm>
    </dsp:sp>
    <dsp:sp modelId="{0569B6F7-8BBF-42C7-B31E-20E560AFD673}">
      <dsp:nvSpPr>
        <dsp:cNvPr id="0" name=""/>
        <dsp:cNvSpPr/>
      </dsp:nvSpPr>
      <dsp:spPr>
        <a:xfrm>
          <a:off x="2315257" y="363309"/>
          <a:ext cx="1880895" cy="1128537"/>
        </a:xfrm>
        <a:prstGeom prst="rect">
          <a:avLst/>
        </a:prstGeom>
        <a:solidFill>
          <a:schemeClr val="accent4">
            <a:hueOff val="226481"/>
            <a:satOff val="-549"/>
            <a:lumOff val="-728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Preprocessing</a:t>
          </a:r>
        </a:p>
      </dsp:txBody>
      <dsp:txXfrm>
        <a:off x="2315257" y="363309"/>
        <a:ext cx="1880895" cy="1128537"/>
      </dsp:txXfrm>
    </dsp:sp>
    <dsp:sp modelId="{A982F877-8B2F-4CF8-8A72-EAC5121D8B26}">
      <dsp:nvSpPr>
        <dsp:cNvPr id="0" name=""/>
        <dsp:cNvSpPr/>
      </dsp:nvSpPr>
      <dsp:spPr>
        <a:xfrm>
          <a:off x="6507855" y="881858"/>
          <a:ext cx="402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006" y="45720"/>
              </a:lnTo>
            </a:path>
          </a:pathLst>
        </a:custGeom>
        <a:noFill/>
        <a:ln w="12700" cap="flat" cmpd="sng" algn="ctr">
          <a:solidFill>
            <a:schemeClr val="accent4">
              <a:hueOff val="528456"/>
              <a:satOff val="-1282"/>
              <a:lumOff val="-16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698043" y="925415"/>
        <a:ext cx="21630" cy="4326"/>
      </dsp:txXfrm>
    </dsp:sp>
    <dsp:sp modelId="{4642C7E5-8C4D-4EEA-8BBF-64226E16BC20}">
      <dsp:nvSpPr>
        <dsp:cNvPr id="0" name=""/>
        <dsp:cNvSpPr/>
      </dsp:nvSpPr>
      <dsp:spPr>
        <a:xfrm>
          <a:off x="4628759" y="363309"/>
          <a:ext cx="1880895" cy="1128537"/>
        </a:xfrm>
        <a:prstGeom prst="rect">
          <a:avLst/>
        </a:prstGeom>
        <a:solidFill>
          <a:schemeClr val="accent4">
            <a:hueOff val="452962"/>
            <a:satOff val="-1099"/>
            <a:lumOff val="-1457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Frame 1</a:t>
          </a:r>
        </a:p>
      </dsp:txBody>
      <dsp:txXfrm>
        <a:off x="4628759" y="363309"/>
        <a:ext cx="1880895" cy="1128537"/>
      </dsp:txXfrm>
    </dsp:sp>
    <dsp:sp modelId="{C15DEE79-A17C-4EBE-B194-DB0DDF81647C}">
      <dsp:nvSpPr>
        <dsp:cNvPr id="0" name=""/>
        <dsp:cNvSpPr/>
      </dsp:nvSpPr>
      <dsp:spPr>
        <a:xfrm>
          <a:off x="942203" y="1490046"/>
          <a:ext cx="6940505" cy="402006"/>
        </a:xfrm>
        <a:custGeom>
          <a:avLst/>
          <a:gdLst/>
          <a:ahLst/>
          <a:cxnLst/>
          <a:rect l="0" t="0" r="0" b="0"/>
          <a:pathLst>
            <a:path>
              <a:moveTo>
                <a:pt x="6940505" y="0"/>
              </a:moveTo>
              <a:lnTo>
                <a:pt x="6940505" y="218103"/>
              </a:lnTo>
              <a:lnTo>
                <a:pt x="0" y="218103"/>
              </a:lnTo>
              <a:lnTo>
                <a:pt x="0" y="402006"/>
              </a:lnTo>
            </a:path>
          </a:pathLst>
        </a:custGeom>
        <a:noFill/>
        <a:ln w="12700" cap="flat" cmpd="sng" algn="ctr">
          <a:solidFill>
            <a:schemeClr val="accent4">
              <a:hueOff val="792683"/>
              <a:satOff val="-1923"/>
              <a:lumOff val="-25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238607" y="1688886"/>
        <a:ext cx="347698" cy="4326"/>
      </dsp:txXfrm>
    </dsp:sp>
    <dsp:sp modelId="{30C09C68-4636-4089-834D-7CCCD57B347A}">
      <dsp:nvSpPr>
        <dsp:cNvPr id="0" name=""/>
        <dsp:cNvSpPr/>
      </dsp:nvSpPr>
      <dsp:spPr>
        <a:xfrm>
          <a:off x="6942261" y="363309"/>
          <a:ext cx="1880895" cy="1128537"/>
        </a:xfrm>
        <a:prstGeom prst="rect">
          <a:avLst/>
        </a:prstGeom>
        <a:solidFill>
          <a:schemeClr val="accent4">
            <a:hueOff val="679443"/>
            <a:satOff val="-1648"/>
            <a:lumOff val="-218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Class Imbalance</a:t>
          </a:r>
        </a:p>
      </dsp:txBody>
      <dsp:txXfrm>
        <a:off x="6942261" y="363309"/>
        <a:ext cx="1880895" cy="1128537"/>
      </dsp:txXfrm>
    </dsp:sp>
    <dsp:sp modelId="{01FB6BDF-8B48-4810-B46B-32BD30B9CA51}">
      <dsp:nvSpPr>
        <dsp:cNvPr id="0" name=""/>
        <dsp:cNvSpPr/>
      </dsp:nvSpPr>
      <dsp:spPr>
        <a:xfrm>
          <a:off x="1880851" y="2443001"/>
          <a:ext cx="402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006" y="45720"/>
              </a:lnTo>
            </a:path>
          </a:pathLst>
        </a:custGeom>
        <a:noFill/>
        <a:ln w="12700" cap="flat" cmpd="sng" algn="ctr">
          <a:solidFill>
            <a:schemeClr val="accent4">
              <a:hueOff val="1056911"/>
              <a:satOff val="-2564"/>
              <a:lumOff val="-339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71039" y="2486558"/>
        <a:ext cx="21630" cy="4326"/>
      </dsp:txXfrm>
    </dsp:sp>
    <dsp:sp modelId="{554E4093-580E-4237-B27E-AD2289C3347F}">
      <dsp:nvSpPr>
        <dsp:cNvPr id="0" name=""/>
        <dsp:cNvSpPr/>
      </dsp:nvSpPr>
      <dsp:spPr>
        <a:xfrm>
          <a:off x="1755" y="1924453"/>
          <a:ext cx="1880895" cy="1128537"/>
        </a:xfrm>
        <a:prstGeom prst="rect">
          <a:avLst/>
        </a:prstGeom>
        <a:solidFill>
          <a:schemeClr val="accent4">
            <a:hueOff val="905924"/>
            <a:satOff val="-2198"/>
            <a:lumOff val="-2913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EDA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1755" y="1924453"/>
        <a:ext cx="1880895" cy="1128537"/>
      </dsp:txXfrm>
    </dsp:sp>
    <dsp:sp modelId="{DFB5FDC6-E8F4-4C8A-AD16-39FF16795340}">
      <dsp:nvSpPr>
        <dsp:cNvPr id="0" name=""/>
        <dsp:cNvSpPr/>
      </dsp:nvSpPr>
      <dsp:spPr>
        <a:xfrm>
          <a:off x="4194353" y="2443001"/>
          <a:ext cx="402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006" y="45720"/>
              </a:lnTo>
            </a:path>
          </a:pathLst>
        </a:custGeom>
        <a:noFill/>
        <a:ln w="12700" cap="flat" cmpd="sng" algn="ctr">
          <a:solidFill>
            <a:schemeClr val="accent4">
              <a:hueOff val="1321139"/>
              <a:satOff val="-3205"/>
              <a:lumOff val="-42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384541" y="2486558"/>
        <a:ext cx="21630" cy="4326"/>
      </dsp:txXfrm>
    </dsp:sp>
    <dsp:sp modelId="{3B69161A-A508-4271-ABEF-2AB08186C3ED}">
      <dsp:nvSpPr>
        <dsp:cNvPr id="0" name=""/>
        <dsp:cNvSpPr/>
      </dsp:nvSpPr>
      <dsp:spPr>
        <a:xfrm>
          <a:off x="2315257" y="1924453"/>
          <a:ext cx="1880895" cy="1128537"/>
        </a:xfrm>
        <a:prstGeom prst="rect">
          <a:avLst/>
        </a:prstGeom>
        <a:solidFill>
          <a:schemeClr val="accent4">
            <a:hueOff val="1132405"/>
            <a:satOff val="-2747"/>
            <a:lumOff val="-3641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Frame 2</a:t>
          </a:r>
        </a:p>
      </dsp:txBody>
      <dsp:txXfrm>
        <a:off x="2315257" y="1924453"/>
        <a:ext cx="1880895" cy="1128537"/>
      </dsp:txXfrm>
    </dsp:sp>
    <dsp:sp modelId="{D7A431F3-32E6-41FF-95CD-F1F50B9AAA89}">
      <dsp:nvSpPr>
        <dsp:cNvPr id="0" name=""/>
        <dsp:cNvSpPr/>
      </dsp:nvSpPr>
      <dsp:spPr>
        <a:xfrm>
          <a:off x="6507855" y="2443001"/>
          <a:ext cx="4020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2006" y="45720"/>
              </a:lnTo>
            </a:path>
          </a:pathLst>
        </a:custGeom>
        <a:noFill/>
        <a:ln w="12700" cap="flat" cmpd="sng" algn="ctr">
          <a:solidFill>
            <a:schemeClr val="accent4">
              <a:hueOff val="1585367"/>
              <a:satOff val="-3846"/>
              <a:lumOff val="-50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698043" y="2486558"/>
        <a:ext cx="21630" cy="4326"/>
      </dsp:txXfrm>
    </dsp:sp>
    <dsp:sp modelId="{369FB7B3-6774-4A91-8082-9F445CD78F14}">
      <dsp:nvSpPr>
        <dsp:cNvPr id="0" name=""/>
        <dsp:cNvSpPr/>
      </dsp:nvSpPr>
      <dsp:spPr>
        <a:xfrm>
          <a:off x="4628759" y="1924453"/>
          <a:ext cx="1880895" cy="1128537"/>
        </a:xfrm>
        <a:prstGeom prst="rect">
          <a:avLst/>
        </a:prstGeom>
        <a:solidFill>
          <a:schemeClr val="accent4">
            <a:hueOff val="1358886"/>
            <a:satOff val="-3297"/>
            <a:lumOff val="-437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Feature selection </a:t>
          </a:r>
        </a:p>
      </dsp:txBody>
      <dsp:txXfrm>
        <a:off x="4628759" y="1924453"/>
        <a:ext cx="1880895" cy="1128537"/>
      </dsp:txXfrm>
    </dsp:sp>
    <dsp:sp modelId="{5BD666E9-F11F-4D96-A85D-BCD8898FB0B7}">
      <dsp:nvSpPr>
        <dsp:cNvPr id="0" name=""/>
        <dsp:cNvSpPr/>
      </dsp:nvSpPr>
      <dsp:spPr>
        <a:xfrm>
          <a:off x="6942261" y="1924453"/>
          <a:ext cx="1880895" cy="1128537"/>
        </a:xfrm>
        <a:prstGeom prst="rect">
          <a:avLst/>
        </a:prstGeom>
        <a:solidFill>
          <a:schemeClr val="accent4">
            <a:hueOff val="1585367"/>
            <a:satOff val="-3846"/>
            <a:lumOff val="-5098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Frame 3</a:t>
          </a:r>
        </a:p>
      </dsp:txBody>
      <dsp:txXfrm>
        <a:off x="6942261" y="1924453"/>
        <a:ext cx="1880895" cy="1128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8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438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905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94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39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2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2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49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8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1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3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8DBC-CF1D-AAA4-0C6B-B92935D19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53" y="856689"/>
            <a:ext cx="10674494" cy="2677648"/>
          </a:xfrm>
        </p:spPr>
        <p:txBody>
          <a:bodyPr/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CAMPUS PLACEMENT PERDICTION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7A579-FA94-5D38-D7F9-8D77818BB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697" y="4350619"/>
            <a:ext cx="3666440" cy="136518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BY:</a:t>
            </a:r>
          </a:p>
          <a:p>
            <a:r>
              <a:rPr lang="en-IN" dirty="0">
                <a:solidFill>
                  <a:schemeClr val="bg1"/>
                </a:solidFill>
              </a:rPr>
              <a:t>NISHA A</a:t>
            </a:r>
          </a:p>
        </p:txBody>
      </p:sp>
    </p:spTree>
    <p:extLst>
      <p:ext uri="{BB962C8B-B14F-4D97-AF65-F5344CB8AC3E}">
        <p14:creationId xmlns:p14="http://schemas.microsoft.com/office/powerpoint/2010/main" val="161187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4417-39F3-B785-1542-24C4DF7A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OUTLIER TREATMENT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DC6BA-84EE-7A23-BEA8-E9B701706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903"/>
          <a:stretch/>
        </p:blipFill>
        <p:spPr>
          <a:xfrm>
            <a:off x="8277726" y="2820202"/>
            <a:ext cx="3558139" cy="297552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9DFB5-DAA0-B871-D3E0-31A778281F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25"/>
          <a:stretch/>
        </p:blipFill>
        <p:spPr>
          <a:xfrm>
            <a:off x="4313724" y="2820202"/>
            <a:ext cx="3720965" cy="3064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359A05-A24F-973B-6D3C-B4946F7C3A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387"/>
          <a:stretch/>
        </p:blipFill>
        <p:spPr>
          <a:xfrm>
            <a:off x="211757" y="2934879"/>
            <a:ext cx="3945556" cy="29494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64792F-36FA-7893-6E0C-FAAA92023345}"/>
              </a:ext>
            </a:extLst>
          </p:cNvPr>
          <p:cNvSpPr txBox="1"/>
          <p:nvPr/>
        </p:nvSpPr>
        <p:spPr>
          <a:xfrm>
            <a:off x="452389" y="6073541"/>
            <a:ext cx="402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Aptitude Score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3AF31-BEEB-A865-6036-671AF3D02C7D}"/>
              </a:ext>
            </a:extLst>
          </p:cNvPr>
          <p:cNvSpPr txBox="1"/>
          <p:nvPr/>
        </p:nvSpPr>
        <p:spPr>
          <a:xfrm>
            <a:off x="4636171" y="6140918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SSC Marks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70FCA-1D4F-C467-0F7A-38272373922F}"/>
              </a:ext>
            </a:extLst>
          </p:cNvPr>
          <p:cNvSpPr txBox="1"/>
          <p:nvPr/>
        </p:nvSpPr>
        <p:spPr>
          <a:xfrm>
            <a:off x="8797491" y="6073541"/>
            <a:ext cx="3038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HSC Marks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EE1E85-A8BE-DD16-6E7C-FAAEA9413519}"/>
              </a:ext>
            </a:extLst>
          </p:cNvPr>
          <p:cNvSpPr txBox="1"/>
          <p:nvPr/>
        </p:nvSpPr>
        <p:spPr>
          <a:xfrm>
            <a:off x="2541070" y="2376338"/>
            <a:ext cx="614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Not Having Outlier and Skewness</a:t>
            </a:r>
          </a:p>
        </p:txBody>
      </p:sp>
    </p:spTree>
    <p:extLst>
      <p:ext uri="{BB962C8B-B14F-4D97-AF65-F5344CB8AC3E}">
        <p14:creationId xmlns:p14="http://schemas.microsoft.com/office/powerpoint/2010/main" val="80278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9765-F6E8-41D9-5D50-1ECC1DE5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DATAFRAME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E27563-5A82-9779-7CEB-C807EE78C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674634"/>
              </p:ext>
            </p:extLst>
          </p:nvPr>
        </p:nvGraphicFramePr>
        <p:xfrm>
          <a:off x="452388" y="2605222"/>
          <a:ext cx="11261557" cy="34712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9734">
                  <a:extLst>
                    <a:ext uri="{9D8B030D-6E8A-4147-A177-3AD203B41FA5}">
                      <a16:colId xmlns:a16="http://schemas.microsoft.com/office/drawing/2014/main" val="1317297463"/>
                    </a:ext>
                  </a:extLst>
                </a:gridCol>
                <a:gridCol w="2774118">
                  <a:extLst>
                    <a:ext uri="{9D8B030D-6E8A-4147-A177-3AD203B41FA5}">
                      <a16:colId xmlns:a16="http://schemas.microsoft.com/office/drawing/2014/main" val="4214142023"/>
                    </a:ext>
                  </a:extLst>
                </a:gridCol>
                <a:gridCol w="1789450">
                  <a:extLst>
                    <a:ext uri="{9D8B030D-6E8A-4147-A177-3AD203B41FA5}">
                      <a16:colId xmlns:a16="http://schemas.microsoft.com/office/drawing/2014/main" val="69954027"/>
                    </a:ext>
                  </a:extLst>
                </a:gridCol>
                <a:gridCol w="1964403">
                  <a:extLst>
                    <a:ext uri="{9D8B030D-6E8A-4147-A177-3AD203B41FA5}">
                      <a16:colId xmlns:a16="http://schemas.microsoft.com/office/drawing/2014/main" val="163013906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828634869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524175919"/>
                    </a:ext>
                  </a:extLst>
                </a:gridCol>
              </a:tblGrid>
              <a:tr h="545143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02607"/>
                  </a:ext>
                </a:extLst>
              </a:tr>
              <a:tr h="34187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Logistic Regression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77.950043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0.164894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0.733668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0.776596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854665"/>
                  </a:ext>
                </a:extLst>
              </a:tr>
              <a:tr h="341871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81.309216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0.097518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0.764657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0.823636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654195"/>
                  </a:ext>
                </a:extLst>
              </a:tr>
              <a:tr h="341871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87.080103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0.082447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0.826633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0.936071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604764"/>
                  </a:ext>
                </a:extLst>
              </a:tr>
              <a:tr h="341871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Navie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75.050000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0.309406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0.840604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0.819967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145144"/>
                  </a:ext>
                </a:extLst>
              </a:tr>
              <a:tr h="341871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 Vector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77.700000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0.356436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0.822987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0.797237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7310"/>
                  </a:ext>
                </a:extLst>
              </a:tr>
              <a:tr h="340754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78.000000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0.295792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0.826342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0.815397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906613"/>
                  </a:ext>
                </a:extLst>
              </a:tr>
              <a:tr h="341871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79.200000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0.283416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0.838926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0.826105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865880"/>
                  </a:ext>
                </a:extLst>
              </a:tr>
              <a:tr h="341871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78.200000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0.284653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0.827181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0.818937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1479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264D5E-BB68-97AB-F2FF-0EB895A8DD81}"/>
              </a:ext>
            </a:extLst>
          </p:cNvPr>
          <p:cNvSpPr txBox="1"/>
          <p:nvPr/>
        </p:nvSpPr>
        <p:spPr>
          <a:xfrm>
            <a:off x="338018" y="6076837"/>
            <a:ext cx="10952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Conclusion:</a:t>
            </a:r>
            <a:r>
              <a:rPr lang="en-US" dirty="0"/>
              <a:t> Random Forest (rf) model achieved the highest accuracy at 87.080103 and also had a relatively low false positive rate (</a:t>
            </a:r>
            <a:r>
              <a:rPr lang="en-US" dirty="0" err="1"/>
              <a:t>fpr</a:t>
            </a:r>
            <a:r>
              <a:rPr lang="en-US" dirty="0"/>
              <a:t>) of 0.082447 and </a:t>
            </a:r>
            <a:r>
              <a:rPr lang="en-US" dirty="0" err="1"/>
              <a:t>tpr</a:t>
            </a:r>
            <a:r>
              <a:rPr lang="en-US" dirty="0"/>
              <a:t> 0.826633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6A84-3D4E-EB61-3935-A071FCC3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920C-2C24-576E-CF91-C34D22D6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9846" y="2670877"/>
            <a:ext cx="8374057" cy="26230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For Feature selection go with RFE(Recursive Feature Elimination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Dataset having 10 column in that only 5 column selected as a importance feature which are significant.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814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9765-F6E8-41D9-5D50-1ECC1DE5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DATAFRAME 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E27563-5A82-9779-7CEB-C807EE78C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763575"/>
              </p:ext>
            </p:extLst>
          </p:nvPr>
        </p:nvGraphicFramePr>
        <p:xfrm>
          <a:off x="462013" y="2396690"/>
          <a:ext cx="11213430" cy="33592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75547">
                  <a:extLst>
                    <a:ext uri="{9D8B030D-6E8A-4147-A177-3AD203B41FA5}">
                      <a16:colId xmlns:a16="http://schemas.microsoft.com/office/drawing/2014/main" val="1317297463"/>
                    </a:ext>
                  </a:extLst>
                </a:gridCol>
                <a:gridCol w="2762263">
                  <a:extLst>
                    <a:ext uri="{9D8B030D-6E8A-4147-A177-3AD203B41FA5}">
                      <a16:colId xmlns:a16="http://schemas.microsoft.com/office/drawing/2014/main" val="4214142023"/>
                    </a:ext>
                  </a:extLst>
                </a:gridCol>
                <a:gridCol w="1868905">
                  <a:extLst>
                    <a:ext uri="{9D8B030D-6E8A-4147-A177-3AD203B41FA5}">
                      <a16:colId xmlns:a16="http://schemas.microsoft.com/office/drawing/2014/main" val="69954027"/>
                    </a:ext>
                  </a:extLst>
                </a:gridCol>
                <a:gridCol w="1868905">
                  <a:extLst>
                    <a:ext uri="{9D8B030D-6E8A-4147-A177-3AD203B41FA5}">
                      <a16:colId xmlns:a16="http://schemas.microsoft.com/office/drawing/2014/main" val="163013906"/>
                    </a:ext>
                  </a:extLst>
                </a:gridCol>
                <a:gridCol w="1868905">
                  <a:extLst>
                    <a:ext uri="{9D8B030D-6E8A-4147-A177-3AD203B41FA5}">
                      <a16:colId xmlns:a16="http://schemas.microsoft.com/office/drawing/2014/main" val="828634869"/>
                    </a:ext>
                  </a:extLst>
                </a:gridCol>
                <a:gridCol w="1868905">
                  <a:extLst>
                    <a:ext uri="{9D8B030D-6E8A-4147-A177-3AD203B41FA5}">
                      <a16:colId xmlns:a16="http://schemas.microsoft.com/office/drawing/2014/main" val="2524175919"/>
                    </a:ext>
                  </a:extLst>
                </a:gridCol>
              </a:tblGrid>
              <a:tr h="373247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02607"/>
                  </a:ext>
                </a:extLst>
              </a:tr>
              <a:tr h="37324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Logistic Regression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78.552972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0.283416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0.838926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0.826105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854665"/>
                  </a:ext>
                </a:extLst>
              </a:tr>
              <a:tr h="37324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82.515073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0.284653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0.827181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0.818937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654195"/>
                  </a:ext>
                </a:extLst>
              </a:tr>
              <a:tr h="373247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86.046512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0.187943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0.768007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0.789496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604764"/>
                  </a:ext>
                </a:extLst>
              </a:tr>
              <a:tr h="37324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Navie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62.747631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0.105496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0.747069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0.809070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145144"/>
                  </a:ext>
                </a:extLst>
              </a:tr>
              <a:tr h="373247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 Vector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78.122308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0.086879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0.817420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0.860670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7310"/>
                  </a:ext>
                </a:extLst>
              </a:tr>
              <a:tr h="373247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77.519380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0.330674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0.588777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0.619383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906613"/>
                  </a:ext>
                </a:extLst>
              </a:tr>
              <a:tr h="373247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82.644272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0.231383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0.804020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0.795031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865880"/>
                  </a:ext>
                </a:extLst>
              </a:tr>
              <a:tr h="373247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82.342808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0.290842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0.747069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0.619383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1479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18C8EC-A70A-5FD0-FB10-428E8EE3D7C1}"/>
              </a:ext>
            </a:extLst>
          </p:cNvPr>
          <p:cNvSpPr txBox="1"/>
          <p:nvPr/>
        </p:nvSpPr>
        <p:spPr>
          <a:xfrm>
            <a:off x="375385" y="5977288"/>
            <a:ext cx="1078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Random Forest (rf) model achieved the highest accuracy at 86.046512	 and also had a relatively low false positive rate (</a:t>
            </a:r>
            <a:r>
              <a:rPr lang="en-US" dirty="0" err="1"/>
              <a:t>fpr</a:t>
            </a:r>
            <a:r>
              <a:rPr lang="en-US" dirty="0"/>
              <a:t>) of 0.187943 and </a:t>
            </a:r>
            <a:r>
              <a:rPr lang="en-US" dirty="0" err="1"/>
              <a:t>tpr</a:t>
            </a:r>
            <a:r>
              <a:rPr lang="en-US" dirty="0"/>
              <a:t> 0.768007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662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F215-D94E-B642-D9F4-2257E6D7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DEMERITS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607F-3070-657F-7A7A-62376F87E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1186"/>
            <a:ext cx="10327907" cy="432174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Demerits:</a:t>
            </a:r>
          </a:p>
          <a:p>
            <a:r>
              <a:rPr lang="en-US" dirty="0"/>
              <a:t> Limited scope in capturing the holistic skills and talents of students beyond academic performance.</a:t>
            </a:r>
          </a:p>
          <a:p>
            <a:r>
              <a:rPr lang="en-US" dirty="0"/>
              <a:t>Potential bias in data collection and reporting, leading to inaccurate representations.</a:t>
            </a:r>
          </a:p>
          <a:p>
            <a:r>
              <a:rPr lang="en-US" dirty="0"/>
              <a:t> Overemphasis on placement statistics may overshadow the importance of overall student development.</a:t>
            </a:r>
          </a:p>
          <a:p>
            <a:r>
              <a:rPr lang="en-US" dirty="0"/>
              <a:t> Doesn't account for students pursuing entrepreneurship or further studies instead of immediate employment.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39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130EA2-2126-1C6A-C0CA-F828E85E6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5314" y="2377319"/>
            <a:ext cx="4441372" cy="1329267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741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8C50C6-2D6D-6FBC-F07F-8429A621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618CC-F0A5-5D56-3CF6-F50F85FF4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7762" y="1153758"/>
            <a:ext cx="4975312" cy="492940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IN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 Statement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OF THE PROJECT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 collection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 Data-Frame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 Imbalance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 Data-Frame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 Selection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  Data-Frame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DEMERITS </a:t>
            </a:r>
          </a:p>
        </p:txBody>
      </p:sp>
    </p:spTree>
    <p:extLst>
      <p:ext uri="{BB962C8B-B14F-4D97-AF65-F5344CB8AC3E}">
        <p14:creationId xmlns:p14="http://schemas.microsoft.com/office/powerpoint/2010/main" val="301555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C825-2758-6B91-35FB-FE1A45C4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F57C-C00B-A05F-BE5F-47296098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999699" cy="34163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machine learning model that can accurately predict whether a student will be placed or not placed during campus placements.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is categorical column so Predicted the best fitted model using classification machine learning algorithm.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054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84D0-4144-9C91-B658-140DC264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THE PROJECT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8C94277-179F-FACA-B13F-E5302FA46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450932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91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BFCD-D570-6972-394E-98F27032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0870-95F1-E1AD-C42B-2C158994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Dataset there are 10000 rows and 12 columns.</a:t>
            </a:r>
          </a:p>
          <a:p>
            <a:r>
              <a:rPr lang="en-US" dirty="0">
                <a:effectLst/>
                <a:latin typeface="Segoe UI" panose="020B0502040204020203" pitchFamily="34" charset="0"/>
              </a:rPr>
              <a:t>It has 9 columns consist of numerical values and 3 are categorical.</a:t>
            </a:r>
          </a:p>
          <a:p>
            <a:r>
              <a:rPr lang="en-US" dirty="0">
                <a:latin typeface="Segoe UI" panose="020B0502040204020203" pitchFamily="34" charset="0"/>
              </a:rPr>
              <a:t>Target columns is categorical so, I perform Classification Machine learning Algorithm.</a:t>
            </a:r>
            <a:endParaRPr lang="en-US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0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17F3-9FAA-7599-F7EC-6788387B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B827-01DC-9E21-E31A-508E85C39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916" y="2608446"/>
            <a:ext cx="8488697" cy="3411354"/>
          </a:xfrm>
        </p:spPr>
        <p:txBody>
          <a:bodyPr/>
          <a:lstStyle/>
          <a:p>
            <a:r>
              <a:rPr lang="en-IN" dirty="0"/>
              <a:t>Missing Value Treatment</a:t>
            </a:r>
          </a:p>
          <a:p>
            <a:r>
              <a:rPr lang="en-IN" dirty="0"/>
              <a:t>Data Type Conversion</a:t>
            </a:r>
          </a:p>
          <a:p>
            <a:r>
              <a:rPr lang="en-IN" dirty="0"/>
              <a:t>Duplicate Checking</a:t>
            </a:r>
          </a:p>
        </p:txBody>
      </p:sp>
    </p:spTree>
    <p:extLst>
      <p:ext uri="{BB962C8B-B14F-4D97-AF65-F5344CB8AC3E}">
        <p14:creationId xmlns:p14="http://schemas.microsoft.com/office/powerpoint/2010/main" val="394040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9765-F6E8-41D9-5D50-1ECC1DE5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DATAFRAME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E27563-5A82-9779-7CEB-C807EE78C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822505"/>
              </p:ext>
            </p:extLst>
          </p:nvPr>
        </p:nvGraphicFramePr>
        <p:xfrm>
          <a:off x="404262" y="2603499"/>
          <a:ext cx="11319311" cy="34073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84758">
                  <a:extLst>
                    <a:ext uri="{9D8B030D-6E8A-4147-A177-3AD203B41FA5}">
                      <a16:colId xmlns:a16="http://schemas.microsoft.com/office/drawing/2014/main" val="1317297463"/>
                    </a:ext>
                  </a:extLst>
                </a:gridCol>
                <a:gridCol w="2788345">
                  <a:extLst>
                    <a:ext uri="{9D8B030D-6E8A-4147-A177-3AD203B41FA5}">
                      <a16:colId xmlns:a16="http://schemas.microsoft.com/office/drawing/2014/main" val="4214142023"/>
                    </a:ext>
                  </a:extLst>
                </a:gridCol>
                <a:gridCol w="1886552">
                  <a:extLst>
                    <a:ext uri="{9D8B030D-6E8A-4147-A177-3AD203B41FA5}">
                      <a16:colId xmlns:a16="http://schemas.microsoft.com/office/drawing/2014/main" val="69954027"/>
                    </a:ext>
                  </a:extLst>
                </a:gridCol>
                <a:gridCol w="1886552">
                  <a:extLst>
                    <a:ext uri="{9D8B030D-6E8A-4147-A177-3AD203B41FA5}">
                      <a16:colId xmlns:a16="http://schemas.microsoft.com/office/drawing/2014/main" val="163013906"/>
                    </a:ext>
                  </a:extLst>
                </a:gridCol>
                <a:gridCol w="1886552">
                  <a:extLst>
                    <a:ext uri="{9D8B030D-6E8A-4147-A177-3AD203B41FA5}">
                      <a16:colId xmlns:a16="http://schemas.microsoft.com/office/drawing/2014/main" val="828634869"/>
                    </a:ext>
                  </a:extLst>
                </a:gridCol>
                <a:gridCol w="1886552">
                  <a:extLst>
                    <a:ext uri="{9D8B030D-6E8A-4147-A177-3AD203B41FA5}">
                      <a16:colId xmlns:a16="http://schemas.microsoft.com/office/drawing/2014/main" val="2524175919"/>
                    </a:ext>
                  </a:extLst>
                </a:gridCol>
              </a:tblGrid>
              <a:tr h="380194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tpr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602607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Logistic Regression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76.90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0.259901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0.788591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0.802733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854665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72.15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0.329208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0.753356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0.762309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6654195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78.70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0.275184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0.841618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0.819753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604764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Navie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75.05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0.299505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0.835570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0.819753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145144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 Vector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0.356436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0.822987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0.819753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7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78.10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0.295792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0.826342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0.797237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906613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0.301980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0.758389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0.815397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865880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78.20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0.284653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0.827181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0.818937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14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950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46AA-F835-2890-8FA6-F72F213E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CONCULSION FOR DATAFRAME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3F27-FBDF-1346-8BB3-6177BFCF0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919346"/>
          </a:xfrm>
        </p:spPr>
        <p:txBody>
          <a:bodyPr/>
          <a:lstStyle/>
          <a:p>
            <a:r>
              <a:rPr lang="en-US" dirty="0"/>
              <a:t>Random Forest (rf) model achieved the highest accuracy at 79.70 and also had a relatively low false positive rate (</a:t>
            </a:r>
            <a:r>
              <a:rPr lang="en-US" dirty="0" err="1"/>
              <a:t>fpr</a:t>
            </a:r>
            <a:r>
              <a:rPr lang="en-US" dirty="0"/>
              <a:t>) of 0.275184 and </a:t>
            </a:r>
            <a:r>
              <a:rPr lang="en-US" dirty="0" err="1"/>
              <a:t>tpr</a:t>
            </a:r>
            <a:r>
              <a:rPr lang="en-US" dirty="0"/>
              <a:t> 0.841618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429FB-DF5B-1B3A-B20D-80A0FB983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411" y="3522846"/>
            <a:ext cx="4716378" cy="2584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E5DA8B-8BC3-5512-9942-F1991EA54C1A}"/>
              </a:ext>
            </a:extLst>
          </p:cNvPr>
          <p:cNvSpPr txBox="1"/>
          <p:nvPr/>
        </p:nvSpPr>
        <p:spPr>
          <a:xfrm>
            <a:off x="4012131" y="6107364"/>
            <a:ext cx="23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 of PRC curve</a:t>
            </a:r>
          </a:p>
        </p:txBody>
      </p:sp>
    </p:spTree>
    <p:extLst>
      <p:ext uri="{BB962C8B-B14F-4D97-AF65-F5344CB8AC3E}">
        <p14:creationId xmlns:p14="http://schemas.microsoft.com/office/powerpoint/2010/main" val="335370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B90A-5E2A-5B85-0E6A-191E78CB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IMBALANCE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DA915-FF6B-53AC-1716-873D353F52B7}"/>
              </a:ext>
            </a:extLst>
          </p:cNvPr>
          <p:cNvSpPr txBox="1"/>
          <p:nvPr/>
        </p:nvSpPr>
        <p:spPr>
          <a:xfrm>
            <a:off x="1154954" y="3429000"/>
            <a:ext cx="2675901" cy="213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7F63E-73A2-03CF-8304-89DF28AB5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2"/>
          <a:stretch/>
        </p:blipFill>
        <p:spPr>
          <a:xfrm>
            <a:off x="787466" y="3409749"/>
            <a:ext cx="4960620" cy="2849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CF3DD8-5B20-3787-4DBE-A8A0E541C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33"/>
          <a:stretch/>
        </p:blipFill>
        <p:spPr>
          <a:xfrm>
            <a:off x="6256224" y="3409749"/>
            <a:ext cx="5029200" cy="28490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290260-83FA-9D35-3E17-ED52743C1BD0}"/>
              </a:ext>
            </a:extLst>
          </p:cNvPr>
          <p:cNvSpPr txBox="1"/>
          <p:nvPr/>
        </p:nvSpPr>
        <p:spPr>
          <a:xfrm>
            <a:off x="886658" y="2435812"/>
            <a:ext cx="1039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perform oversampling technique these are before and after the class imbalance.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628F4-CF87-D97F-7281-BD442B294BDA}"/>
              </a:ext>
            </a:extLst>
          </p:cNvPr>
          <p:cNvSpPr txBox="1"/>
          <p:nvPr/>
        </p:nvSpPr>
        <p:spPr>
          <a:xfrm>
            <a:off x="1222408" y="6371924"/>
            <a:ext cx="40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Before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12567-E5F5-5B13-D623-E212FD3B153C}"/>
              </a:ext>
            </a:extLst>
          </p:cNvPr>
          <p:cNvSpPr txBox="1"/>
          <p:nvPr/>
        </p:nvSpPr>
        <p:spPr>
          <a:xfrm>
            <a:off x="6651057" y="6285297"/>
            <a:ext cx="419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8475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524</TotalTime>
  <Words>562</Words>
  <Application>Microsoft Office PowerPoint</Application>
  <PresentationFormat>Widescreen</PresentationFormat>
  <Paragraphs>226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Century</vt:lpstr>
      <vt:lpstr>Century Gothic</vt:lpstr>
      <vt:lpstr>Segoe UI</vt:lpstr>
      <vt:lpstr>Times New Roman</vt:lpstr>
      <vt:lpstr>Wingdings</vt:lpstr>
      <vt:lpstr>Wingdings 3</vt:lpstr>
      <vt:lpstr>Ion Boardroom</vt:lpstr>
      <vt:lpstr>CAMPUS PLACEMENT PERDICTION</vt:lpstr>
      <vt:lpstr>AGENDA</vt:lpstr>
      <vt:lpstr>PROBLEM STATEMENT</vt:lpstr>
      <vt:lpstr>FLOW OF THE PROJECT</vt:lpstr>
      <vt:lpstr>DATA COLLECTION</vt:lpstr>
      <vt:lpstr>PREPROCESSING</vt:lpstr>
      <vt:lpstr>DATAFRAME 1</vt:lpstr>
      <vt:lpstr>CONCULSION FOR DATAFRAME 1:</vt:lpstr>
      <vt:lpstr>CLASS IMBALANCE</vt:lpstr>
      <vt:lpstr>OUTLIER TREATMENT</vt:lpstr>
      <vt:lpstr>DATAFRAME 2</vt:lpstr>
      <vt:lpstr>FEATURE ENGINEERING</vt:lpstr>
      <vt:lpstr>DATAFRAME 3</vt:lpstr>
      <vt:lpstr>DEMERITS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PLACEMENT DATA FOR ENGINEERING COLLEGES</dc:title>
  <dc:creator>richard durairaj</dc:creator>
  <cp:lastModifiedBy>richard durairaj</cp:lastModifiedBy>
  <cp:revision>3</cp:revision>
  <dcterms:created xsi:type="dcterms:W3CDTF">2024-03-19T14:20:21Z</dcterms:created>
  <dcterms:modified xsi:type="dcterms:W3CDTF">2024-03-21T06:52:55Z</dcterms:modified>
</cp:coreProperties>
</file>