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NISHAATH FATHIMA.N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/>
              <a:t> 312209777,29B0297AD8C50CAAA89418CBEA10E6E9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BCOM-COMPUTER APPLICATION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: ANNA ADARSH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A9DF0-3A74-2D32-EFFB-3A3ACF798DFB}"/>
              </a:ext>
            </a:extLst>
          </p:cNvPr>
          <p:cNvSpPr txBox="1"/>
          <p:nvPr/>
        </p:nvSpPr>
        <p:spPr>
          <a:xfrm>
            <a:off x="606612" y="1308731"/>
            <a:ext cx="61019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Weighted Score Model</a:t>
            </a:r>
            <a:r>
              <a:rPr lang="en-IN" dirty="0"/>
              <a:t>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assign weights to different performance metrics based on their importance.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Calculate a weighted score for each employee. For example:</a:t>
            </a:r>
          </a:p>
          <a:p>
            <a:r>
              <a:rPr lang="en-IN" dirty="0"/>
              <a:t>Excel Copy code</a:t>
            </a:r>
          </a:p>
          <a:p>
            <a:endParaRPr lang="en-IN" dirty="0"/>
          </a:p>
          <a:p>
            <a:pPr rtl="0"/>
            <a:r>
              <a:rPr lang="en-IN" dirty="0"/>
              <a:t>* Weighted scores = (KPI Score * 0.4)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918AD-F1A0-8DD4-83B8-AAE778320B6B}"/>
              </a:ext>
            </a:extLst>
          </p:cNvPr>
          <p:cNvSpPr txBox="1"/>
          <p:nvPr/>
        </p:nvSpPr>
        <p:spPr>
          <a:xfrm>
            <a:off x="606612" y="4153448"/>
            <a:ext cx="6101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Ranking Model</a:t>
            </a:r>
            <a:r>
              <a:rPr lang="en-IN" dirty="0"/>
              <a:t>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Rank employees based on their performance scores using Excel’s RANK function.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=RANK(Weighted_Score, $</a:t>
            </a:r>
            <a:r>
              <a:rPr lang="en-IN" dirty="0" err="1"/>
              <a:t>Weighted_Score_Column</a:t>
            </a:r>
            <a:r>
              <a:rPr lang="en-IN" dirty="0"/>
              <a:t>$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76854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287C3-6AC7-B9D5-EE05-6921A53E79E7}"/>
              </a:ext>
            </a:extLst>
          </p:cNvPr>
          <p:cNvSpPr txBox="1"/>
          <p:nvPr/>
        </p:nvSpPr>
        <p:spPr>
          <a:xfrm>
            <a:off x="755332" y="1229222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FCC44-3C8A-F048-003C-43667D36E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96" y="1472931"/>
            <a:ext cx="4394881" cy="3933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0FFD-7737-608C-C6AB-734E7883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28855-512F-1FEA-C8FE-074CDF702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9" y="1280131"/>
            <a:ext cx="8128000" cy="50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F7C2-F055-32E7-D670-8470C99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3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D12B4-D3F6-F2E9-6AA0-6058613C4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21" y="1361824"/>
            <a:ext cx="6400800" cy="41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8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78CBF-6F04-668F-D18F-DF106E053865}"/>
              </a:ext>
            </a:extLst>
          </p:cNvPr>
          <p:cNvSpPr txBox="1"/>
          <p:nvPr/>
        </p:nvSpPr>
        <p:spPr>
          <a:xfrm>
            <a:off x="920377" y="1571327"/>
            <a:ext cx="48648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Excel-based employee performance analysis provides a structured and quantitative approach to evaluating workforce effectiveness. </a:t>
            </a:r>
          </a:p>
          <a:p>
            <a:endParaRPr lang="en-IN" dirty="0"/>
          </a:p>
          <a:p>
            <a:r>
              <a:rPr lang="en-IN" dirty="0"/>
              <a:t>With clear insights and data-driven recommendations, organizations can make informed decisions to improve overall performance, reward excellence, and address areas of improvement.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Stability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11109" y="962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CB68E-6FC8-F9C2-B26F-0C4CA5631A69}"/>
              </a:ext>
            </a:extLst>
          </p:cNvPr>
          <p:cNvSpPr txBox="1"/>
          <p:nvPr/>
        </p:nvSpPr>
        <p:spPr>
          <a:xfrm>
            <a:off x="1524654" y="2019300"/>
            <a:ext cx="46395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objective of this analysis is to assess employee performance based on various metrics such as productivity, quality of work, punctuality, and adherence to company policies.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goal is to identify top performers, those who need improvement, and underlying patterns that can help in decision-making for promotions, training, or other HR interventions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CD9F0-7C05-DD9B-50EB-AEBAE8C4B222}"/>
              </a:ext>
            </a:extLst>
          </p:cNvPr>
          <p:cNvSpPr txBox="1"/>
          <p:nvPr/>
        </p:nvSpPr>
        <p:spPr>
          <a:xfrm flipH="1">
            <a:off x="990598" y="1857375"/>
            <a:ext cx="57054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Productivity:</a:t>
            </a:r>
            <a:r>
              <a:rPr lang="en-IN" dirty="0"/>
              <a:t> Measure output relative to time and expectations.</a:t>
            </a:r>
          </a:p>
          <a:p>
            <a:endParaRPr lang="en-IN" b="1" dirty="0"/>
          </a:p>
          <a:p>
            <a:r>
              <a:rPr lang="en-IN" b="1" dirty="0"/>
              <a:t>Quality of Work:</a:t>
            </a:r>
            <a:r>
              <a:rPr lang="en-IN" dirty="0"/>
              <a:t> Assess error rates, rework requirements, and quality of deliverables</a:t>
            </a:r>
          </a:p>
          <a:p>
            <a:endParaRPr lang="en-IN" b="1" dirty="0"/>
          </a:p>
          <a:p>
            <a:r>
              <a:rPr lang="en-IN" b="1" dirty="0"/>
              <a:t>Attendance &amp; Punctuality:</a:t>
            </a:r>
            <a:r>
              <a:rPr lang="en-IN" dirty="0"/>
              <a:t> Track days worked, tardiness, and leave records.</a:t>
            </a:r>
          </a:p>
          <a:p>
            <a:endParaRPr lang="en-IN" b="1" dirty="0"/>
          </a:p>
          <a:p>
            <a:r>
              <a:rPr lang="en-IN" b="1" dirty="0"/>
              <a:t>Peer Feedback:</a:t>
            </a:r>
            <a:r>
              <a:rPr lang="en-IN" dirty="0"/>
              <a:t> Evaluate collaboration, teamwork, and peer assessments.</a:t>
            </a:r>
            <a:endParaRPr lang="en-IN" b="1" dirty="0"/>
          </a:p>
          <a:p>
            <a:endParaRPr lang="en-IN" b="1" dirty="0"/>
          </a:p>
          <a:p>
            <a:r>
              <a:rPr lang="en-IN" b="1" dirty="0"/>
              <a:t>Policy Compliance:</a:t>
            </a:r>
            <a:r>
              <a:rPr lang="en-IN" dirty="0"/>
              <a:t> Monitor adherence to company policies and any disciplinary actions.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A2D17-443A-9D4B-3BE0-852FB220E3E0}"/>
              </a:ext>
            </a:extLst>
          </p:cNvPr>
          <p:cNvSpPr txBox="1"/>
          <p:nvPr/>
        </p:nvSpPr>
        <p:spPr>
          <a:xfrm>
            <a:off x="1144495" y="1695450"/>
            <a:ext cx="61019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Employee</a:t>
            </a:r>
          </a:p>
          <a:p>
            <a:endParaRPr lang="en-IN" dirty="0"/>
          </a:p>
          <a:p>
            <a:r>
              <a:rPr lang="en-IN" dirty="0"/>
              <a:t>2.Customer </a:t>
            </a:r>
          </a:p>
          <a:p>
            <a:endParaRPr lang="en-IN" dirty="0"/>
          </a:p>
          <a:p>
            <a:r>
              <a:rPr lang="en-IN" dirty="0"/>
              <a:t>3.Client </a:t>
            </a:r>
          </a:p>
          <a:p>
            <a:endParaRPr lang="en-IN" dirty="0"/>
          </a:p>
          <a:p>
            <a:r>
              <a:rPr lang="en-IN" dirty="0"/>
              <a:t>4.General public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5.Stakeholders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6.Business partners </a:t>
            </a:r>
          </a:p>
          <a:p>
            <a:endParaRPr lang="en-IN" dirty="0"/>
          </a:p>
          <a:p>
            <a:r>
              <a:rPr lang="en-IN" dirty="0"/>
              <a:t>7. Patient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02863-3D8D-7252-DAD0-8C7E7B765EA6}"/>
              </a:ext>
            </a:extLst>
          </p:cNvPr>
          <p:cNvSpPr txBox="1"/>
          <p:nvPr/>
        </p:nvSpPr>
        <p:spPr>
          <a:xfrm>
            <a:off x="3432549" y="2185154"/>
            <a:ext cx="61019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1.Performance Scorecards:</a:t>
            </a:r>
            <a:r>
              <a:rPr lang="en-IN" dirty="0"/>
              <a:t> Individual and departmental performance scorecards.</a:t>
            </a:r>
          </a:p>
          <a:p>
            <a:endParaRPr lang="en-IN" b="1" dirty="0"/>
          </a:p>
          <a:p>
            <a:r>
              <a:rPr lang="en-IN" b="1" dirty="0"/>
              <a:t>2.Trend Analysis Reports:</a:t>
            </a:r>
            <a:r>
              <a:rPr lang="en-IN" dirty="0"/>
              <a:t> Reports highlighting performance trends over time Using pivot table , charts , etc.</a:t>
            </a:r>
          </a:p>
          <a:p>
            <a:endParaRPr lang="en-IN" b="1" dirty="0"/>
          </a:p>
          <a:p>
            <a:r>
              <a:rPr lang="en-IN" b="1" dirty="0"/>
              <a:t>3.Actionable Insights:</a:t>
            </a:r>
            <a:r>
              <a:rPr lang="en-IN" dirty="0"/>
              <a:t> Recommendations for employee development, rewards, and interventions.</a:t>
            </a:r>
          </a:p>
          <a:p>
            <a:endParaRPr lang="en-IN" b="1" dirty="0"/>
          </a:p>
          <a:p>
            <a:r>
              <a:rPr lang="en-IN" b="1" dirty="0"/>
              <a:t>4.Visual Dashboards:</a:t>
            </a:r>
            <a:r>
              <a:rPr lang="en-IN" dirty="0"/>
              <a:t> Interactive Excel dashboards for easy data interpretation.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D8A93-4515-B2D7-1EE3-0A97403EF3DE}"/>
              </a:ext>
            </a:extLst>
          </p:cNvPr>
          <p:cNvSpPr txBox="1"/>
          <p:nvPr/>
        </p:nvSpPr>
        <p:spPr>
          <a:xfrm>
            <a:off x="764987" y="1840752"/>
            <a:ext cx="45182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1.Employee ID</a:t>
            </a:r>
          </a:p>
          <a:p>
            <a:r>
              <a:rPr lang="en-IN" b="1" dirty="0"/>
              <a:t>2. Productivity Data</a:t>
            </a:r>
            <a:r>
              <a:rPr lang="en-IN" dirty="0"/>
              <a:t> (e.g., number of tasks completed per week/month)</a:t>
            </a:r>
          </a:p>
          <a:p>
            <a:r>
              <a:rPr lang="en-IN" b="1" dirty="0"/>
              <a:t>3.Quality Metrics</a:t>
            </a:r>
            <a:r>
              <a:rPr lang="en-IN" dirty="0"/>
              <a:t> (e.g., error rate, customer feedback scores of employee )</a:t>
            </a:r>
          </a:p>
          <a:p>
            <a:r>
              <a:rPr lang="en-IN" b="1" dirty="0"/>
              <a:t>4.Attendance Records</a:t>
            </a:r>
            <a:r>
              <a:rPr lang="en-IN" dirty="0"/>
              <a:t> (e.g., number of days late, number of leaves taken)</a:t>
            </a:r>
          </a:p>
          <a:p>
            <a:r>
              <a:rPr lang="en-IN" b="1" dirty="0"/>
              <a:t>5.Feedback Scores</a:t>
            </a:r>
            <a:r>
              <a:rPr lang="en-IN" dirty="0"/>
              <a:t> (e.g., peer ratings, supervisor evaluations)</a:t>
            </a:r>
          </a:p>
          <a:p>
            <a:r>
              <a:rPr lang="en-IN" b="1" dirty="0"/>
              <a:t>6.Compliance Data</a:t>
            </a:r>
            <a:r>
              <a:rPr lang="en-IN" dirty="0"/>
              <a:t> (e.g., policy violations, disciplinary actions)</a:t>
            </a:r>
          </a:p>
          <a:p>
            <a:r>
              <a:rPr lang="en-IN" b="1" dirty="0"/>
              <a:t>7. Job role</a:t>
            </a:r>
          </a:p>
          <a:p>
            <a:r>
              <a:rPr lang="en-IN" b="1" dirty="0"/>
              <a:t>8.</a:t>
            </a:r>
            <a:r>
              <a:rPr lang="en-IN" dirty="0"/>
              <a:t> </a:t>
            </a:r>
            <a:r>
              <a:rPr lang="en-IN" b="1" dirty="0"/>
              <a:t>Department</a:t>
            </a:r>
            <a:r>
              <a:rPr lang="en-IN" dirty="0"/>
              <a:t> </a:t>
            </a:r>
          </a:p>
          <a:p>
            <a:r>
              <a:rPr lang="en-IN" b="1" dirty="0"/>
              <a:t>9. Staffs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3C9B2-4A6A-4165-3FF0-77404F281FB8}"/>
              </a:ext>
            </a:extLst>
          </p:cNvPr>
          <p:cNvSpPr txBox="1"/>
          <p:nvPr/>
        </p:nvSpPr>
        <p:spPr>
          <a:xfrm>
            <a:off x="3251200" y="2486212"/>
            <a:ext cx="619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Identification of high-performing employees for potential rewards or promotions.</a:t>
            </a:r>
          </a:p>
          <a:p>
            <a:endParaRPr lang="en-IN" dirty="0"/>
          </a:p>
          <a:p>
            <a:r>
              <a:rPr lang="en-IN" dirty="0"/>
              <a:t>Recognition of employees needing further training or development.</a:t>
            </a:r>
          </a:p>
          <a:p>
            <a:endParaRPr lang="en-IN" dirty="0"/>
          </a:p>
          <a:p>
            <a:r>
              <a:rPr lang="en-IN" dirty="0"/>
              <a:t>Improved understanding of factors contributing to employee performance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 2</vt:lpstr>
      <vt:lpstr>RESULT 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amrnasurudeen1114@gmail.com</cp:lastModifiedBy>
  <cp:revision>17</cp:revision>
  <dcterms:created xsi:type="dcterms:W3CDTF">2024-03-29T15:07:22Z</dcterms:created>
  <dcterms:modified xsi:type="dcterms:W3CDTF">2024-08-31T13:13:50Z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