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F19-46E0-90A5-E1F39A78F630}"/>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72-4C22-A3D5-F0B37EE4F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72-4C22-A3D5-F0B37EE4F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72-4C22-A3D5-F0B37EE4FC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72-4C22-A3D5-F0B37EE4FC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72-4C22-A3D5-F0B37EE4FC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72-4C22-A3D5-F0B37EE4FC4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72-4C22-A3D5-F0B37EE4FC4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672-4C22-A3D5-F0B37EE4FC4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672-4C22-A3D5-F0B37EE4FC4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672-4C22-A3D5-F0B37EE4FC4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672-4C22-A3D5-F0B37EE4FC4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A672-4C22-A3D5-F0B37EE4FC4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0F-4169-A738-AEFC25D382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0F-4169-A738-AEFC25D382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0F-4169-A738-AEFC25D382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0F-4169-A738-AEFC25D382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0F-4169-A738-AEFC25D3825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30F-4169-A738-AEFC25D3825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30F-4169-A738-AEFC25D3825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30F-4169-A738-AEFC25D3825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30F-4169-A738-AEFC25D3825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30F-4169-A738-AEFC25D3825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030F-4169-A738-AEFC25D3825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8742" y="62259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GB" sz="2400" dirty="0"/>
              <a:t>MAKKI NISHA.A</a:t>
            </a:r>
          </a:p>
          <a:p>
            <a:endParaRPr lang="en-US" sz="2400" dirty="0"/>
          </a:p>
          <a:p>
            <a:r>
              <a:rPr lang="en-US" sz="2400" dirty="0"/>
              <a:t>REGISTER NO:3122180</a:t>
            </a:r>
            <a:r>
              <a:rPr lang="en-GB" sz="2400" dirty="0"/>
              <a:t>72</a:t>
            </a:r>
            <a:endParaRPr lang="en-US" sz="2400" dirty="0"/>
          </a:p>
          <a:p>
            <a:r>
              <a:rPr lang="en-US" sz="2400" dirty="0"/>
              <a:t>NM </a:t>
            </a:r>
            <a:r>
              <a:rPr lang="en-GB" sz="2400" dirty="0"/>
              <a:t>NO</a:t>
            </a:r>
            <a:r>
              <a:rPr lang="en-GB" sz="2400"/>
              <a:t>: A06AE8FC1B82BA9AA3241BBB1D256B30</a:t>
            </a:r>
            <a:endParaRPr lang="en-US" sz="2400" dirty="0"/>
          </a:p>
          <a:p>
            <a:r>
              <a:rPr lang="en-US" sz="2400" dirty="0"/>
              <a:t>DEPARTMENT:B.COM GENERAL</a:t>
            </a:r>
          </a:p>
          <a:p>
            <a:r>
              <a:rPr lang="en-US" sz="2400" dirty="0"/>
              <a:t>COLLEGE:ST.ANNE’S ART SICENCE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286</TotalTime>
  <Words>321</Words>
  <Application>Microsoft Office PowerPoint</Application>
  <PresentationFormat>Widescreen</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poornimababu247@gmail.com</cp:lastModifiedBy>
  <cp:revision>28</cp:revision>
  <dcterms:created xsi:type="dcterms:W3CDTF">2024-03-29T15:07:22Z</dcterms:created>
  <dcterms:modified xsi:type="dcterms:W3CDTF">2024-09-10T05:06:34Z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