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FEFC-15E0-4D24-8687-95DA4E22CED7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8227-C992-41BE-9201-E91FED4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FEFC-15E0-4D24-8687-95DA4E22CED7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8227-C992-41BE-9201-E91FED4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FEFC-15E0-4D24-8687-95DA4E22CED7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8227-C992-41BE-9201-E91FED4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01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FEFC-15E0-4D24-8687-95DA4E22CED7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8227-C992-41BE-9201-E91FED4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6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FEFC-15E0-4D24-8687-95DA4E22CED7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8227-C992-41BE-9201-E91FED4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FEFC-15E0-4D24-8687-95DA4E22CED7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8227-C992-41BE-9201-E91FED4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37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FEFC-15E0-4D24-8687-95DA4E22CED7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8227-C992-41BE-9201-E91FED4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9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FEFC-15E0-4D24-8687-95DA4E22CED7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8227-C992-41BE-9201-E91FED4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23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FEFC-15E0-4D24-8687-95DA4E22CED7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8227-C992-41BE-9201-E91FED4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18FEFC-15E0-4D24-8687-95DA4E22CED7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288227-C992-41BE-9201-E91FED4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3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FEFC-15E0-4D24-8687-95DA4E22CED7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8227-C992-41BE-9201-E91FED42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7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18FEFC-15E0-4D24-8687-95DA4E22CED7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288227-C992-41BE-9201-E91FED42A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71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8ED0-A5C1-C1D0-438A-A7BBF3112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Click Through Rate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D8B97-2A69-3BB3-C92A-CA8E3BEA5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Nishad.D.Purohit</a:t>
            </a:r>
            <a:endParaRPr lang="en-IN" dirty="0"/>
          </a:p>
          <a:p>
            <a:r>
              <a:rPr lang="en-IN" dirty="0"/>
              <a:t>Nishad.purohit20@gmail.com</a:t>
            </a:r>
          </a:p>
        </p:txBody>
      </p:sp>
    </p:spTree>
    <p:extLst>
      <p:ext uri="{BB962C8B-B14F-4D97-AF65-F5344CB8AC3E}">
        <p14:creationId xmlns:p14="http://schemas.microsoft.com/office/powerpoint/2010/main" val="6767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3755-9271-8AC5-8F69-539490B6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</a:rPr>
              <a:t>Interpret the evaluation metric of choice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6312-42FC-5E51-5C92-23C594DD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For this data the three models that were implemented were logistic regression, Decision tree, and Random Forest.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model that proved to be the most relevant after feature selection is logistic regression.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28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ADD6-8C72-92AA-9279-90DEB7CD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evaluation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D059-761F-4BFC-9562-B74EC3E4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Four evaluation matrix were used to get accurate results for the prediction.</a:t>
            </a:r>
          </a:p>
          <a:p>
            <a:pPr marL="457200" indent="-457200">
              <a:buAutoNum type="arabicPeriod"/>
            </a:pPr>
            <a:r>
              <a:rPr lang="en-IN" dirty="0"/>
              <a:t>Confusion Matrix</a:t>
            </a:r>
          </a:p>
          <a:p>
            <a:pPr marL="457200" indent="-457200">
              <a:buAutoNum type="arabicPeriod"/>
            </a:pPr>
            <a:r>
              <a:rPr lang="en-IN" dirty="0"/>
              <a:t>Model Score</a:t>
            </a:r>
          </a:p>
          <a:p>
            <a:pPr marL="457200" indent="-457200">
              <a:buAutoNum type="arabicPeriod"/>
            </a:pPr>
            <a:r>
              <a:rPr lang="en-IN" dirty="0"/>
              <a:t>AUC Curve</a:t>
            </a:r>
          </a:p>
          <a:p>
            <a:pPr marL="457200" indent="-457200">
              <a:buAutoNum type="arabicPeriod"/>
            </a:pPr>
            <a:r>
              <a:rPr lang="en-IN" dirty="0" err="1"/>
              <a:t>KFold</a:t>
            </a:r>
            <a:r>
              <a:rPr lang="en-IN" dirty="0"/>
              <a:t> Cross-validation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94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3E87-6F97-7F02-0AC1-66815937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scores for logistic regression before RFE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354C-FA05-7028-301A-2BF8DCB0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results of decision tree and random forest were 1 throughout all the evaluation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However, with logistic regression, the scores varied a lot.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scores of logistic regression were </a:t>
            </a:r>
          </a:p>
          <a:p>
            <a:pPr marL="457200" indent="-457200">
              <a:buAutoNum type="arabicPeriod"/>
            </a:pPr>
            <a:r>
              <a:rPr lang="en-IN" dirty="0"/>
              <a:t>Confusion Matrix – 0.3079</a:t>
            </a:r>
          </a:p>
          <a:p>
            <a:pPr marL="457200" indent="-457200">
              <a:buAutoNum type="arabicPeriod"/>
            </a:pPr>
            <a:r>
              <a:rPr lang="en-IN" dirty="0"/>
              <a:t>Model Score – 0.8277</a:t>
            </a:r>
          </a:p>
          <a:p>
            <a:pPr marL="457200" indent="-457200">
              <a:buAutoNum type="arabicPeriod"/>
            </a:pPr>
            <a:r>
              <a:rPr lang="en-IN" dirty="0"/>
              <a:t>AUC Curve – 0.6185</a:t>
            </a:r>
          </a:p>
          <a:p>
            <a:pPr marL="457200" indent="-457200">
              <a:buAutoNum type="arabicPeriod"/>
            </a:pPr>
            <a:r>
              <a:rPr lang="en-IN" dirty="0" err="1"/>
              <a:t>KFold</a:t>
            </a:r>
            <a:r>
              <a:rPr lang="en-IN" dirty="0"/>
              <a:t> Cross-validation – 0.8277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13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065-A618-8707-2785-7CE93D09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Reasons to perform RFE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4581-CAD8-CFD0-CD1C-906FE1D8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After the first time we tested our model the results were not accurate and consistent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As there were a lot of categorical data the model was overfitting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After performing the recursive feature selection we got the rank of features that were the most relevant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features which were not relevant were to be dropped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After dropping all those features and running the logistic regression model again, in every evaluation matrix we got a score of 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It made the logistic regression model perfect for this type of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1008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235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Click Through Rate Prediction</vt:lpstr>
      <vt:lpstr>Interpret the evaluation metric of choice </vt:lpstr>
      <vt:lpstr>Types of evaluation matrix</vt:lpstr>
      <vt:lpstr>Prediction scores for logistic regression before RFE</vt:lpstr>
      <vt:lpstr>Reasons to perform RFE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Through Rate Prediction</dc:title>
  <dc:creator>Devshree Panchal</dc:creator>
  <cp:lastModifiedBy>Devshree Panchal</cp:lastModifiedBy>
  <cp:revision>4</cp:revision>
  <dcterms:created xsi:type="dcterms:W3CDTF">2022-09-02T12:01:28Z</dcterms:created>
  <dcterms:modified xsi:type="dcterms:W3CDTF">2022-09-02T13:42:34Z</dcterms:modified>
</cp:coreProperties>
</file>