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8" r:id="rId4"/>
    <p:sldId id="264" r:id="rId5"/>
    <p:sldId id="265" r:id="rId6"/>
    <p:sldId id="257" r:id="rId7"/>
    <p:sldId id="263" r:id="rId8"/>
    <p:sldId id="260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retailanalysis_16339385961060/Payment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3A9784-4D83-43A8-99F6-4C83B614A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Capstone Retail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8A42C6-A5AE-4C3D-8B7B-1BB944000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Nishad Purohit</a:t>
            </a:r>
          </a:p>
          <a:p>
            <a:r>
              <a:rPr lang="en-US" dirty="0"/>
              <a:t>nishad.purohit20@gmail.com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7440D-903E-41C2-9B9E-13215A8C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86800"/>
            <a:ext cx="3200400" cy="49184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highest time to deliver is in RR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lowest time to deliver is in 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States with higher revenue generation takes less time to deliver </a:t>
            </a:r>
          </a:p>
        </p:txBody>
      </p:sp>
      <p:pic>
        <p:nvPicPr>
          <p:cNvPr id="5" name="slide4" descr="time to deliver in states">
            <a:extLst>
              <a:ext uri="{FF2B5EF4-FFF2-40B4-BE49-F238E27FC236}">
                <a16:creationId xmlns:a16="http://schemas.microsoft.com/office/drawing/2014/main" id="{3933F4B4-65D9-429B-AD7A-EBB2ABAD6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64" y="1165939"/>
            <a:ext cx="7443887" cy="45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97FBB-5B4C-445D-B41D-FDC8B7B0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81585"/>
            <a:ext cx="3200400" cy="49236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Difference from estimated delivery time to delivery time is less in 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Difference from estimated </a:t>
            </a:r>
            <a:r>
              <a:rPr lang="en-US"/>
              <a:t>delivery time to </a:t>
            </a:r>
            <a:r>
              <a:rPr lang="en-US" dirty="0"/>
              <a:t>delivery time is more in AC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States with low revenue generation has more difference in estimated time of delivery to delivery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slide5" descr="avg time diff">
            <a:extLst>
              <a:ext uri="{FF2B5EF4-FFF2-40B4-BE49-F238E27FC236}">
                <a16:creationId xmlns:a16="http://schemas.microsoft.com/office/drawing/2014/main" id="{35984627-94EB-4FAE-A91B-4027C88D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50" y="1280847"/>
            <a:ext cx="7047300" cy="42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7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087-B7E9-4D67-8BFF-DC403589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D653-9E29-4858-9517-7647B0DE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majorly preferred payment type is credit card and the least preferred payment type is debit card. To change the preferred payment type, offers or deals can be introduced.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Categories like health and beauty, sports leisure, computer accessories have both the order rate and cancellation or unavailable rate.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Thus there is no relation or pattern in order cancellation or unavailability.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States like SP, RA, MG, PR, RS, perform well in revenue generation. These same states take less time to Deliver and also has a reliable estimated time of delivery.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states have the lowest shipping charges as well.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 the other end, States like RR, AP, AC, AM, don’t perform well in revenue generation. These states take more time to Deliver and don’t have a reliable estimated time of delivery.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states have unreasonably high shipping charges.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Thus to generate more revenue from the states like AP, RR, AC, AM the delivery time and the shipping charges should be decreased. </a:t>
            </a:r>
          </a:p>
        </p:txBody>
      </p:sp>
    </p:spTree>
    <p:extLst>
      <p:ext uri="{BB962C8B-B14F-4D97-AF65-F5344CB8AC3E}">
        <p14:creationId xmlns:p14="http://schemas.microsoft.com/office/powerpoint/2010/main" val="7905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5CE0-174E-41E4-B176-6468B33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6E91-B188-4E4F-B8DF-CE5ABF8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was divided into three sub-categories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Payment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module</a:t>
            </a:r>
          </a:p>
          <a:p>
            <a:pPr marL="0" indent="0">
              <a:buNone/>
            </a:pPr>
            <a:r>
              <a:rPr lang="en-US" dirty="0"/>
              <a:t>The objective of the analysis was to determine different ways to increase revenue by finding out the below mentioned outcomes.</a:t>
            </a:r>
          </a:p>
        </p:txBody>
      </p:sp>
    </p:spTree>
    <p:extLst>
      <p:ext uri="{BB962C8B-B14F-4D97-AF65-F5344CB8AC3E}">
        <p14:creationId xmlns:p14="http://schemas.microsoft.com/office/powerpoint/2010/main" val="25194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3D8D7A-F078-644E-AE2A-0707F378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07" y="705642"/>
            <a:ext cx="3200400" cy="337912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Highest payment type used is credit card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Least used payment type is debit card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Most revenue is generated by credit card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Least revenue is generated by debit card</a:t>
            </a:r>
          </a:p>
        </p:txBody>
      </p:sp>
      <p:pic>
        <p:nvPicPr>
          <p:cNvPr id="8" name="slide3" descr="highest prefered mode of payment">
            <a:extLst>
              <a:ext uri="{FF2B5EF4-FFF2-40B4-BE49-F238E27FC236}">
                <a16:creationId xmlns:a16="http://schemas.microsoft.com/office/drawing/2014/main" id="{BEDE5D6E-05F5-364A-B2BD-C7F4F143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8" t="-6" r="679" b="-2"/>
          <a:stretch/>
        </p:blipFill>
        <p:spPr>
          <a:xfrm>
            <a:off x="5493346" y="3429000"/>
            <a:ext cx="4879387" cy="2112465"/>
          </a:xfrm>
          <a:prstGeom prst="rect">
            <a:avLst/>
          </a:prstGeom>
        </p:spPr>
      </p:pic>
      <p:pic>
        <p:nvPicPr>
          <p:cNvPr id="10" name="slide3" descr="highest prefered mode of payment">
            <a:extLst>
              <a:ext uri="{FF2B5EF4-FFF2-40B4-BE49-F238E27FC236}">
                <a16:creationId xmlns:a16="http://schemas.microsoft.com/office/drawing/2014/main" id="{CEC73530-906B-614F-A46D-C8A7E3C4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29"/>
          <a:stretch/>
        </p:blipFill>
        <p:spPr>
          <a:xfrm>
            <a:off x="4624863" y="1061152"/>
            <a:ext cx="6699326" cy="2127662"/>
          </a:xfrm>
          <a:prstGeom prst="rect">
            <a:avLst/>
          </a:prstGeom>
        </p:spPr>
      </p:pic>
      <p:pic>
        <p:nvPicPr>
          <p:cNvPr id="16" name="slide3" descr="highest prefered mode of payment">
            <a:extLst>
              <a:ext uri="{FF2B5EF4-FFF2-40B4-BE49-F238E27FC236}">
                <a16:creationId xmlns:a16="http://schemas.microsoft.com/office/drawing/2014/main" id="{92EBC453-BC42-564F-9608-10181B587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930" b="77015"/>
          <a:stretch/>
        </p:blipFill>
        <p:spPr>
          <a:xfrm>
            <a:off x="4624863" y="3429000"/>
            <a:ext cx="6699326" cy="489049"/>
          </a:xfrm>
          <a:prstGeom prst="rect">
            <a:avLst/>
          </a:prstGeom>
        </p:spPr>
      </p:pic>
      <p:pic>
        <p:nvPicPr>
          <p:cNvPr id="18" name="slide3" descr="highest prefered mode of payment">
            <a:extLst>
              <a:ext uri="{FF2B5EF4-FFF2-40B4-BE49-F238E27FC236}">
                <a16:creationId xmlns:a16="http://schemas.microsoft.com/office/drawing/2014/main" id="{91072F64-8813-0544-8CA0-7656B35DC2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18048" r="92519" b="1"/>
          <a:stretch/>
        </p:blipFill>
        <p:spPr>
          <a:xfrm>
            <a:off x="4540089" y="3813029"/>
            <a:ext cx="953257" cy="1743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DD6E5-8E40-426C-85ED-225DF037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95" y="1061152"/>
            <a:ext cx="41529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C05E7-840F-4F6F-9900-6C5DFAC9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44" y="3354315"/>
            <a:ext cx="4152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09C9-359B-4121-BC02-491BCB3D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04876"/>
            <a:ext cx="3200400" cy="48003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Toys have the most number of orders which is a staggering 84,000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next is health and beauty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lowest is security and services with 1 order</a:t>
            </a:r>
          </a:p>
        </p:txBody>
      </p:sp>
      <p:pic>
        <p:nvPicPr>
          <p:cNvPr id="5" name="slide2" descr="most orders in category">
            <a:extLst>
              <a:ext uri="{FF2B5EF4-FFF2-40B4-BE49-F238E27FC236}">
                <a16:creationId xmlns:a16="http://schemas.microsoft.com/office/drawing/2014/main" id="{DFEAA3B2-38EE-4090-9528-96CCAB2D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3" y="1418837"/>
            <a:ext cx="7032706" cy="40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613C0-9692-47F1-B98E-3E47E1B2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04876"/>
            <a:ext cx="3200400" cy="48003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most cancelled orders are from housewares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Next to it is sports leisure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a lot of categories which don’t have a single cancelled or unavailable order.</a:t>
            </a:r>
          </a:p>
        </p:txBody>
      </p:sp>
      <p:pic>
        <p:nvPicPr>
          <p:cNvPr id="5" name="slide3" descr="most cancelled orders in category">
            <a:extLst>
              <a:ext uri="{FF2B5EF4-FFF2-40B4-BE49-F238E27FC236}">
                <a16:creationId xmlns:a16="http://schemas.microsoft.com/office/drawing/2014/main" id="{064E2C8D-AC98-4F60-9675-5A9E78906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34" y="1481795"/>
            <a:ext cx="6812444" cy="38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BA49A-197F-496B-8C15-028E51C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11763"/>
            <a:ext cx="3200400" cy="579430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Highest revenue generating states are SP, RJ and MG.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Lowest revenue generating states are AC, AP and RR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States other than those show a common pattern in revenue generation. </a:t>
            </a:r>
          </a:p>
        </p:txBody>
      </p:sp>
      <p:pic>
        <p:nvPicPr>
          <p:cNvPr id="6" name="slide2" descr="highest payment value states">
            <a:extLst>
              <a:ext uri="{FF2B5EF4-FFF2-40B4-BE49-F238E27FC236}">
                <a16:creationId xmlns:a16="http://schemas.microsoft.com/office/drawing/2014/main" id="{DED2E8E4-87EC-4173-8370-C9CA1623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1" y="498825"/>
            <a:ext cx="5122379" cy="58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DA2C8-BF27-4903-B1D6-8DF680E0D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21094"/>
            <a:ext cx="3200400" cy="54841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Highest payment by installment seen in the states are SP, RJ and MG.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Lowest payment by installment seen in the states are AC, AP and RR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States other than those show a common pattern in payment  installment.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slide4" descr="Highest installment states">
            <a:extLst>
              <a:ext uri="{FF2B5EF4-FFF2-40B4-BE49-F238E27FC236}">
                <a16:creationId xmlns:a16="http://schemas.microsoft.com/office/drawing/2014/main" id="{55783CCC-F027-430F-8954-2D8D44F7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67" y="571027"/>
            <a:ext cx="5031875" cy="58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1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A5CC5-79C3-445D-B989-270B47675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02433"/>
            <a:ext cx="3200400" cy="55027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months with highest payment is August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months with lowest payment is October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Payment in the months of march and may are nearly the same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slide5" descr="highest payment value month">
            <a:extLst>
              <a:ext uri="{FF2B5EF4-FFF2-40B4-BE49-F238E27FC236}">
                <a16:creationId xmlns:a16="http://schemas.microsoft.com/office/drawing/2014/main" id="{BCE1A232-65CE-4000-A890-730A26BB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70" y="504464"/>
            <a:ext cx="6607283" cy="58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F9EB7-BF20-448D-AD95-AB19B253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731838"/>
            <a:ext cx="3200400" cy="55733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 has the lowest shipping charges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RR has the highest shipping charges</a:t>
            </a:r>
          </a:p>
          <a:p>
            <a:endParaRPr lang="en-US" dirty="0"/>
          </a:p>
        </p:txBody>
      </p:sp>
      <p:pic>
        <p:nvPicPr>
          <p:cNvPr id="10" name="slide6" descr="shipping charges in states">
            <a:extLst>
              <a:ext uri="{FF2B5EF4-FFF2-40B4-BE49-F238E27FC236}">
                <a16:creationId xmlns:a16="http://schemas.microsoft.com/office/drawing/2014/main" id="{52F62220-0ED2-4BC2-B158-FC9C64CD5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33" y="231321"/>
            <a:ext cx="2831146" cy="63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76CDEE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505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Capstone Retail Analysis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Retail Analysis</dc:title>
  <dc:creator>Nishad</dc:creator>
  <cp:lastModifiedBy>Nishad</cp:lastModifiedBy>
  <cp:revision>7</cp:revision>
  <dcterms:created xsi:type="dcterms:W3CDTF">2021-10-11T09:42:08Z</dcterms:created>
  <dcterms:modified xsi:type="dcterms:W3CDTF">2021-10-11T14:23:15Z</dcterms:modified>
</cp:coreProperties>
</file>