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1dc2c4d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61dc2c4d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1dc2c4d4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61dc2c4d4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1dc2c4d4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61dc2c4d4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61db67e2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61db67e2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61b15df0d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61b15df0d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61b15df0d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61b15df0d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61dc2c4d4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61dc2c4d4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1b15df0d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1b15df0d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1b15df0d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1b15df0d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fa3c898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fa3c8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1b15df0d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61b15df0d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1b15df0d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61b15df0d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1b15df0d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61b15df0d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1dc2c4d4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61dc2c4d4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HoUR1BKvkGNv723Q7IYBzoQ44__uWlNA/view" TargetMode="External"/><Relationship Id="rId4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Remote Diagnostic Monitoring </a:t>
            </a:r>
            <a:r>
              <a:rPr lang="en">
                <a:solidFill>
                  <a:schemeClr val="dk1"/>
                </a:solidFill>
              </a:rPr>
              <a:t>System (RDMS)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283125" y="4159625"/>
            <a:ext cx="81837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Nishadh Hussain M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2"/>
          <p:cNvPicPr preferRelativeResize="0"/>
          <p:nvPr/>
        </p:nvPicPr>
        <p:blipFill rotWithShape="1">
          <a:blip r:embed="rId3">
            <a:alphaModFix/>
          </a:blip>
          <a:srcRect b="18059" l="0" r="0" t="0"/>
          <a:stretch/>
        </p:blipFill>
        <p:spPr>
          <a:xfrm>
            <a:off x="3544950" y="1048750"/>
            <a:ext cx="5374700" cy="387490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2"/>
          <p:cNvSpPr txBox="1"/>
          <p:nvPr/>
        </p:nvSpPr>
        <p:spPr>
          <a:xfrm>
            <a:off x="343600" y="1636950"/>
            <a:ext cx="2955900" cy="16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Wireless</a:t>
            </a:r>
            <a:endParaRPr b="1" sz="3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3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Connection</a:t>
            </a:r>
            <a:endParaRPr b="1" sz="3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" name="Google Shape;176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0475" y="152400"/>
            <a:ext cx="3629027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3"/>
          <p:cNvSpPr txBox="1"/>
          <p:nvPr/>
        </p:nvSpPr>
        <p:spPr>
          <a:xfrm>
            <a:off x="930525" y="1466225"/>
            <a:ext cx="3116100" cy="16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3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Wired Connection</a:t>
            </a:r>
            <a:endParaRPr b="1" sz="3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3" name="Google Shape;183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9" name="Google Shape;1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4225" y="152400"/>
            <a:ext cx="22920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4"/>
          <p:cNvSpPr txBox="1"/>
          <p:nvPr/>
        </p:nvSpPr>
        <p:spPr>
          <a:xfrm>
            <a:off x="973200" y="1146100"/>
            <a:ext cx="2796000" cy="22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Notifying users through text messages </a:t>
            </a:r>
            <a:endParaRPr b="1" sz="3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5" title="video_20231120_14325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2" name="Google Shape;202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Constant Monitoring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Early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Enhanced Safety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Remote Software Updates</a:t>
            </a:r>
            <a:endParaRPr/>
          </a:p>
        </p:txBody>
      </p:sp>
      <p:sp>
        <p:nvSpPr>
          <p:cNvPr id="203" name="Google Shape;203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9" name="Google Shape;209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Cybersecurity Risks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System Errors and False Alarms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Limited Access in Remote Areas</a:t>
            </a:r>
            <a:endParaRPr/>
          </a:p>
        </p:txBody>
      </p:sp>
      <p:sp>
        <p:nvSpPr>
          <p:cNvPr id="210" name="Google Shape;210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Real-time illustration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6" name="Google Shape;21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Lorem ipsum dolor sit amet, consectetur adipiscing elit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Sed do eiusmod tempor incididunt ut labore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Ut enim ad minim veniam, quis nostrud exercitation</a:t>
            </a:r>
            <a:endParaRPr/>
          </a:p>
        </p:txBody>
      </p:sp>
      <p:pic>
        <p:nvPicPr>
          <p:cNvPr id="217" name="Google Shape;2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8311"/>
            <a:ext cx="9143999" cy="3855178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/>
        </p:nvSpPr>
        <p:spPr>
          <a:xfrm>
            <a:off x="2627250" y="1178100"/>
            <a:ext cx="4001700" cy="23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THANK</a:t>
            </a:r>
            <a:endParaRPr sz="5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</a:t>
            </a:r>
            <a:endParaRPr sz="5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4" name="Google Shape;224;p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Why we need this?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5" name="Google Shape;65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This keep an eye on the car's health, spotting problems in the engine, brakes, transmission.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They find issues as they happen, alerting both drivers and car makers promptly.</a:t>
            </a:r>
            <a:endParaRPr/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Methodology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process, I utilized two different approaches.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Using the default S32k116 developer kit to receive CAN messages.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Utilizing the Dorman board integrated with S32k116 and nRF52 on a single board for wireless data transmission.</a:t>
            </a:r>
            <a:endParaRPr/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78" name="Google Shape;78;p16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gradFill>
            <a:gsLst>
              <a:gs pos="0">
                <a:srgbClr val="A488D4"/>
              </a:gs>
              <a:gs pos="100000">
                <a:srgbClr val="614198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Peak CAN Kit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80" name="Google Shape;80;p16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81" name="Google Shape;81;p16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2" name="Google Shape;82;p16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6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en" sz="1400">
                <a:solidFill>
                  <a:schemeClr val="dk2"/>
                </a:solidFill>
              </a:rPr>
              <a:t>CAN messages containing brake, engine, and health data are transmitted.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descr="Background pointer shape in timeline graphic" id="84" name="Google Shape;84;p16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8234E1"/>
              </a:gs>
              <a:gs pos="100000">
                <a:srgbClr val="44187A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S32k116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86" name="Google Shape;86;p16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87" name="Google Shape;87;p16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8" name="Google Shape;88;p16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16"/>
          <p:cNvSpPr txBox="1"/>
          <p:nvPr>
            <p:ph idx="4294967295" type="body"/>
          </p:nvPr>
        </p:nvSpPr>
        <p:spPr>
          <a:xfrm>
            <a:off x="1058575" y="3757725"/>
            <a:ext cx="28095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358"/>
              <a:buNone/>
            </a:pPr>
            <a:r>
              <a:rPr lang="en" sz="1420">
                <a:solidFill>
                  <a:schemeClr val="dk2"/>
                </a:solidFill>
              </a:rPr>
              <a:t>The S32k116 receives CAN messages that send in Bus master</a:t>
            </a:r>
            <a:endParaRPr sz="1420">
              <a:solidFill>
                <a:schemeClr val="dk2"/>
              </a:solidFill>
            </a:endParaRPr>
          </a:p>
        </p:txBody>
      </p:sp>
      <p:sp>
        <p:nvSpPr>
          <p:cNvPr descr="Background pointer shape in timeline graphic" id="90" name="Google Shape;90;p16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8234E1"/>
              </a:gs>
              <a:gs pos="100000">
                <a:srgbClr val="44187A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ESP32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92" name="Google Shape;92;p16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93" name="Google Shape;93;p1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4" name="Google Shape;94;p1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6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Receive the CAN data via </a:t>
            </a:r>
            <a:r>
              <a:rPr lang="en" sz="1600">
                <a:solidFill>
                  <a:schemeClr val="dk2"/>
                </a:solidFill>
              </a:rPr>
              <a:t>wired</a:t>
            </a:r>
            <a:r>
              <a:rPr lang="en" sz="1600">
                <a:solidFill>
                  <a:schemeClr val="dk2"/>
                </a:solidFill>
              </a:rPr>
              <a:t> UART 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descr="Background pointer shape in timeline graphic" id="96" name="Google Shape;96;p16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7E3DC8"/>
              </a:gs>
              <a:gs pos="100000">
                <a:srgbClr val="3F216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IOT Cloud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98" name="Google Shape;98;p16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99" name="Google Shape;99;p16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0" name="Google Shape;100;p16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6"/>
          <p:cNvSpPr txBox="1"/>
          <p:nvPr>
            <p:ph idx="4294967295" type="body"/>
          </p:nvPr>
        </p:nvSpPr>
        <p:spPr>
          <a:xfrm>
            <a:off x="530832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IOT is a open source Cloud storing platform it stores the data of CAN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02" name="Google Shape;102;p16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11.01.XX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03" name="Google Shape;103;p16"/>
          <p:cNvGrpSpPr/>
          <p:nvPr/>
        </p:nvGrpSpPr>
        <p:grpSpPr>
          <a:xfrm>
            <a:off x="4328845" y="2939633"/>
            <a:ext cx="198900" cy="593656"/>
            <a:chOff x="5958946" y="2938958"/>
            <a:chExt cx="198900" cy="593656"/>
          </a:xfrm>
        </p:grpSpPr>
        <p:cxnSp>
          <p:nvCxnSpPr>
            <p:cNvPr id="104" name="Google Shape;104;p16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5" name="Google Shape;105;p16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6"/>
          <p:cNvSpPr txBox="1"/>
          <p:nvPr/>
        </p:nvSpPr>
        <p:spPr>
          <a:xfrm>
            <a:off x="3961125" y="3717825"/>
            <a:ext cx="1165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Transmit data to IOT cloud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7002425" y="313725"/>
            <a:ext cx="16968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Wired Methodology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13" name="Google Shape;113;p17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gradFill>
            <a:gsLst>
              <a:gs pos="0">
                <a:srgbClr val="A488D4"/>
              </a:gs>
              <a:gs pos="100000">
                <a:srgbClr val="614198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Vehicle Spy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15" name="Google Shape;115;p17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16" name="Google Shape;116;p17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7" name="Google Shape;117;p17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17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400">
                <a:solidFill>
                  <a:schemeClr val="dk2"/>
                </a:solidFill>
              </a:rPr>
              <a:t>CAN messages containing brake, engine, and health data are transmitted.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descr="Background pointer shape in timeline graphic" id="119" name="Google Shape;119;p17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8234E1"/>
              </a:gs>
              <a:gs pos="100000">
                <a:srgbClr val="44187A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Dorman board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21" name="Google Shape;121;p17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22" name="Google Shape;122;p17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3" name="Google Shape;123;p17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17"/>
          <p:cNvSpPr txBox="1"/>
          <p:nvPr>
            <p:ph idx="4294967295" type="body"/>
          </p:nvPr>
        </p:nvSpPr>
        <p:spPr>
          <a:xfrm>
            <a:off x="1058575" y="3757725"/>
            <a:ext cx="28095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8"/>
              <a:buFont typeface="Arial"/>
              <a:buNone/>
            </a:pPr>
            <a:r>
              <a:rPr lang="en" sz="1220">
                <a:solidFill>
                  <a:schemeClr val="dk2"/>
                </a:solidFill>
              </a:rPr>
              <a:t>The S32k116 receives CAN messages and then transmits this information to the nRF52 inside the board using UART communication</a:t>
            </a:r>
            <a:endParaRPr sz="122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220">
              <a:solidFill>
                <a:schemeClr val="dk2"/>
              </a:solidFill>
            </a:endParaRPr>
          </a:p>
        </p:txBody>
      </p:sp>
      <p:sp>
        <p:nvSpPr>
          <p:cNvPr descr="Background pointer shape in timeline graphic" id="125" name="Google Shape;125;p17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8234E1"/>
              </a:gs>
              <a:gs pos="100000">
                <a:srgbClr val="44187A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ESP32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27" name="Google Shape;127;p17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28" name="Google Shape;128;p1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9" name="Google Shape;129;p1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17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The received CAN data is wirelessly transmitted to an ESP32 for subsequent cloud storage.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descr="Background pointer shape in timeline graphic" id="131" name="Google Shape;131;p17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7E3DC8"/>
              </a:gs>
              <a:gs pos="100000">
                <a:srgbClr val="3F216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IOT Cloud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33" name="Google Shape;133;p17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34" name="Google Shape;134;p17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5" name="Google Shape;135;p17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17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IOT is a open source Cloud storing platform it stores the data of CAN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37" name="Google Shape;137;p17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11.01.XX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6714300" y="441775"/>
            <a:ext cx="16539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Wireless Methodology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9" name="Google Shape;139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DataSets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5" name="Google Shape;145;p18"/>
          <p:cNvSpPr txBox="1"/>
          <p:nvPr>
            <p:ph idx="1" type="body"/>
          </p:nvPr>
        </p:nvSpPr>
        <p:spPr>
          <a:xfrm>
            <a:off x="311700" y="1141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Brake issue</a:t>
            </a:r>
            <a:r>
              <a:rPr lang="en">
                <a:solidFill>
                  <a:schemeClr val="dk2"/>
                </a:solidFill>
              </a:rPr>
              <a:t> - 01 09 08 04 05 06 07 00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Car health issue</a:t>
            </a:r>
            <a:r>
              <a:rPr lang="en">
                <a:solidFill>
                  <a:schemeClr val="dk2"/>
                </a:solidFill>
              </a:rPr>
              <a:t> - 01 17 08 02 05 06 00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Engine issue </a:t>
            </a:r>
            <a:r>
              <a:rPr lang="en">
                <a:solidFill>
                  <a:schemeClr val="dk2"/>
                </a:solidFill>
              </a:rPr>
              <a:t>- 01 33 08 01 22 11 56 00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775" y="743250"/>
            <a:ext cx="4727326" cy="393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0400" y="1294200"/>
            <a:ext cx="4082325" cy="4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5100" y="2864150"/>
            <a:ext cx="4082325" cy="8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/>
        </p:nvSpPr>
        <p:spPr>
          <a:xfrm>
            <a:off x="685100" y="207050"/>
            <a:ext cx="33828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Pin Configuration</a:t>
            </a:r>
            <a:endParaRPr b="1" sz="1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5" name="Google Shape;155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25" y="837375"/>
            <a:ext cx="8530600" cy="41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0"/>
          <p:cNvSpPr txBox="1"/>
          <p:nvPr/>
        </p:nvSpPr>
        <p:spPr>
          <a:xfrm>
            <a:off x="546375" y="292400"/>
            <a:ext cx="52503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Incoming Data in Docklight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2" name="Google Shape;162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8" name="Google Shape;16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2075" y="80050"/>
            <a:ext cx="6457020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1"/>
          <p:cNvSpPr txBox="1"/>
          <p:nvPr/>
        </p:nvSpPr>
        <p:spPr>
          <a:xfrm>
            <a:off x="219425" y="1076550"/>
            <a:ext cx="1579500" cy="14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OBD Port</a:t>
            </a:r>
            <a:endParaRPr b="1" sz="3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