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al-15/Naan-Mudhalvan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Nishal R</a:t>
            </a:r>
          </a:p>
          <a:p>
            <a:r>
              <a:rPr lang="en-US" sz="2400" dirty="0"/>
              <a:t>REGISTER NO AND NMID:</a:t>
            </a:r>
            <a:r>
              <a:rPr lang="en-US" sz="2400"/>
              <a:t>2428C0494 , 83616972AAB9465B2494D841E6CC03A0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 AIML</a:t>
            </a:r>
            <a:endParaRPr lang="en-US" sz="2400" dirty="0"/>
          </a:p>
          <a:p>
            <a:r>
              <a:rPr lang="en-US" sz="2400" dirty="0"/>
              <a:t>COLLEGE: KPR College of Arts Science and Research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275D5-E8E8-0B27-C44C-BD52DDF45502}"/>
              </a:ext>
            </a:extLst>
          </p:cNvPr>
          <p:cNvSpPr txBox="1"/>
          <p:nvPr/>
        </p:nvSpPr>
        <p:spPr>
          <a:xfrm>
            <a:off x="2169550" y="1602148"/>
            <a:ext cx="3333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Modern, professional-looking </a:t>
            </a:r>
            <a:r>
              <a:rPr lang="en-US" b="1" dirty="0"/>
              <a:t>online portfolio</a:t>
            </a:r>
            <a:endParaRPr lang="en-US" dirty="0"/>
          </a:p>
          <a:p>
            <a:r>
              <a:rPr lang="en-US" dirty="0"/>
              <a:t>Improved </a:t>
            </a:r>
            <a:r>
              <a:rPr lang="en-US" b="1" dirty="0"/>
              <a:t>visual appeal and interactivity</a:t>
            </a:r>
            <a:endParaRPr lang="en-US" dirty="0"/>
          </a:p>
          <a:p>
            <a:r>
              <a:rPr lang="en-US" dirty="0"/>
              <a:t>Effectively highlights </a:t>
            </a:r>
            <a:r>
              <a:rPr lang="en-US" b="1" dirty="0"/>
              <a:t>projects, achievements, and skills</a:t>
            </a:r>
            <a:endParaRPr lang="en-US" dirty="0"/>
          </a:p>
          <a:p>
            <a:r>
              <a:rPr lang="en-US" dirty="0"/>
              <a:t>Ready to present to </a:t>
            </a:r>
            <a:r>
              <a:rPr lang="en-US" b="1" dirty="0"/>
              <a:t>recruiters and faculty</a:t>
            </a:r>
            <a:br>
              <a:rPr lang="en-US" dirty="0"/>
            </a:br>
            <a:r>
              <a:rPr lang="en-US" i="1" dirty="0"/>
              <a:t>(Insert screenshots of Hero, Skills, Projects, Achievements sections here)</a:t>
            </a:r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D79B8-4451-484E-A529-68CB33C1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00623"/>
            <a:ext cx="4267200" cy="19951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AB997-5606-4BD1-3E7F-2D16D0EF6E59}"/>
              </a:ext>
            </a:extLst>
          </p:cNvPr>
          <p:cNvSpPr txBox="1"/>
          <p:nvPr/>
        </p:nvSpPr>
        <p:spPr>
          <a:xfrm>
            <a:off x="755332" y="2280345"/>
            <a:ext cx="6940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Modern, professional-looking </a:t>
            </a:r>
            <a:r>
              <a:rPr lang="en-US" sz="2800" b="1" dirty="0"/>
              <a:t>online portfolio</a:t>
            </a:r>
            <a:endParaRPr lang="en-US" sz="2800" dirty="0"/>
          </a:p>
          <a:p>
            <a:r>
              <a:rPr lang="en-US" sz="2800" dirty="0"/>
              <a:t>Improved </a:t>
            </a:r>
            <a:r>
              <a:rPr lang="en-US" sz="2800" b="1" dirty="0"/>
              <a:t>visual appeal and interactivity</a:t>
            </a:r>
            <a:endParaRPr lang="en-US" sz="2800" dirty="0"/>
          </a:p>
          <a:p>
            <a:r>
              <a:rPr lang="en-US" sz="2800" dirty="0"/>
              <a:t>Effectively highlights </a:t>
            </a:r>
            <a:r>
              <a:rPr lang="en-US" sz="2800" b="1" dirty="0"/>
              <a:t>projects, achievements, and skills</a:t>
            </a:r>
            <a:endParaRPr lang="en-US" sz="2800" dirty="0"/>
          </a:p>
          <a:p>
            <a:r>
              <a:rPr lang="en-US" sz="2800" dirty="0"/>
              <a:t>Ready to present to </a:t>
            </a:r>
            <a:r>
              <a:rPr lang="en-US" sz="2800" b="1" dirty="0"/>
              <a:t>recruiters and faculty</a:t>
            </a:r>
            <a:br>
              <a:rPr lang="en-US" sz="2800" dirty="0"/>
            </a:br>
            <a:r>
              <a:rPr lang="en-US" sz="2800" i="1" dirty="0"/>
              <a:t>(Insert screenshots of Hero, Skills, Projects, Achievements sections here)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33EA-5D03-3AEC-2377-F9D92CC8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CC5D-5E4A-23AC-F2BE-BF20BB35F4E5}"/>
              </a:ext>
            </a:extLst>
          </p:cNvPr>
          <p:cNvSpPr txBox="1"/>
          <p:nvPr/>
        </p:nvSpPr>
        <p:spPr>
          <a:xfrm>
            <a:off x="914400" y="1600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  <a:r>
              <a:rPr lang="en-IN" sz="3200" dirty="0" err="1"/>
              <a:t>ortfolio</a:t>
            </a:r>
            <a:r>
              <a:rPr lang="en-IN" sz="3200" dirty="0"/>
              <a:t> </a:t>
            </a:r>
            <a:r>
              <a:rPr lang="en-IN" sz="3200" dirty="0" err="1"/>
              <a:t>Link:</a:t>
            </a:r>
            <a:r>
              <a:rPr lang="en-IN" sz="3200" dirty="0" err="1">
                <a:hlinkClick r:id="rId2"/>
              </a:rPr>
              <a:t>https</a:t>
            </a:r>
            <a:r>
              <a:rPr lang="en-IN" sz="3200" dirty="0">
                <a:hlinkClick r:id="rId2"/>
              </a:rPr>
              <a:t>://github.com/Nishal-15/Naan-Mudhalvan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23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99" y="2438400"/>
            <a:ext cx="8115045" cy="95963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5400" dirty="0"/>
              <a:t>Business Analyst Portfolio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6B00146-A32A-6D8C-382C-29D9342A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03329"/>
            <a:ext cx="78390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student portfolios lack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design and interactive elements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do not effectively showcase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skills, projects, and achievements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stylish, 3D interactive portfolio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highlights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background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Analyst projects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691EAE2-11A8-EB60-2060-BE2C5F5D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4104"/>
            <a:ext cx="861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and developed a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 with 3D effects,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glassmorphism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parallax animations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includes: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Personal Information (Name, Department, College, Email)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Projects (Business Analyst Portfolio, Sales Dashboard, Churn Analysis)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Achievements (Dashboards, Data Cleaning, EDA)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Skills (Excel, SQL, Python, Power BI, Tableau)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B724B-EB31-E0BD-65D5-AD01C2E3FF47}"/>
              </a:ext>
            </a:extLst>
          </p:cNvPr>
          <p:cNvSpPr txBox="1"/>
          <p:nvPr/>
        </p:nvSpPr>
        <p:spPr>
          <a:xfrm>
            <a:off x="809625" y="2315587"/>
            <a:ext cx="9001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Recruiters and Hiring 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Academic Faculty &amp; Evaluators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Peers and Collaborators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Companies looking for Business Analysts / Data Analysts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BDDB-1C3F-CB8A-94BA-E5F22354DB7E}"/>
              </a:ext>
            </a:extLst>
          </p:cNvPr>
          <p:cNvSpPr txBox="1"/>
          <p:nvPr/>
        </p:nvSpPr>
        <p:spPr>
          <a:xfrm>
            <a:off x="2823411" y="2164578"/>
            <a:ext cx="60007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Frontend:</a:t>
            </a:r>
            <a:r>
              <a:rPr lang="en-IN" sz="3200" dirty="0"/>
              <a:t> HTML, CSS, JavaScript</a:t>
            </a:r>
          </a:p>
          <a:p>
            <a:r>
              <a:rPr lang="en-IN" sz="3200" b="1" dirty="0"/>
              <a:t>Styling:</a:t>
            </a:r>
            <a:r>
              <a:rPr lang="en-IN" sz="3200" dirty="0"/>
              <a:t> </a:t>
            </a:r>
            <a:r>
              <a:rPr lang="en-IN" sz="3200" dirty="0" err="1"/>
              <a:t>Glassmorphism</a:t>
            </a:r>
            <a:r>
              <a:rPr lang="en-IN" sz="3200" dirty="0"/>
              <a:t>, Parallax, 3D tilt effects</a:t>
            </a:r>
          </a:p>
          <a:p>
            <a:r>
              <a:rPr lang="en-IN" sz="3200" b="1" dirty="0"/>
              <a:t>Fonts &amp; Icons:</a:t>
            </a:r>
            <a:r>
              <a:rPr lang="en-IN" sz="3200" dirty="0"/>
              <a:t> Google Fonts (Poppins), modern UI elements</a:t>
            </a:r>
          </a:p>
          <a:p>
            <a:r>
              <a:rPr lang="en-IN" sz="3200" b="1" dirty="0"/>
              <a:t>Deployment Ready</a:t>
            </a:r>
            <a:r>
              <a:rPr lang="en-IN" sz="3200" dirty="0"/>
              <a:t> for hosting on GitHub Pages or personal website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95BA5-86D5-2656-EE7E-43F0C5B8FDE0}"/>
              </a:ext>
            </a:extLst>
          </p:cNvPr>
          <p:cNvSpPr txBox="1"/>
          <p:nvPr/>
        </p:nvSpPr>
        <p:spPr>
          <a:xfrm>
            <a:off x="739776" y="1828800"/>
            <a:ext cx="8537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Hero Section:</a:t>
            </a:r>
            <a:r>
              <a:rPr lang="en-US" sz="2800" dirty="0"/>
              <a:t> Introduction with Name, Department, and Profile Card</a:t>
            </a:r>
          </a:p>
          <a:p>
            <a:r>
              <a:rPr lang="en-US" sz="2800" b="1" dirty="0"/>
              <a:t>About Section:</a:t>
            </a:r>
            <a:r>
              <a:rPr lang="en-US" sz="2800" dirty="0"/>
              <a:t> Who I Am, What I Do, What I Want</a:t>
            </a:r>
          </a:p>
          <a:p>
            <a:r>
              <a:rPr lang="en-US" sz="2800" b="1" dirty="0"/>
              <a:t>Skills Section:</a:t>
            </a:r>
            <a:r>
              <a:rPr lang="en-US" sz="2800" dirty="0"/>
              <a:t> Technical skills in BA/AI-ML tools</a:t>
            </a:r>
          </a:p>
          <a:p>
            <a:r>
              <a:rPr lang="en-US" sz="2800" b="1" dirty="0"/>
              <a:t>Projects Section:</a:t>
            </a:r>
            <a:r>
              <a:rPr lang="en-US" sz="2800" dirty="0"/>
              <a:t> Featured “Business Analyst Portfolio”</a:t>
            </a:r>
          </a:p>
          <a:p>
            <a:r>
              <a:rPr lang="en-US" sz="2800" b="1" dirty="0"/>
              <a:t>Achievements Section:</a:t>
            </a:r>
            <a:r>
              <a:rPr lang="en-US" sz="2800" dirty="0"/>
              <a:t> Timeline of milestones</a:t>
            </a:r>
          </a:p>
          <a:p>
            <a:r>
              <a:rPr lang="en-US" sz="2800" b="1" dirty="0"/>
              <a:t>Contact Section:</a:t>
            </a:r>
            <a:r>
              <a:rPr lang="en-US" sz="2800" dirty="0"/>
              <a:t> Email and form</a:t>
            </a:r>
          </a:p>
          <a:p>
            <a:r>
              <a:rPr lang="en-US" sz="2800" b="1" dirty="0"/>
              <a:t>3D/Interactive Effects:</a:t>
            </a:r>
            <a:r>
              <a:rPr lang="en-US" sz="2800" dirty="0"/>
              <a:t> Tilt-on-hover, parallax background, floating chips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50695-C667-4372-5C86-C497E7D9DEAC}"/>
              </a:ext>
            </a:extLst>
          </p:cNvPr>
          <p:cNvSpPr txBox="1"/>
          <p:nvPr/>
        </p:nvSpPr>
        <p:spPr>
          <a:xfrm>
            <a:off x="755332" y="1371600"/>
            <a:ext cx="7855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3D Hover Effects</a:t>
            </a:r>
            <a:r>
              <a:rPr lang="en-IN" sz="3600" dirty="0"/>
              <a:t> using JavaScript</a:t>
            </a:r>
          </a:p>
          <a:p>
            <a:r>
              <a:rPr lang="en-IN" sz="3600" b="1" dirty="0" err="1"/>
              <a:t>Glassmorphism</a:t>
            </a:r>
            <a:r>
              <a:rPr lang="en-IN" sz="3600" b="1" dirty="0"/>
              <a:t> Cards</a:t>
            </a:r>
            <a:r>
              <a:rPr lang="en-IN" sz="3600" dirty="0"/>
              <a:t> with shadows</a:t>
            </a:r>
          </a:p>
          <a:p>
            <a:r>
              <a:rPr lang="en-IN" sz="3600" b="1" dirty="0"/>
              <a:t>Interactive Navigation</a:t>
            </a:r>
            <a:r>
              <a:rPr lang="en-IN" sz="3600" dirty="0"/>
              <a:t> with smooth scrolling</a:t>
            </a:r>
          </a:p>
          <a:p>
            <a:r>
              <a:rPr lang="en-IN" sz="3600" b="1" dirty="0"/>
              <a:t>Dynamic Reveal Animations</a:t>
            </a:r>
            <a:r>
              <a:rPr lang="en-IN" sz="3600" dirty="0"/>
              <a:t> on scroll</a:t>
            </a:r>
          </a:p>
          <a:p>
            <a:r>
              <a:rPr lang="en-IN" sz="3600" b="1" dirty="0"/>
              <a:t>Responsive Layout</a:t>
            </a:r>
            <a:r>
              <a:rPr lang="en-IN" sz="3600" dirty="0"/>
              <a:t> (mobile + desktop)</a:t>
            </a:r>
          </a:p>
          <a:p>
            <a:r>
              <a:rPr lang="en-IN" sz="3600" dirty="0"/>
              <a:t>Contact form with demo interaction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471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NISHAL RAMAR</cp:lastModifiedBy>
  <cp:revision>25</cp:revision>
  <dcterms:created xsi:type="dcterms:W3CDTF">2024-03-29T15:07:22Z</dcterms:created>
  <dcterms:modified xsi:type="dcterms:W3CDTF">2025-09-10T08:01:00Z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