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339249080170/Detail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7FC547-952F-41DC-9B29-1E11124423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 Loan Report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2C968B-1D40-4FE8-97C9-E4A369D77D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12/11/2024 4:20:23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52284751-1667-4159-A8DC-DFB831B28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3" name="slide3">
            <a:extLst>
              <a:ext uri="{FF2B5EF4-FFF2-40B4-BE49-F238E27FC236}">
                <a16:creationId xmlns:a16="http://schemas.microsoft.com/office/drawing/2014/main" id="{0F8DD95A-0A18-4617-B793-A82920D9E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s" id="4" name="slide4">
            <a:extLst>
              <a:ext uri="{FF2B5EF4-FFF2-40B4-BE49-F238E27FC236}">
                <a16:creationId xmlns:a16="http://schemas.microsoft.com/office/drawing/2014/main" id="{764DE80D-98F1-4134-9AD2-462446D5B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2024-12-11T16:20:24Z</dcterms:created>
  <dcterms:modified xsi:type="dcterms:W3CDTF">2024-12-11T16:20:24Z</dcterms:modified>
</cp:coreProperties>
</file>