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3CF0-88E5-E7CC-776D-6EF2467E3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6C514-1012-F6B5-365D-D37E0BB1C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217A0-4DC2-235A-F85A-95A118767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8C1A-DC01-43EF-A0FD-FBF00C59EDD6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EDB40-4338-F401-F8F5-1D7C6AF7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97A45-957B-6A20-EA64-10F69B06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1388-F076-4DBA-884C-23C030F129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63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75F7-E209-7881-E2B9-5D6C7344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4E0C2-4E57-4375-BE8A-D516B66A5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958EA-A552-1B35-10BA-721B85790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8C1A-DC01-43EF-A0FD-FBF00C59EDD6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7CAA6-22DE-066C-B720-1AD03A38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96130-5D1C-ABE7-83F6-F2D58206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1388-F076-4DBA-884C-23C030F129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83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D8F8F7-F875-1A06-0669-0350A3E37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86A44-0BF8-7E21-C3E5-F67003258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A6F22-677B-E8BC-5F47-B1048559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8C1A-DC01-43EF-A0FD-FBF00C59EDD6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EEE09-1339-B2E0-D59B-ABD37C68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1ABA1-A358-564D-D35F-4325082B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1388-F076-4DBA-884C-23C030F129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02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77EAD-89E0-6B4E-9ACF-650E1B1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20CB5-C510-51A1-BF79-A02508256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92B1B-D4F1-F24B-39AE-F89DEF7F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8C1A-DC01-43EF-A0FD-FBF00C59EDD6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35E4A-EC73-C977-A568-AF3A212C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E0470-D445-6A22-8318-AB288D3B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1388-F076-4DBA-884C-23C030F129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22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DF073-22AB-23A5-8BB0-A0EA6C6D1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909C8-AFED-6CB6-10FF-705CC7650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2D685-C22F-56BD-6CF8-C0A91213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8C1A-DC01-43EF-A0FD-FBF00C59EDD6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6A572-82DF-F3FA-F264-4E664A12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78EF5-43CE-08EA-0C2E-FBA3A356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1388-F076-4DBA-884C-23C030F129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15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DEBB3-95DF-C957-4440-532AA6AA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61DC-1590-6447-29FA-6ECCDCFB0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4D722-0A46-3568-4BCD-5FA23A8F0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79B33-74AF-5D94-5B1D-E4F0DD83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8C1A-DC01-43EF-A0FD-FBF00C59EDD6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38D9F-EB09-723A-E54F-1793B0E8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58B65-419B-E12B-ADDC-CDF71DCF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1388-F076-4DBA-884C-23C030F129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49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BBF4F-CA16-9410-7F4B-6EAEE47FB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B3924-0138-53BD-A42B-DC0C2F794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8A6B3-E184-99C4-80D4-346E2B6FD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7FC11-9672-44A1-1091-15D4092D7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440051-EE18-A827-7E89-1B9B06B65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438A4-E6A0-B8B2-A7DC-7CA83F94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8C1A-DC01-43EF-A0FD-FBF00C59EDD6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AD6C1D-DF75-F1E5-1488-BD5E85CB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7055F3-7E3B-48DD-EDF7-E7D5FDCC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1388-F076-4DBA-884C-23C030F129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93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C0B3-5947-CE92-39D4-9048C2742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40C43C-61C8-4AB3-F06F-DAA437EB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8C1A-DC01-43EF-A0FD-FBF00C59EDD6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388DA4-C84A-A188-30F0-FBA6454E7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D363-EFDF-599A-B105-2D872F25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1388-F076-4DBA-884C-23C030F129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32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10C42-C984-7327-BAE1-6C6E207E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8C1A-DC01-43EF-A0FD-FBF00C59EDD6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C25D5-2511-AD29-1612-CBD89800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2F91C-912B-A907-8686-D8A8657DC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1388-F076-4DBA-884C-23C030F129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42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485D0-289E-1E22-5478-C8619997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9B917-E663-0623-30F6-F94976A4D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AA93E-E993-0F6E-2E5B-283FC46C1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19652-0304-B619-7C13-9D5B43EF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8C1A-DC01-43EF-A0FD-FBF00C59EDD6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DDF8E-43C9-3B89-C428-CA0904BBB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1B41D-F1CE-1C39-E8D7-B7DE053D7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1388-F076-4DBA-884C-23C030F129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2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6B10-855F-5761-4E32-B2D33AED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82AD4F-1413-F97A-4CB4-EA841A7A3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728A7-C4C0-5DF7-F530-A7C93A95E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743AC-01F1-069A-4D3A-885601FC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8C1A-DC01-43EF-A0FD-FBF00C59EDD6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5AFDA-0EA8-DCA6-0094-EC2D5743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417B5-ACEB-4FE9-DBC8-A6ACE1A9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1388-F076-4DBA-884C-23C030F129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98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3C4B89-F32B-FC75-7915-06E0DD240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4BC36-D794-5EF9-76FE-902988129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9B379-FCB4-9D97-1014-F3C90C5B3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F8C1A-DC01-43EF-A0FD-FBF00C59EDD6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518A5-71AF-94D6-B648-2170F8E50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EB42A-3402-0DDC-A1FA-DEA7C07DE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71388-F076-4DBA-884C-23C030F129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02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01EB23-7C3C-07FD-E91A-3B118F56D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336" y="0"/>
            <a:ext cx="1437326" cy="760548"/>
          </a:xfrm>
          <a:prstGeom prst="rect">
            <a:avLst/>
          </a:prstGeom>
        </p:spPr>
      </p:pic>
      <p:pic>
        <p:nvPicPr>
          <p:cNvPr id="6" name="Picture 5" descr="A building with many windows&#10;&#10;Description automatically generated">
            <a:extLst>
              <a:ext uri="{FF2B5EF4-FFF2-40B4-BE49-F238E27FC236}">
                <a16:creationId xmlns:a16="http://schemas.microsoft.com/office/drawing/2014/main" id="{F578158E-0156-8367-1BDD-E8AA03E3A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27" y="760548"/>
            <a:ext cx="3809944" cy="31019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53086A-7FD4-0E3A-4725-DE951582A315}"/>
              </a:ext>
            </a:extLst>
          </p:cNvPr>
          <p:cNvSpPr txBox="1"/>
          <p:nvPr/>
        </p:nvSpPr>
        <p:spPr>
          <a:xfrm>
            <a:off x="4103193" y="3862478"/>
            <a:ext cx="3985611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GB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Dear Mr,</a:t>
            </a:r>
            <a:endParaRPr lang="en-GB" sz="9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br>
              <a:rPr lang="en-GB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GB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Thank you for taking the time to contact us.</a:t>
            </a:r>
            <a:br>
              <a:rPr lang="en-GB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br>
              <a:rPr lang="en-GB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GB" sz="9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 am sorry that we will not be able to welcome you to The Berkeley on this occasion, and have cancelled the below reservation as you requested. </a:t>
            </a:r>
            <a:endParaRPr lang="en-GB" sz="900" dirty="0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88D1687E-7842-66BC-3A08-967A07A42A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704943"/>
              </p:ext>
            </p:extLst>
          </p:nvPr>
        </p:nvGraphicFramePr>
        <p:xfrm>
          <a:off x="3789220" y="4883936"/>
          <a:ext cx="4948379" cy="1974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929084" imgH="2175344" progId="Word.Document.12">
                  <p:embed/>
                </p:oleObj>
              </mc:Choice>
              <mc:Fallback>
                <p:oleObj name="Document" r:id="rId4" imgW="5929084" imgH="21753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89220" y="4883936"/>
                        <a:ext cx="4948379" cy="1974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5F2157-D712-F454-20B1-466AE70421D3}"/>
              </a:ext>
            </a:extLst>
          </p:cNvPr>
          <p:cNvCxnSpPr>
            <a:cxnSpLocks/>
          </p:cNvCxnSpPr>
          <p:nvPr/>
        </p:nvCxnSpPr>
        <p:spPr>
          <a:xfrm>
            <a:off x="4191027" y="4903833"/>
            <a:ext cx="3809944" cy="0"/>
          </a:xfrm>
          <a:prstGeom prst="line">
            <a:avLst/>
          </a:prstGeom>
          <a:ln w="15875">
            <a:solidFill>
              <a:srgbClr val="180EC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E09613B-A088-ECAE-E5ED-C1272C43F443}"/>
              </a:ext>
            </a:extLst>
          </p:cNvPr>
          <p:cNvSpPr txBox="1"/>
          <p:nvPr/>
        </p:nvSpPr>
        <p:spPr>
          <a:xfrm>
            <a:off x="-1658" y="26060"/>
            <a:ext cx="32517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</a:rPr>
              <a:t>Background: CANVAS #FDFBF7, no boxes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000CE9-E178-FE18-CDF3-F364636C211A}"/>
              </a:ext>
            </a:extLst>
          </p:cNvPr>
          <p:cNvSpPr txBox="1"/>
          <p:nvPr/>
        </p:nvSpPr>
        <p:spPr>
          <a:xfrm>
            <a:off x="0" y="333837"/>
            <a:ext cx="2296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6">
                    <a:lumMod val="75000"/>
                  </a:schemeClr>
                </a:solidFill>
              </a:rPr>
              <a:t>LINES: SERPENTINE #180EC2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F8657B-A0EF-6E26-13C9-B5933D2AB21C}"/>
              </a:ext>
            </a:extLst>
          </p:cNvPr>
          <p:cNvSpPr txBox="1"/>
          <p:nvPr/>
        </p:nvSpPr>
        <p:spPr>
          <a:xfrm>
            <a:off x="-1658" y="595447"/>
            <a:ext cx="2478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6">
                    <a:lumMod val="75000"/>
                  </a:schemeClr>
                </a:solidFill>
              </a:rPr>
              <a:t>Text: LAMP BLACK #020301, </a:t>
            </a:r>
          </a:p>
          <a:p>
            <a:r>
              <a:rPr lang="en-GB" sz="1100" dirty="0">
                <a:solidFill>
                  <a:schemeClr val="accent6">
                    <a:lumMod val="75000"/>
                  </a:schemeClr>
                </a:solidFill>
              </a:rPr>
              <a:t>Text font: Founders Grotesk</a:t>
            </a:r>
          </a:p>
          <a:p>
            <a:r>
              <a:rPr lang="en-GB" sz="1100" dirty="0">
                <a:solidFill>
                  <a:schemeClr val="accent6">
                    <a:lumMod val="75000"/>
                  </a:schemeClr>
                </a:solidFill>
              </a:rPr>
              <a:t>Text size: 10</a:t>
            </a:r>
          </a:p>
        </p:txBody>
      </p:sp>
    </p:spTree>
    <p:extLst>
      <p:ext uri="{BB962C8B-B14F-4D97-AF65-F5344CB8AC3E}">
        <p14:creationId xmlns:p14="http://schemas.microsoft.com/office/powerpoint/2010/main" val="217682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DE672FC-D33D-4E13-E466-211C5BD90423}"/>
              </a:ext>
            </a:extLst>
          </p:cNvPr>
          <p:cNvCxnSpPr>
            <a:cxnSpLocks/>
          </p:cNvCxnSpPr>
          <p:nvPr/>
        </p:nvCxnSpPr>
        <p:spPr>
          <a:xfrm>
            <a:off x="4028405" y="173061"/>
            <a:ext cx="4099595" cy="0"/>
          </a:xfrm>
          <a:prstGeom prst="line">
            <a:avLst/>
          </a:prstGeom>
          <a:ln w="15875">
            <a:solidFill>
              <a:srgbClr val="180EC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B2B1FB2-EFAA-AF75-DFF6-E0E61706B8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585034"/>
              </p:ext>
            </p:extLst>
          </p:nvPr>
        </p:nvGraphicFramePr>
        <p:xfrm>
          <a:off x="3640282" y="173060"/>
          <a:ext cx="4911435" cy="2115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29084" imgH="2565485" progId="Word.Document.12">
                  <p:embed/>
                </p:oleObj>
              </mc:Choice>
              <mc:Fallback>
                <p:oleObj name="Document" r:id="rId2" imgW="5929084" imgH="25654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40282" y="173060"/>
                        <a:ext cx="4911435" cy="21159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41B8E5-6D90-E1C3-6C56-5F5145BB12E3}"/>
              </a:ext>
            </a:extLst>
          </p:cNvPr>
          <p:cNvCxnSpPr>
            <a:cxnSpLocks/>
          </p:cNvCxnSpPr>
          <p:nvPr/>
        </p:nvCxnSpPr>
        <p:spPr>
          <a:xfrm>
            <a:off x="4028405" y="2279069"/>
            <a:ext cx="4099595" cy="9948"/>
          </a:xfrm>
          <a:prstGeom prst="line">
            <a:avLst/>
          </a:prstGeom>
          <a:ln w="15875">
            <a:solidFill>
              <a:srgbClr val="180EC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BCD3E70-8898-9860-2C37-BCD4FF380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480" y="2361868"/>
            <a:ext cx="952633" cy="20957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250AE4-C60B-CA14-DCFD-F53A6CFD260C}"/>
              </a:ext>
            </a:extLst>
          </p:cNvPr>
          <p:cNvSpPr/>
          <p:nvPr/>
        </p:nvSpPr>
        <p:spPr>
          <a:xfrm>
            <a:off x="4028404" y="2644298"/>
            <a:ext cx="4099595" cy="14414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</a:p>
          <a:p>
            <a:pPr algn="ctr"/>
            <a:endParaRPr lang="en-GB" sz="8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endParaRPr lang="en-GB" sz="8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endParaRPr lang="en-GB" sz="8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endParaRPr lang="en-GB" sz="8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en-GB" sz="9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The Emory, Old Barrack Yard, Belgravia, London, SW1X 7NP</a:t>
            </a:r>
          </a:p>
          <a:p>
            <a:pPr algn="ctr"/>
            <a:endParaRPr lang="en-GB" sz="9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en-GB" sz="9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Reservations Number </a:t>
            </a:r>
          </a:p>
          <a:p>
            <a:pPr algn="ctr"/>
            <a:r>
              <a:rPr lang="en-GB" sz="9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Main Number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2E8C7B-CD45-FFB9-97AB-63D770217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8946" y="2720391"/>
            <a:ext cx="1394108" cy="7086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86CF91-0961-4CE8-0424-84C35E8CE3EA}"/>
              </a:ext>
            </a:extLst>
          </p:cNvPr>
          <p:cNvSpPr txBox="1"/>
          <p:nvPr/>
        </p:nvSpPr>
        <p:spPr>
          <a:xfrm>
            <a:off x="8822901" y="2999232"/>
            <a:ext cx="23475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6">
                    <a:lumMod val="75000"/>
                  </a:schemeClr>
                </a:solidFill>
              </a:rPr>
              <a:t>FOOTER</a:t>
            </a:r>
          </a:p>
          <a:p>
            <a:r>
              <a:rPr lang="en-GB" sz="1100" dirty="0">
                <a:solidFill>
                  <a:schemeClr val="accent6">
                    <a:lumMod val="75000"/>
                  </a:schemeClr>
                </a:solidFill>
              </a:rPr>
              <a:t>Text: TITANIUM WHITE #FFFFFF</a:t>
            </a:r>
          </a:p>
          <a:p>
            <a:r>
              <a:rPr lang="en-GB" sz="1100" dirty="0">
                <a:solidFill>
                  <a:schemeClr val="accent6">
                    <a:lumMod val="75000"/>
                  </a:schemeClr>
                </a:solidFill>
              </a:rPr>
              <a:t>Background: LAMP BLACK #020301</a:t>
            </a:r>
          </a:p>
        </p:txBody>
      </p:sp>
    </p:spTree>
    <p:extLst>
      <p:ext uri="{BB962C8B-B14F-4D97-AF65-F5344CB8AC3E}">
        <p14:creationId xmlns:p14="http://schemas.microsoft.com/office/powerpoint/2010/main" val="383202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105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Microsoft Word Document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de Vita</dc:creator>
  <cp:lastModifiedBy>Giuseppe de Vita</cp:lastModifiedBy>
  <cp:revision>1</cp:revision>
  <dcterms:created xsi:type="dcterms:W3CDTF">2023-11-01T19:38:01Z</dcterms:created>
  <dcterms:modified xsi:type="dcterms:W3CDTF">2023-11-01T20:10:49Z</dcterms:modified>
</cp:coreProperties>
</file>