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57" r:id="rId3"/>
    <p:sldId id="258" r:id="rId4"/>
    <p:sldId id="276" r:id="rId5"/>
    <p:sldId id="280" r:id="rId6"/>
    <p:sldId id="259" r:id="rId7"/>
    <p:sldId id="267" r:id="rId8"/>
    <p:sldId id="260" r:id="rId9"/>
    <p:sldId id="261" r:id="rId10"/>
    <p:sldId id="269" r:id="rId11"/>
    <p:sldId id="277" r:id="rId12"/>
    <p:sldId id="275" r:id="rId13"/>
    <p:sldId id="263" r:id="rId14"/>
    <p:sldId id="264" r:id="rId15"/>
    <p:sldId id="268" r:id="rId16"/>
    <p:sldId id="265" r:id="rId17"/>
    <p:sldId id="278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EB80-306C-4531-8C7C-E028975F4F93}" v="4" dt="2024-10-20T06:02:34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L" userId="a0f86321d7a7d29e" providerId="LiveId" clId="{7E3AEB80-306C-4531-8C7C-E028975F4F93}"/>
    <pc:docChg chg="undo redo custSel addSld delSld modSld">
      <pc:chgData name="N L" userId="a0f86321d7a7d29e" providerId="LiveId" clId="{7E3AEB80-306C-4531-8C7C-E028975F4F93}" dt="2024-10-20T08:19:04.638" v="597" actId="20577"/>
      <pc:docMkLst>
        <pc:docMk/>
      </pc:docMkLst>
      <pc:sldChg chg="del">
        <pc:chgData name="N L" userId="a0f86321d7a7d29e" providerId="LiveId" clId="{7E3AEB80-306C-4531-8C7C-E028975F4F93}" dt="2024-10-20T06:40:27.230" v="505" actId="2696"/>
        <pc:sldMkLst>
          <pc:docMk/>
          <pc:sldMk cId="3122649492" sldId="256"/>
        </pc:sldMkLst>
      </pc:sldChg>
      <pc:sldChg chg="modSp mod">
        <pc:chgData name="N L" userId="a0f86321d7a7d29e" providerId="LiveId" clId="{7E3AEB80-306C-4531-8C7C-E028975F4F93}" dt="2024-10-20T08:03:41.202" v="585" actId="20577"/>
        <pc:sldMkLst>
          <pc:docMk/>
          <pc:sldMk cId="3633487232" sldId="257"/>
        </pc:sldMkLst>
        <pc:spChg chg="mod">
          <ac:chgData name="N L" userId="a0f86321d7a7d29e" providerId="LiveId" clId="{7E3AEB80-306C-4531-8C7C-E028975F4F93}" dt="2024-10-20T06:42:00.085" v="512" actId="2711"/>
          <ac:spMkLst>
            <pc:docMk/>
            <pc:sldMk cId="3633487232" sldId="257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8:03:41.202" v="585" actId="20577"/>
          <ac:spMkLst>
            <pc:docMk/>
            <pc:sldMk cId="3633487232" sldId="257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2:25.733" v="516" actId="120"/>
        <pc:sldMkLst>
          <pc:docMk/>
          <pc:sldMk cId="3767711167" sldId="258"/>
        </pc:sldMkLst>
        <pc:spChg chg="mod">
          <ac:chgData name="N L" userId="a0f86321d7a7d29e" providerId="LiveId" clId="{7E3AEB80-306C-4531-8C7C-E028975F4F93}" dt="2024-10-20T06:42:20.715" v="515" actId="2711"/>
          <ac:spMkLst>
            <pc:docMk/>
            <pc:sldMk cId="3767711167" sldId="258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2:25.733" v="516" actId="120"/>
          <ac:spMkLst>
            <pc:docMk/>
            <pc:sldMk cId="3767711167" sldId="258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2:53.390" v="519" actId="2711"/>
        <pc:sldMkLst>
          <pc:docMk/>
          <pc:sldMk cId="2659618667" sldId="259"/>
        </pc:sldMkLst>
        <pc:spChg chg="mod">
          <ac:chgData name="N L" userId="a0f86321d7a7d29e" providerId="LiveId" clId="{7E3AEB80-306C-4531-8C7C-E028975F4F93}" dt="2024-10-20T06:42:53.390" v="519" actId="2711"/>
          <ac:spMkLst>
            <pc:docMk/>
            <pc:sldMk cId="2659618667" sldId="259"/>
            <ac:spMk id="2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3:54.845" v="522" actId="404"/>
        <pc:sldMkLst>
          <pc:docMk/>
          <pc:sldMk cId="2666729557" sldId="260"/>
        </pc:sldMkLst>
        <pc:spChg chg="mod">
          <ac:chgData name="N L" userId="a0f86321d7a7d29e" providerId="LiveId" clId="{7E3AEB80-306C-4531-8C7C-E028975F4F93}" dt="2024-10-20T06:43:44.981" v="521" actId="2711"/>
          <ac:spMkLst>
            <pc:docMk/>
            <pc:sldMk cId="2666729557" sldId="260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3:54.845" v="522" actId="404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4:06.436" v="523" actId="2711"/>
        <pc:sldMkLst>
          <pc:docMk/>
          <pc:sldMk cId="2314944744" sldId="261"/>
        </pc:sldMkLst>
        <pc:spChg chg="mod">
          <ac:chgData name="N L" userId="a0f86321d7a7d29e" providerId="LiveId" clId="{7E3AEB80-306C-4531-8C7C-E028975F4F93}" dt="2024-10-20T06:44:06.436" v="523" actId="2711"/>
          <ac:spMkLst>
            <pc:docMk/>
            <pc:sldMk cId="2314944744" sldId="261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19T07:10:54.703" v="465" actId="14100"/>
          <ac:spMkLst>
            <pc:docMk/>
            <pc:sldMk cId="2314944744" sldId="261"/>
            <ac:spMk id="9" creationId="{354469EB-FC21-F10A-D71F-242C7F05CBBB}"/>
          </ac:spMkLst>
        </pc:spChg>
      </pc:sldChg>
      <pc:sldChg chg="modSp mod">
        <pc:chgData name="N L" userId="a0f86321d7a7d29e" providerId="LiveId" clId="{7E3AEB80-306C-4531-8C7C-E028975F4F93}" dt="2024-10-20T06:45:21.365" v="549" actId="20577"/>
        <pc:sldMkLst>
          <pc:docMk/>
          <pc:sldMk cId="1923928155" sldId="263"/>
        </pc:sldMkLst>
        <pc:spChg chg="mod">
          <ac:chgData name="N L" userId="a0f86321d7a7d29e" providerId="LiveId" clId="{7E3AEB80-306C-4531-8C7C-E028975F4F93}" dt="2024-10-20T06:44:45.137" v="528" actId="2711"/>
          <ac:spMkLst>
            <pc:docMk/>
            <pc:sldMk cId="1923928155" sldId="263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5:21.365" v="549" actId="20577"/>
          <ac:spMkLst>
            <pc:docMk/>
            <pc:sldMk cId="1923928155" sldId="263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8:19:04.638" v="597" actId="20577"/>
        <pc:sldMkLst>
          <pc:docMk/>
          <pc:sldMk cId="2238571193" sldId="264"/>
        </pc:sldMkLst>
        <pc:spChg chg="mod">
          <ac:chgData name="N L" userId="a0f86321d7a7d29e" providerId="LiveId" clId="{7E3AEB80-306C-4531-8C7C-E028975F4F93}" dt="2024-10-20T06:45:30.915" v="550" actId="2711"/>
          <ac:spMkLst>
            <pc:docMk/>
            <pc:sldMk cId="2238571193" sldId="264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8:19:04.638" v="597" actId="20577"/>
          <ac:spMkLst>
            <pc:docMk/>
            <pc:sldMk cId="2238571193" sldId="264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6:36.296" v="564" actId="123"/>
        <pc:sldMkLst>
          <pc:docMk/>
          <pc:sldMk cId="3613863315" sldId="265"/>
        </pc:sldMkLst>
        <pc:spChg chg="mod">
          <ac:chgData name="N L" userId="a0f86321d7a7d29e" providerId="LiveId" clId="{7E3AEB80-306C-4531-8C7C-E028975F4F93}" dt="2024-10-20T06:46:05.734" v="558" actId="2711"/>
          <ac:spMkLst>
            <pc:docMk/>
            <pc:sldMk cId="3613863315" sldId="265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6:36.296" v="564" actId="123"/>
          <ac:spMkLst>
            <pc:docMk/>
            <pc:sldMk cId="3613863315" sldId="265"/>
            <ac:spMk id="4" creationId="{CED7B48F-8B91-CFA9-CF9C-E4341C01F044}"/>
          </ac:spMkLst>
        </pc:spChg>
      </pc:sldChg>
      <pc:sldChg chg="modSp mod">
        <pc:chgData name="N L" userId="a0f86321d7a7d29e" providerId="LiveId" clId="{7E3AEB80-306C-4531-8C7C-E028975F4F93}" dt="2024-10-20T06:43:16.600" v="520" actId="2711"/>
        <pc:sldMkLst>
          <pc:docMk/>
          <pc:sldMk cId="2987530027" sldId="267"/>
        </pc:sldMkLst>
        <pc:spChg chg="mod">
          <ac:chgData name="N L" userId="a0f86321d7a7d29e" providerId="LiveId" clId="{7E3AEB80-306C-4531-8C7C-E028975F4F93}" dt="2024-10-20T06:43:16.600" v="520" actId="2711"/>
          <ac:spMkLst>
            <pc:docMk/>
            <pc:sldMk cId="2987530027" sldId="267"/>
            <ac:spMk id="2" creationId="{87EF43C9-E096-DA2E-459E-A4C8950150F7}"/>
          </ac:spMkLst>
        </pc:spChg>
      </pc:sldChg>
      <pc:sldChg chg="modSp mod">
        <pc:chgData name="N L" userId="a0f86321d7a7d29e" providerId="LiveId" clId="{7E3AEB80-306C-4531-8C7C-E028975F4F93}" dt="2024-10-20T06:46:22.292" v="560" actId="1076"/>
        <pc:sldMkLst>
          <pc:docMk/>
          <pc:sldMk cId="2856357337" sldId="268"/>
        </pc:sldMkLst>
        <pc:spChg chg="mod">
          <ac:chgData name="N L" userId="a0f86321d7a7d29e" providerId="LiveId" clId="{7E3AEB80-306C-4531-8C7C-E028975F4F93}" dt="2024-10-20T06:46:22.292" v="560" actId="1076"/>
          <ac:spMkLst>
            <pc:docMk/>
            <pc:sldMk cId="2856357337" sldId="268"/>
            <ac:spMk id="114" creationId="{00000000-0000-0000-0000-000000000000}"/>
          </ac:spMkLst>
        </pc:spChg>
      </pc:sldChg>
      <pc:sldChg chg="addSp delSp modSp mod">
        <pc:chgData name="N L" userId="a0f86321d7a7d29e" providerId="LiveId" clId="{7E3AEB80-306C-4531-8C7C-E028975F4F93}" dt="2024-10-20T06:44:14.407" v="524" actId="2711"/>
        <pc:sldMkLst>
          <pc:docMk/>
          <pc:sldMk cId="2249459520" sldId="269"/>
        </pc:sldMkLst>
        <pc:spChg chg="mod">
          <ac:chgData name="N L" userId="a0f86321d7a7d29e" providerId="LiveId" clId="{7E3AEB80-306C-4531-8C7C-E028975F4F93}" dt="2024-10-20T06:44:14.407" v="524" actId="2711"/>
          <ac:spMkLst>
            <pc:docMk/>
            <pc:sldMk cId="2249459520" sldId="269"/>
            <ac:spMk id="2" creationId="{A49B28A5-9F1D-C1E9-3190-C6005FE0BEBF}"/>
          </ac:spMkLst>
        </pc:spChg>
        <pc:spChg chg="add del mod">
          <ac:chgData name="N L" userId="a0f86321d7a7d29e" providerId="LiveId" clId="{7E3AEB80-306C-4531-8C7C-E028975F4F93}" dt="2024-10-19T07:15:09.722" v="477" actId="22"/>
          <ac:spMkLst>
            <pc:docMk/>
            <pc:sldMk cId="2249459520" sldId="269"/>
            <ac:spMk id="7" creationId="{1D13F38C-9714-EA64-0318-0E6EE14CF374}"/>
          </ac:spMkLst>
        </pc:spChg>
        <pc:picChg chg="add mod">
          <ac:chgData name="N L" userId="a0f86321d7a7d29e" providerId="LiveId" clId="{7E3AEB80-306C-4531-8C7C-E028975F4F93}" dt="2024-10-19T07:11:41.672" v="468" actId="1076"/>
          <ac:picMkLst>
            <pc:docMk/>
            <pc:sldMk cId="2249459520" sldId="269"/>
            <ac:picMk id="3" creationId="{9C6F44B4-E027-2C70-E241-0847AE226096}"/>
          </ac:picMkLst>
        </pc:picChg>
        <pc:picChg chg="mod">
          <ac:chgData name="N L" userId="a0f86321d7a7d29e" providerId="LiveId" clId="{7E3AEB80-306C-4531-8C7C-E028975F4F93}" dt="2024-10-19T07:15:17.128" v="479" actId="1076"/>
          <ac:picMkLst>
            <pc:docMk/>
            <pc:sldMk cId="2249459520" sldId="269"/>
            <ac:picMk id="4" creationId="{236AD45E-4817-4412-1CA0-8AACEF5574CE}"/>
          </ac:picMkLst>
        </pc:picChg>
        <pc:picChg chg="add del mod">
          <ac:chgData name="N L" userId="a0f86321d7a7d29e" providerId="LiveId" clId="{7E3AEB80-306C-4531-8C7C-E028975F4F93}" dt="2024-10-19T07:13:43.535" v="471" actId="21"/>
          <ac:picMkLst>
            <pc:docMk/>
            <pc:sldMk cId="2249459520" sldId="269"/>
            <ac:picMk id="5" creationId="{8F7C1A44-91D6-EBF0-AC80-AC151D6EF43A}"/>
          </ac:picMkLst>
        </pc:picChg>
        <pc:picChg chg="del">
          <ac:chgData name="N L" userId="a0f86321d7a7d29e" providerId="LiveId" clId="{7E3AEB80-306C-4531-8C7C-E028975F4F93}" dt="2024-10-19T07:15:14.172" v="478" actId="21"/>
          <ac:picMkLst>
            <pc:docMk/>
            <pc:sldMk cId="2249459520" sldId="269"/>
            <ac:picMk id="9" creationId="{BC01F914-575D-4E11-AEF5-FBA30556BBA9}"/>
          </ac:picMkLst>
        </pc:picChg>
        <pc:picChg chg="del">
          <ac:chgData name="N L" userId="a0f86321d7a7d29e" providerId="LiveId" clId="{7E3AEB80-306C-4531-8C7C-E028975F4F93}" dt="2024-10-19T07:13:35.924" v="469" actId="21"/>
          <ac:picMkLst>
            <pc:docMk/>
            <pc:sldMk cId="2249459520" sldId="269"/>
            <ac:picMk id="16" creationId="{8F7C1A44-91D6-EBF0-AC80-AC151D6EF43A}"/>
          </ac:picMkLst>
        </pc:picChg>
      </pc:sldChg>
      <pc:sldChg chg="modSp mod">
        <pc:chgData name="N L" userId="a0f86321d7a7d29e" providerId="LiveId" clId="{7E3AEB80-306C-4531-8C7C-E028975F4F93}" dt="2024-10-20T06:48:14.633" v="578" actId="2711"/>
        <pc:sldMkLst>
          <pc:docMk/>
          <pc:sldMk cId="3795449471" sldId="274"/>
        </pc:sldMkLst>
        <pc:spChg chg="mod">
          <ac:chgData name="N L" userId="a0f86321d7a7d29e" providerId="LiveId" clId="{7E3AEB80-306C-4531-8C7C-E028975F4F93}" dt="2024-10-20T06:48:14.633" v="578" actId="2711"/>
          <ac:spMkLst>
            <pc:docMk/>
            <pc:sldMk cId="3795449471" sldId="274"/>
            <ac:spMk id="2" creationId="{84338A02-66E7-D4A9-0B63-EC7A4969F9A5}"/>
          </ac:spMkLst>
        </pc:spChg>
      </pc:sldChg>
      <pc:sldChg chg="modSp mod">
        <pc:chgData name="N L" userId="a0f86321d7a7d29e" providerId="LiveId" clId="{7E3AEB80-306C-4531-8C7C-E028975F4F93}" dt="2024-10-20T06:44:37.360" v="527" actId="2711"/>
        <pc:sldMkLst>
          <pc:docMk/>
          <pc:sldMk cId="4243237983" sldId="275"/>
        </pc:sldMkLst>
        <pc:spChg chg="mod">
          <ac:chgData name="N L" userId="a0f86321d7a7d29e" providerId="LiveId" clId="{7E3AEB80-306C-4531-8C7C-E028975F4F93}" dt="2024-10-20T06:44:37.360" v="527" actId="2711"/>
          <ac:spMkLst>
            <pc:docMk/>
            <pc:sldMk cId="4243237983" sldId="275"/>
            <ac:spMk id="19" creationId="{EFFCDB1C-3643-90FF-CFCB-186D32D7A3B6}"/>
          </ac:spMkLst>
        </pc:spChg>
      </pc:sldChg>
      <pc:sldChg chg="modSp mod">
        <pc:chgData name="N L" userId="a0f86321d7a7d29e" providerId="LiveId" clId="{7E3AEB80-306C-4531-8C7C-E028975F4F93}" dt="2024-10-20T06:42:45.581" v="518" actId="404"/>
        <pc:sldMkLst>
          <pc:docMk/>
          <pc:sldMk cId="1637666217" sldId="276"/>
        </pc:sldMkLst>
        <pc:spChg chg="mod">
          <ac:chgData name="N L" userId="a0f86321d7a7d29e" providerId="LiveId" clId="{7E3AEB80-306C-4531-8C7C-E028975F4F93}" dt="2024-10-20T06:42:34.007" v="517" actId="2711"/>
          <ac:spMkLst>
            <pc:docMk/>
            <pc:sldMk cId="1637666217" sldId="276"/>
            <ac:spMk id="2" creationId="{88591458-3602-B88D-69F2-536F2B2C1F17}"/>
          </ac:spMkLst>
        </pc:spChg>
        <pc:spChg chg="mod">
          <ac:chgData name="N L" userId="a0f86321d7a7d29e" providerId="LiveId" clId="{7E3AEB80-306C-4531-8C7C-E028975F4F93}" dt="2024-10-20T06:42:45.581" v="518" actId="404"/>
          <ac:spMkLst>
            <pc:docMk/>
            <pc:sldMk cId="1637666217" sldId="276"/>
            <ac:spMk id="3" creationId="{6B8BBEEA-9AE3-9AD1-DBF4-A2CC98EF1B9B}"/>
          </ac:spMkLst>
        </pc:spChg>
      </pc:sldChg>
      <pc:sldChg chg="modSp mod">
        <pc:chgData name="N L" userId="a0f86321d7a7d29e" providerId="LiveId" clId="{7E3AEB80-306C-4531-8C7C-E028975F4F93}" dt="2024-10-20T06:44:28.313" v="526" actId="404"/>
        <pc:sldMkLst>
          <pc:docMk/>
          <pc:sldMk cId="825552305" sldId="277"/>
        </pc:sldMkLst>
        <pc:spChg chg="mod">
          <ac:chgData name="N L" userId="a0f86321d7a7d29e" providerId="LiveId" clId="{7E3AEB80-306C-4531-8C7C-E028975F4F93}" dt="2024-10-20T06:44:23.994" v="525" actId="2711"/>
          <ac:spMkLst>
            <pc:docMk/>
            <pc:sldMk cId="825552305" sldId="277"/>
            <ac:spMk id="2" creationId="{941B97FD-7A7C-F5A7-82F8-E665F49E37A5}"/>
          </ac:spMkLst>
        </pc:spChg>
        <pc:spChg chg="mod">
          <ac:chgData name="N L" userId="a0f86321d7a7d29e" providerId="LiveId" clId="{7E3AEB80-306C-4531-8C7C-E028975F4F93}" dt="2024-10-20T06:44:28.313" v="526" actId="404"/>
          <ac:spMkLst>
            <pc:docMk/>
            <pc:sldMk cId="825552305" sldId="277"/>
            <ac:spMk id="3" creationId="{15C84BCC-0DB1-FDE0-3402-D7F5BF535CDB}"/>
          </ac:spMkLst>
        </pc:spChg>
      </pc:sldChg>
      <pc:sldChg chg="modSp mod">
        <pc:chgData name="N L" userId="a0f86321d7a7d29e" providerId="LiveId" clId="{7E3AEB80-306C-4531-8C7C-E028975F4F93}" dt="2024-10-20T06:47:59.341" v="577" actId="14100"/>
        <pc:sldMkLst>
          <pc:docMk/>
          <pc:sldMk cId="3776723221" sldId="278"/>
        </pc:sldMkLst>
        <pc:spChg chg="mod">
          <ac:chgData name="N L" userId="a0f86321d7a7d29e" providerId="LiveId" clId="{7E3AEB80-306C-4531-8C7C-E028975F4F93}" dt="2024-10-20T06:47:59.341" v="577" actId="14100"/>
          <ac:spMkLst>
            <pc:docMk/>
            <pc:sldMk cId="3776723221" sldId="278"/>
            <ac:spMk id="3" creationId="{32CF92AC-8569-4A47-3F95-774F6D1B6420}"/>
          </ac:spMkLst>
        </pc:spChg>
      </pc:sldChg>
      <pc:sldChg chg="modSp add mod">
        <pc:chgData name="N L" userId="a0f86321d7a7d29e" providerId="LiveId" clId="{7E3AEB80-306C-4531-8C7C-E028975F4F93}" dt="2024-10-20T06:41:29.184" v="511" actId="404"/>
        <pc:sldMkLst>
          <pc:docMk/>
          <pc:sldMk cId="0" sldId="279"/>
        </pc:sldMkLst>
        <pc:spChg chg="mod">
          <ac:chgData name="N L" userId="a0f86321d7a7d29e" providerId="LiveId" clId="{7E3AEB80-306C-4531-8C7C-E028975F4F93}" dt="2024-10-20T06:41:14.657" v="510" actId="1076"/>
          <ac:spMkLst>
            <pc:docMk/>
            <pc:sldMk cId="0" sldId="279"/>
            <ac:spMk id="8" creationId="{00000000-0000-0000-0000-000000000000}"/>
          </ac:spMkLst>
        </pc:spChg>
        <pc:spChg chg="mod">
          <ac:chgData name="N L" userId="a0f86321d7a7d29e" providerId="LiveId" clId="{7E3AEB80-306C-4531-8C7C-E028975F4F93}" dt="2024-10-20T06:41:29.184" v="511" actId="404"/>
          <ac:spMkLst>
            <pc:docMk/>
            <pc:sldMk cId="0" sldId="279"/>
            <ac:spMk id="87" creationId="{00000000-0000-0000-0000-000000000000}"/>
          </ac:spMkLst>
        </pc:spChg>
        <pc:spChg chg="mod">
          <ac:chgData name="N L" userId="a0f86321d7a7d29e" providerId="LiveId" clId="{7E3AEB80-306C-4531-8C7C-E028975F4F93}" dt="2024-10-20T06:03:55.343" v="504" actId="2711"/>
          <ac:spMkLst>
            <pc:docMk/>
            <pc:sldMk cId="0" sldId="279"/>
            <ac:spMk id="88" creationId="{00000000-0000-0000-0000-000000000000}"/>
          </ac:spMkLst>
        </pc:spChg>
        <pc:spChg chg="mod">
          <ac:chgData name="N L" userId="a0f86321d7a7d29e" providerId="LiveId" clId="{7E3AEB80-306C-4531-8C7C-E028975F4F93}" dt="2024-10-20T06:40:47.169" v="508" actId="27636"/>
          <ac:spMkLst>
            <pc:docMk/>
            <pc:sldMk cId="0" sldId="279"/>
            <ac:spMk id="90" creationId="{00000000-0000-0000-0000-000000000000}"/>
          </ac:spMkLst>
        </pc:spChg>
        <pc:spChg chg="mod">
          <ac:chgData name="N L" userId="a0f86321d7a7d29e" providerId="LiveId" clId="{7E3AEB80-306C-4531-8C7C-E028975F4F93}" dt="2024-10-20T06:03:27.165" v="500" actId="2711"/>
          <ac:spMkLst>
            <pc:docMk/>
            <pc:sldMk cId="0" sldId="279"/>
            <ac:spMk id="91" creationId="{00000000-0000-0000-0000-000000000000}"/>
          </ac:spMkLst>
        </pc:spChg>
        <pc:graphicFrameChg chg="mod modGraphic">
          <ac:chgData name="N L" userId="a0f86321d7a7d29e" providerId="LiveId" clId="{7E3AEB80-306C-4531-8C7C-E028975F4F93}" dt="2024-10-20T06:02:41.700" v="495" actId="14100"/>
          <ac:graphicFrameMkLst>
            <pc:docMk/>
            <pc:sldMk cId="0" sldId="279"/>
            <ac:graphicFrameMk id="89" creationId="{00000000-0000-0000-0000-000000000000}"/>
          </ac:graphicFrameMkLst>
        </pc:graphicFrameChg>
      </pc:sldChg>
    </pc:docChg>
  </pc:docChgLst>
  <pc:docChgLst>
    <pc:chgData name="N L" userId="a0f86321d7a7d29e" providerId="LiveId" clId="{3CC4F2E8-12F3-4014-832A-8DAE5FA413CD}"/>
    <pc:docChg chg="undo custSel addSld delSld modSld sldOrd">
      <pc:chgData name="N L" userId="a0f86321d7a7d29e" providerId="LiveId" clId="{3CC4F2E8-12F3-4014-832A-8DAE5FA413CD}" dt="2024-10-14T15:19:55.935" v="1150" actId="1076"/>
      <pc:docMkLst>
        <pc:docMk/>
      </pc:docMkLst>
      <pc:sldChg chg="addSp modSp mod">
        <pc:chgData name="N L" userId="a0f86321d7a7d29e" providerId="LiveId" clId="{3CC4F2E8-12F3-4014-832A-8DAE5FA413CD}" dt="2024-10-13T07:12:25.001" v="53" actId="20577"/>
        <pc:sldMkLst>
          <pc:docMk/>
          <pc:sldMk cId="3122649492" sldId="256"/>
        </pc:sldMkLst>
        <pc:spChg chg="mod">
          <ac:chgData name="N L" userId="a0f86321d7a7d29e" providerId="LiveId" clId="{3CC4F2E8-12F3-4014-832A-8DAE5FA413CD}" dt="2024-10-13T07:12:25.001" v="53" actId="20577"/>
          <ac:spMkLst>
            <pc:docMk/>
            <pc:sldMk cId="3122649492" sldId="256"/>
            <ac:spMk id="6" creationId="{00000000-0000-0000-0000-000000000000}"/>
          </ac:spMkLst>
        </pc:spChg>
        <pc:picChg chg="add mod modCrop">
          <ac:chgData name="N L" userId="a0f86321d7a7d29e" providerId="LiveId" clId="{3CC4F2E8-12F3-4014-832A-8DAE5FA413CD}" dt="2024-10-13T07:10:42.821" v="9" actId="732"/>
          <ac:picMkLst>
            <pc:docMk/>
            <pc:sldMk cId="3122649492" sldId="256"/>
            <ac:picMk id="7" creationId="{E4459D66-BF9F-5BC5-0346-7C5B93AF5713}"/>
          </ac:picMkLst>
        </pc:picChg>
      </pc:sldChg>
      <pc:sldChg chg="modSp mod">
        <pc:chgData name="N L" userId="a0f86321d7a7d29e" providerId="LiveId" clId="{3CC4F2E8-12F3-4014-832A-8DAE5FA413CD}" dt="2024-10-13T08:15:35.972" v="644" actId="20577"/>
        <pc:sldMkLst>
          <pc:docMk/>
          <pc:sldMk cId="3633487232" sldId="257"/>
        </pc:sldMkLst>
        <pc:spChg chg="mod">
          <ac:chgData name="N L" userId="a0f86321d7a7d29e" providerId="LiveId" clId="{3CC4F2E8-12F3-4014-832A-8DAE5FA413CD}" dt="2024-10-13T08:15:35.972" v="644" actId="20577"/>
          <ac:spMkLst>
            <pc:docMk/>
            <pc:sldMk cId="3633487232" sldId="257"/>
            <ac:spMk id="3" creationId="{00000000-0000-0000-0000-000000000000}"/>
          </ac:spMkLst>
        </pc:spChg>
      </pc:sldChg>
      <pc:sldChg chg="modSp mod">
        <pc:chgData name="N L" userId="a0f86321d7a7d29e" providerId="LiveId" clId="{3CC4F2E8-12F3-4014-832A-8DAE5FA413CD}" dt="2024-10-13T08:08:54.061" v="592" actId="27636"/>
        <pc:sldMkLst>
          <pc:docMk/>
          <pc:sldMk cId="3767711167" sldId="258"/>
        </pc:sldMkLst>
        <pc:spChg chg="mod">
          <ac:chgData name="N L" userId="a0f86321d7a7d29e" providerId="LiveId" clId="{3CC4F2E8-12F3-4014-832A-8DAE5FA413CD}" dt="2024-10-13T08:08:54.061" v="592" actId="27636"/>
          <ac:spMkLst>
            <pc:docMk/>
            <pc:sldMk cId="3767711167" sldId="258"/>
            <ac:spMk id="3" creationId="{00000000-0000-0000-0000-000000000000}"/>
          </ac:spMkLst>
        </pc:spChg>
      </pc:sldChg>
      <pc:sldChg chg="addSp delSp modSp mod">
        <pc:chgData name="N L" userId="a0f86321d7a7d29e" providerId="LiveId" clId="{3CC4F2E8-12F3-4014-832A-8DAE5FA413CD}" dt="2024-10-14T14:22:31.312" v="945" actId="255"/>
        <pc:sldMkLst>
          <pc:docMk/>
          <pc:sldMk cId="2659618667" sldId="259"/>
        </pc:sldMkLst>
        <pc:spChg chg="mod">
          <ac:chgData name="N L" userId="a0f86321d7a7d29e" providerId="LiveId" clId="{3CC4F2E8-12F3-4014-832A-8DAE5FA413CD}" dt="2024-10-13T07:30:19.332" v="196" actId="1076"/>
          <ac:spMkLst>
            <pc:docMk/>
            <pc:sldMk cId="2659618667" sldId="259"/>
            <ac:spMk id="2" creationId="{00000000-0000-0000-0000-000000000000}"/>
          </ac:spMkLst>
        </pc:spChg>
        <pc:spChg chg="del">
          <ac:chgData name="N L" userId="a0f86321d7a7d29e" providerId="LiveId" clId="{3CC4F2E8-12F3-4014-832A-8DAE5FA413CD}" dt="2024-10-13T07:14:59.423" v="75" actId="22"/>
          <ac:spMkLst>
            <pc:docMk/>
            <pc:sldMk cId="2659618667" sldId="259"/>
            <ac:spMk id="3" creationId="{00000000-0000-0000-0000-000000000000}"/>
          </ac:spMkLst>
        </pc:spChg>
        <pc:spChg chg="add del mod">
          <ac:chgData name="N L" userId="a0f86321d7a7d29e" providerId="LiveId" clId="{3CC4F2E8-12F3-4014-832A-8DAE5FA413CD}" dt="2024-10-13T07:17:31.231" v="97"/>
          <ac:spMkLst>
            <pc:docMk/>
            <pc:sldMk cId="2659618667" sldId="259"/>
            <ac:spMk id="9" creationId="{25D007DC-9B52-D256-4CED-727B6352F2AD}"/>
          </ac:spMkLst>
        </pc:spChg>
        <pc:spChg chg="add mod">
          <ac:chgData name="N L" userId="a0f86321d7a7d29e" providerId="LiveId" clId="{3CC4F2E8-12F3-4014-832A-8DAE5FA413CD}" dt="2024-10-13T07:17:28.642" v="96"/>
          <ac:spMkLst>
            <pc:docMk/>
            <pc:sldMk cId="2659618667" sldId="259"/>
            <ac:spMk id="12" creationId="{E8E4DB69-3AB8-3CB1-28DB-AF21C222868F}"/>
          </ac:spMkLst>
        </pc:spChg>
        <pc:spChg chg="add del mod">
          <ac:chgData name="N L" userId="a0f86321d7a7d29e" providerId="LiveId" clId="{3CC4F2E8-12F3-4014-832A-8DAE5FA413CD}" dt="2024-10-13T07:18:05.074" v="101"/>
          <ac:spMkLst>
            <pc:docMk/>
            <pc:sldMk cId="2659618667" sldId="259"/>
            <ac:spMk id="15" creationId="{27D74C16-0E4E-EEB3-49D6-A0AA192BE1B2}"/>
          </ac:spMkLst>
        </pc:spChg>
        <pc:graphicFrameChg chg="add mod">
          <ac:chgData name="N L" userId="a0f86321d7a7d29e" providerId="LiveId" clId="{3CC4F2E8-12F3-4014-832A-8DAE5FA413CD}" dt="2024-10-13T07:17:28.642" v="96"/>
          <ac:graphicFrameMkLst>
            <pc:docMk/>
            <pc:sldMk cId="2659618667" sldId="259"/>
            <ac:graphicFrameMk id="10" creationId="{5630EAE1-7D2A-2B90-9BCF-25A2100FA8C7}"/>
          </ac:graphicFrameMkLst>
        </pc:graphicFrameChg>
        <pc:graphicFrameChg chg="add mod">
          <ac:chgData name="N L" userId="a0f86321d7a7d29e" providerId="LiveId" clId="{3CC4F2E8-12F3-4014-832A-8DAE5FA413CD}" dt="2024-10-13T07:17:23.453" v="95"/>
          <ac:graphicFrameMkLst>
            <pc:docMk/>
            <pc:sldMk cId="2659618667" sldId="259"/>
            <ac:graphicFrameMk id="11" creationId="{CD322CC0-02C9-947C-CE80-F7F9E0B37ABC}"/>
          </ac:graphicFrameMkLst>
        </pc:graphicFrameChg>
        <pc:graphicFrameChg chg="add mod modGraphic">
          <ac:chgData name="N L" userId="a0f86321d7a7d29e" providerId="LiveId" clId="{3CC4F2E8-12F3-4014-832A-8DAE5FA413CD}" dt="2024-10-14T14:22:31.312" v="945" actId="255"/>
          <ac:graphicFrameMkLst>
            <pc:docMk/>
            <pc:sldMk cId="2659618667" sldId="259"/>
            <ac:graphicFrameMk id="13" creationId="{92B8A707-710B-8F59-CEB5-975B78AF4178}"/>
          </ac:graphicFrameMkLst>
        </pc:graphicFrameChg>
        <pc:graphicFrameChg chg="add del mod">
          <ac:chgData name="N L" userId="a0f86321d7a7d29e" providerId="LiveId" clId="{3CC4F2E8-12F3-4014-832A-8DAE5FA413CD}" dt="2024-10-13T07:19:22.415" v="106" actId="478"/>
          <ac:graphicFrameMkLst>
            <pc:docMk/>
            <pc:sldMk cId="2659618667" sldId="259"/>
            <ac:graphicFrameMk id="14" creationId="{821345D6-2CC5-FDFD-5847-35CA2A541022}"/>
          </ac:graphicFrameMkLst>
        </pc:graphicFrameChg>
        <pc:picChg chg="add del mod ord">
          <ac:chgData name="N L" userId="a0f86321d7a7d29e" providerId="LiveId" clId="{3CC4F2E8-12F3-4014-832A-8DAE5FA413CD}" dt="2024-10-13T07:15:55.523" v="85" actId="21"/>
          <ac:picMkLst>
            <pc:docMk/>
            <pc:sldMk cId="2659618667" sldId="259"/>
            <ac:picMk id="5" creationId="{06EAA3F4-F834-BADD-DFF5-FD17231D99BF}"/>
          </ac:picMkLst>
        </pc:picChg>
        <pc:picChg chg="add del mod">
          <ac:chgData name="N L" userId="a0f86321d7a7d29e" providerId="LiveId" clId="{3CC4F2E8-12F3-4014-832A-8DAE5FA413CD}" dt="2024-10-13T07:16:47.373" v="94" actId="21"/>
          <ac:picMkLst>
            <pc:docMk/>
            <pc:sldMk cId="2659618667" sldId="259"/>
            <ac:picMk id="7" creationId="{CECBAD26-AB83-A68A-5AFE-9B31DC1DCD32}"/>
          </ac:picMkLst>
        </pc:picChg>
      </pc:sldChg>
      <pc:sldChg chg="modSp mod">
        <pc:chgData name="N L" userId="a0f86321d7a7d29e" providerId="LiveId" clId="{3CC4F2E8-12F3-4014-832A-8DAE5FA413CD}" dt="2024-10-14T14:21:42.666" v="933" actId="404"/>
        <pc:sldMkLst>
          <pc:docMk/>
          <pc:sldMk cId="2666729557" sldId="260"/>
        </pc:sldMkLst>
        <pc:spChg chg="mod">
          <ac:chgData name="N L" userId="a0f86321d7a7d29e" providerId="LiveId" clId="{3CC4F2E8-12F3-4014-832A-8DAE5FA413CD}" dt="2024-10-14T14:21:42.666" v="933" actId="404"/>
          <ac:spMkLst>
            <pc:docMk/>
            <pc:sldMk cId="2666729557" sldId="260"/>
            <ac:spMk id="3" creationId="{00000000-0000-0000-0000-000000000000}"/>
          </ac:spMkLst>
        </pc:spChg>
      </pc:sldChg>
      <pc:sldChg chg="addSp delSp modSp mod">
        <pc:chgData name="N L" userId="a0f86321d7a7d29e" providerId="LiveId" clId="{3CC4F2E8-12F3-4014-832A-8DAE5FA413CD}" dt="2024-10-14T14:38:06.882" v="1095" actId="20577"/>
        <pc:sldMkLst>
          <pc:docMk/>
          <pc:sldMk cId="2314944744" sldId="261"/>
        </pc:sldMkLst>
        <pc:spChg chg="mod">
          <ac:chgData name="N L" userId="a0f86321d7a7d29e" providerId="LiveId" clId="{3CC4F2E8-12F3-4014-832A-8DAE5FA413CD}" dt="2024-10-14T14:38:06.882" v="1095" actId="20577"/>
          <ac:spMkLst>
            <pc:docMk/>
            <pc:sldMk cId="2314944744" sldId="261"/>
            <ac:spMk id="2" creationId="{00000000-0000-0000-0000-000000000000}"/>
          </ac:spMkLst>
        </pc:spChg>
        <pc:spChg chg="del">
          <ac:chgData name="N L" userId="a0f86321d7a7d29e" providerId="LiveId" clId="{3CC4F2E8-12F3-4014-832A-8DAE5FA413CD}" dt="2024-10-13T07:38:53.819" v="289"/>
          <ac:spMkLst>
            <pc:docMk/>
            <pc:sldMk cId="2314944744" sldId="261"/>
            <ac:spMk id="3" creationId="{00000000-0000-0000-0000-000000000000}"/>
          </ac:spMkLst>
        </pc:spChg>
        <pc:spChg chg="add mod">
          <ac:chgData name="N L" userId="a0f86321d7a7d29e" providerId="LiveId" clId="{3CC4F2E8-12F3-4014-832A-8DAE5FA413CD}" dt="2024-10-13T08:14:50.337" v="638" actId="2711"/>
          <ac:spMkLst>
            <pc:docMk/>
            <pc:sldMk cId="2314944744" sldId="261"/>
            <ac:spMk id="9" creationId="{354469EB-FC21-F10A-D71F-242C7F05CBBB}"/>
          </ac:spMkLst>
        </pc:spChg>
        <pc:picChg chg="add mod">
          <ac:chgData name="N L" userId="a0f86321d7a7d29e" providerId="LiveId" clId="{3CC4F2E8-12F3-4014-832A-8DAE5FA413CD}" dt="2024-10-13T07:41:00.344" v="307" actId="1076"/>
          <ac:picMkLst>
            <pc:docMk/>
            <pc:sldMk cId="2314944744" sldId="261"/>
            <ac:picMk id="5" creationId="{440DA5F1-FC9B-7091-68C3-8CF1561FA939}"/>
          </ac:picMkLst>
        </pc:picChg>
        <pc:picChg chg="add del mod">
          <ac:chgData name="N L" userId="a0f86321d7a7d29e" providerId="LiveId" clId="{3CC4F2E8-12F3-4014-832A-8DAE5FA413CD}" dt="2024-10-13T07:39:52.904" v="296" actId="21"/>
          <ac:picMkLst>
            <pc:docMk/>
            <pc:sldMk cId="2314944744" sldId="261"/>
            <ac:picMk id="7" creationId="{7439B663-30E7-701B-CBEF-E1F093A5CFCB}"/>
          </ac:picMkLst>
        </pc:picChg>
      </pc:sldChg>
      <pc:sldChg chg="addSp delSp del mod">
        <pc:chgData name="N L" userId="a0f86321d7a7d29e" providerId="LiveId" clId="{3CC4F2E8-12F3-4014-832A-8DAE5FA413CD}" dt="2024-10-14T14:29:44.296" v="1087" actId="2696"/>
        <pc:sldMkLst>
          <pc:docMk/>
          <pc:sldMk cId="3677332887" sldId="262"/>
        </pc:sldMkLst>
        <pc:spChg chg="add del">
          <ac:chgData name="N L" userId="a0f86321d7a7d29e" providerId="LiveId" clId="{3CC4F2E8-12F3-4014-832A-8DAE5FA413CD}" dt="2024-10-14T14:25:55.267" v="1025" actId="22"/>
          <ac:spMkLst>
            <pc:docMk/>
            <pc:sldMk cId="3677332887" sldId="262"/>
            <ac:spMk id="5" creationId="{60EF76B8-826A-1BF7-9E06-F1C6BA7F1FAB}"/>
          </ac:spMkLst>
        </pc:spChg>
      </pc:sldChg>
      <pc:sldChg chg="addSp delSp modSp new mod">
        <pc:chgData name="N L" userId="a0f86321d7a7d29e" providerId="LiveId" clId="{3CC4F2E8-12F3-4014-832A-8DAE5FA413CD}" dt="2024-10-13T07:30:30.834" v="198" actId="14100"/>
        <pc:sldMkLst>
          <pc:docMk/>
          <pc:sldMk cId="2987530027" sldId="267"/>
        </pc:sldMkLst>
        <pc:spChg chg="mod">
          <ac:chgData name="N L" userId="a0f86321d7a7d29e" providerId="LiveId" clId="{3CC4F2E8-12F3-4014-832A-8DAE5FA413CD}" dt="2024-10-13T07:20:56.761" v="121"/>
          <ac:spMkLst>
            <pc:docMk/>
            <pc:sldMk cId="2987530027" sldId="267"/>
            <ac:spMk id="2" creationId="{87EF43C9-E096-DA2E-459E-A4C8950150F7}"/>
          </ac:spMkLst>
        </pc:spChg>
        <pc:spChg chg="del">
          <ac:chgData name="N L" userId="a0f86321d7a7d29e" providerId="LiveId" clId="{3CC4F2E8-12F3-4014-832A-8DAE5FA413CD}" dt="2024-10-13T07:21:19.276" v="122"/>
          <ac:spMkLst>
            <pc:docMk/>
            <pc:sldMk cId="2987530027" sldId="267"/>
            <ac:spMk id="3" creationId="{2FD3E8E3-FAE8-3E25-CE68-5340F717918D}"/>
          </ac:spMkLst>
        </pc:spChg>
        <pc:graphicFrameChg chg="add mod modGraphic">
          <ac:chgData name="N L" userId="a0f86321d7a7d29e" providerId="LiveId" clId="{3CC4F2E8-12F3-4014-832A-8DAE5FA413CD}" dt="2024-10-13T07:30:30.834" v="198" actId="14100"/>
          <ac:graphicFrameMkLst>
            <pc:docMk/>
            <pc:sldMk cId="2987530027" sldId="267"/>
            <ac:graphicFrameMk id="4" creationId="{88D726A3-1BE6-2551-4985-FAAC7F3DF0E4}"/>
          </ac:graphicFrameMkLst>
        </pc:graphicFrameChg>
      </pc:sldChg>
      <pc:sldChg chg="addSp delSp modSp new del mod">
        <pc:chgData name="N L" userId="a0f86321d7a7d29e" providerId="LiveId" clId="{3CC4F2E8-12F3-4014-832A-8DAE5FA413CD}" dt="2024-10-14T14:12:12.525" v="806" actId="2696"/>
        <pc:sldMkLst>
          <pc:docMk/>
          <pc:sldMk cId="242363815" sldId="268"/>
        </pc:sldMkLst>
        <pc:spChg chg="mod">
          <ac:chgData name="N L" userId="a0f86321d7a7d29e" providerId="LiveId" clId="{3CC4F2E8-12F3-4014-832A-8DAE5FA413CD}" dt="2024-10-13T07:53:17.554" v="543" actId="1076"/>
          <ac:spMkLst>
            <pc:docMk/>
            <pc:sldMk cId="242363815" sldId="268"/>
            <ac:spMk id="3" creationId="{BBAF414D-745A-FBE1-F18F-5F754DA78C7A}"/>
          </ac:spMkLst>
        </pc:spChg>
        <pc:spChg chg="add del">
          <ac:chgData name="N L" userId="a0f86321d7a7d29e" providerId="LiveId" clId="{3CC4F2E8-12F3-4014-832A-8DAE5FA413CD}" dt="2024-10-13T07:50:20.882" v="503" actId="22"/>
          <ac:spMkLst>
            <pc:docMk/>
            <pc:sldMk cId="242363815" sldId="268"/>
            <ac:spMk id="5" creationId="{6627AE7A-7DE8-F303-B0ED-5B579EBB9DD7}"/>
          </ac:spMkLst>
        </pc:spChg>
        <pc:spChg chg="add del mod">
          <ac:chgData name="N L" userId="a0f86321d7a7d29e" providerId="LiveId" clId="{3CC4F2E8-12F3-4014-832A-8DAE5FA413CD}" dt="2024-10-13T07:55:50.620" v="566" actId="47"/>
          <ac:spMkLst>
            <pc:docMk/>
            <pc:sldMk cId="242363815" sldId="268"/>
            <ac:spMk id="19" creationId="{4EECBC1F-91EE-B5C2-FE42-4A82FB52BAFE}"/>
          </ac:spMkLst>
        </pc:spChg>
        <pc:picChg chg="add del mod">
          <ac:chgData name="N L" userId="a0f86321d7a7d29e" providerId="LiveId" clId="{3CC4F2E8-12F3-4014-832A-8DAE5FA413CD}" dt="2024-10-14T14:05:09.416" v="658" actId="21"/>
          <ac:picMkLst>
            <pc:docMk/>
            <pc:sldMk cId="242363815" sldId="268"/>
            <ac:picMk id="7" creationId="{7439B663-30E7-701B-CBEF-E1F093A5CFCB}"/>
          </ac:picMkLst>
        </pc:picChg>
        <pc:picChg chg="add del mod">
          <ac:chgData name="N L" userId="a0f86321d7a7d29e" providerId="LiveId" clId="{3CC4F2E8-12F3-4014-832A-8DAE5FA413CD}" dt="2024-10-13T07:51:49.033" v="526" actId="22"/>
          <ac:picMkLst>
            <pc:docMk/>
            <pc:sldMk cId="242363815" sldId="268"/>
            <ac:picMk id="8" creationId="{0606F4F6-4978-2E9C-5BE1-D1850F4AE8CC}"/>
          </ac:picMkLst>
        </pc:picChg>
        <pc:picChg chg="add del mod">
          <ac:chgData name="N L" userId="a0f86321d7a7d29e" providerId="LiveId" clId="{3CC4F2E8-12F3-4014-832A-8DAE5FA413CD}" dt="2024-10-13T07:51:43.552" v="519" actId="22"/>
          <ac:picMkLst>
            <pc:docMk/>
            <pc:sldMk cId="242363815" sldId="268"/>
            <ac:picMk id="10" creationId="{DBC2631B-B88C-F5F4-225D-DE812A0F6197}"/>
          </ac:picMkLst>
        </pc:picChg>
        <pc:picChg chg="add del">
          <ac:chgData name="N L" userId="a0f86321d7a7d29e" providerId="LiveId" clId="{3CC4F2E8-12F3-4014-832A-8DAE5FA413CD}" dt="2024-10-13T07:51:42.882" v="517" actId="22"/>
          <ac:picMkLst>
            <pc:docMk/>
            <pc:sldMk cId="242363815" sldId="268"/>
            <ac:picMk id="12" creationId="{60736FE0-E83E-2741-2814-6ACD849CA213}"/>
          </ac:picMkLst>
        </pc:picChg>
        <pc:picChg chg="add del mod">
          <ac:chgData name="N L" userId="a0f86321d7a7d29e" providerId="LiveId" clId="{3CC4F2E8-12F3-4014-832A-8DAE5FA413CD}" dt="2024-10-14T14:11:17.988" v="800" actId="21"/>
          <ac:picMkLst>
            <pc:docMk/>
            <pc:sldMk cId="242363815" sldId="268"/>
            <ac:picMk id="14" creationId="{1A29B2BF-462A-D167-3FCD-F302344032BB}"/>
          </ac:picMkLst>
        </pc:picChg>
        <pc:picChg chg="add del mod">
          <ac:chgData name="N L" userId="a0f86321d7a7d29e" providerId="LiveId" clId="{3CC4F2E8-12F3-4014-832A-8DAE5FA413CD}" dt="2024-10-14T14:11:10.084" v="798" actId="21"/>
          <ac:picMkLst>
            <pc:docMk/>
            <pc:sldMk cId="242363815" sldId="268"/>
            <ac:picMk id="16" creationId="{8F7C1A44-91D6-EBF0-AC80-AC151D6EF43A}"/>
          </ac:picMkLst>
        </pc:picChg>
        <pc:picChg chg="add del mod">
          <ac:chgData name="N L" userId="a0f86321d7a7d29e" providerId="LiveId" clId="{3CC4F2E8-12F3-4014-832A-8DAE5FA413CD}" dt="2024-10-14T14:10:41.807" v="788" actId="21"/>
          <ac:picMkLst>
            <pc:docMk/>
            <pc:sldMk cId="242363815" sldId="268"/>
            <ac:picMk id="18" creationId="{584BB164-BF22-F4F3-08AE-21EBFE74A7B2}"/>
          </ac:picMkLst>
        </pc:picChg>
        <pc:cxnChg chg="add mod ord">
          <ac:chgData name="N L" userId="a0f86321d7a7d29e" providerId="LiveId" clId="{3CC4F2E8-12F3-4014-832A-8DAE5FA413CD}" dt="2024-10-13T07:55:49.943" v="565" actId="1076"/>
          <ac:cxnSpMkLst>
            <pc:docMk/>
            <pc:sldMk cId="242363815" sldId="268"/>
            <ac:cxnSpMk id="21" creationId="{3C302CE1-9170-7F7D-1154-3BDEAA497029}"/>
          </ac:cxnSpMkLst>
        </pc:cxnChg>
      </pc:sldChg>
      <pc:sldChg chg="modSp add mod">
        <pc:chgData name="N L" userId="a0f86321d7a7d29e" providerId="LiveId" clId="{3CC4F2E8-12F3-4014-832A-8DAE5FA413CD}" dt="2024-10-14T14:23:30.504" v="947" actId="20577"/>
        <pc:sldMkLst>
          <pc:docMk/>
          <pc:sldMk cId="2856357337" sldId="268"/>
        </pc:sldMkLst>
        <pc:spChg chg="mod">
          <ac:chgData name="N L" userId="a0f86321d7a7d29e" providerId="LiveId" clId="{3CC4F2E8-12F3-4014-832A-8DAE5FA413CD}" dt="2024-10-14T14:23:30.504" v="947" actId="20577"/>
          <ac:spMkLst>
            <pc:docMk/>
            <pc:sldMk cId="2856357337" sldId="268"/>
            <ac:spMk id="5" creationId="{00000000-0000-0000-0000-000000000000}"/>
          </ac:spMkLst>
        </pc:spChg>
      </pc:sldChg>
      <pc:sldChg chg="addSp delSp modSp new mod">
        <pc:chgData name="N L" userId="a0f86321d7a7d29e" providerId="LiveId" clId="{3CC4F2E8-12F3-4014-832A-8DAE5FA413CD}" dt="2024-10-14T14:11:50.294" v="805" actId="21"/>
        <pc:sldMkLst>
          <pc:docMk/>
          <pc:sldMk cId="2249459520" sldId="269"/>
        </pc:sldMkLst>
        <pc:spChg chg="mod">
          <ac:chgData name="N L" userId="a0f86321d7a7d29e" providerId="LiveId" clId="{3CC4F2E8-12F3-4014-832A-8DAE5FA413CD}" dt="2024-10-14T14:04:59.785" v="657" actId="20577"/>
          <ac:spMkLst>
            <pc:docMk/>
            <pc:sldMk cId="2249459520" sldId="269"/>
            <ac:spMk id="2" creationId="{A49B28A5-9F1D-C1E9-3190-C6005FE0BEBF}"/>
          </ac:spMkLst>
        </pc:spChg>
        <pc:spChg chg="del">
          <ac:chgData name="N L" userId="a0f86321d7a7d29e" providerId="LiveId" clId="{3CC4F2E8-12F3-4014-832A-8DAE5FA413CD}" dt="2024-10-14T14:05:14.349" v="659"/>
          <ac:spMkLst>
            <pc:docMk/>
            <pc:sldMk cId="2249459520" sldId="269"/>
            <ac:spMk id="3" creationId="{CDD3DE88-55FE-DBD5-32E2-326D1DEC31EF}"/>
          </ac:spMkLst>
        </pc:spChg>
        <pc:spChg chg="add del mod">
          <ac:chgData name="N L" userId="a0f86321d7a7d29e" providerId="LiveId" clId="{3CC4F2E8-12F3-4014-832A-8DAE5FA413CD}" dt="2024-10-14T14:10:33.504" v="787"/>
          <ac:spMkLst>
            <pc:docMk/>
            <pc:sldMk cId="2249459520" sldId="269"/>
            <ac:spMk id="6" creationId="{712A0990-9B7D-93DE-7123-A9E9E4F9AD10}"/>
          </ac:spMkLst>
        </pc:spChg>
        <pc:spChg chg="add del mod">
          <ac:chgData name="N L" userId="a0f86321d7a7d29e" providerId="LiveId" clId="{3CC4F2E8-12F3-4014-832A-8DAE5FA413CD}" dt="2024-10-14T14:10:25.590" v="782" actId="22"/>
          <ac:spMkLst>
            <pc:docMk/>
            <pc:sldMk cId="2249459520" sldId="269"/>
            <ac:spMk id="8" creationId="{27E0347C-B9E1-2184-723B-EA3F955675B0}"/>
          </ac:spMkLst>
        </pc:spChg>
        <pc:picChg chg="add mod">
          <ac:chgData name="N L" userId="a0f86321d7a7d29e" providerId="LiveId" clId="{3CC4F2E8-12F3-4014-832A-8DAE5FA413CD}" dt="2024-10-14T14:06:47.984" v="662" actId="1076"/>
          <ac:picMkLst>
            <pc:docMk/>
            <pc:sldMk cId="2249459520" sldId="269"/>
            <ac:picMk id="4" creationId="{236AD45E-4817-4412-1CA0-8AACEF5574CE}"/>
          </ac:picMkLst>
        </pc:picChg>
        <pc:picChg chg="add mod">
          <ac:chgData name="N L" userId="a0f86321d7a7d29e" providerId="LiveId" clId="{3CC4F2E8-12F3-4014-832A-8DAE5FA413CD}" dt="2024-10-14T14:11:28.667" v="802" actId="1076"/>
          <ac:picMkLst>
            <pc:docMk/>
            <pc:sldMk cId="2249459520" sldId="269"/>
            <ac:picMk id="9" creationId="{BC01F914-575D-4E11-AEF5-FBA30556BBA9}"/>
          </ac:picMkLst>
        </pc:picChg>
        <pc:picChg chg="add mod">
          <ac:chgData name="N L" userId="a0f86321d7a7d29e" providerId="LiveId" clId="{3CC4F2E8-12F3-4014-832A-8DAE5FA413CD}" dt="2024-10-14T14:11:37.180" v="804" actId="1076"/>
          <ac:picMkLst>
            <pc:docMk/>
            <pc:sldMk cId="2249459520" sldId="269"/>
            <ac:picMk id="16" creationId="{8F7C1A44-91D6-EBF0-AC80-AC151D6EF43A}"/>
          </ac:picMkLst>
        </pc:picChg>
        <pc:picChg chg="add del mod">
          <ac:chgData name="N L" userId="a0f86321d7a7d29e" providerId="LiveId" clId="{3CC4F2E8-12F3-4014-832A-8DAE5FA413CD}" dt="2024-10-14T14:11:50.294" v="805" actId="21"/>
          <ac:picMkLst>
            <pc:docMk/>
            <pc:sldMk cId="2249459520" sldId="269"/>
            <ac:picMk id="18" creationId="{584BB164-BF22-F4F3-08AE-21EBFE74A7B2}"/>
          </ac:picMkLst>
        </pc:picChg>
      </pc:sldChg>
      <pc:sldChg chg="addSp modSp add mod ord">
        <pc:chgData name="N L" userId="a0f86321d7a7d29e" providerId="LiveId" clId="{3CC4F2E8-12F3-4014-832A-8DAE5FA413CD}" dt="2024-10-14T15:16:08.243" v="1130" actId="1076"/>
        <pc:sldMkLst>
          <pc:docMk/>
          <pc:sldMk cId="3795449471" sldId="274"/>
        </pc:sldMkLst>
        <pc:spChg chg="mod">
          <ac:chgData name="N L" userId="a0f86321d7a7d29e" providerId="LiveId" clId="{3CC4F2E8-12F3-4014-832A-8DAE5FA413CD}" dt="2024-10-14T15:15:34.428" v="1127" actId="14100"/>
          <ac:spMkLst>
            <pc:docMk/>
            <pc:sldMk cId="3795449471" sldId="274"/>
            <ac:spMk id="6" creationId="{EA944A2A-59CE-0D28-76C1-2B1B38111B31}"/>
          </ac:spMkLst>
        </pc:spChg>
        <pc:picChg chg="mod modCrop">
          <ac:chgData name="N L" userId="a0f86321d7a7d29e" providerId="LiveId" clId="{3CC4F2E8-12F3-4014-832A-8DAE5FA413CD}" dt="2024-10-14T15:15:48.631" v="1129" actId="14100"/>
          <ac:picMkLst>
            <pc:docMk/>
            <pc:sldMk cId="3795449471" sldId="274"/>
            <ac:picMk id="8" creationId="{90DEF78C-A0C4-EB04-02C4-4052E05259EB}"/>
          </ac:picMkLst>
        </pc:picChg>
        <pc:picChg chg="add mod">
          <ac:chgData name="N L" userId="a0f86321d7a7d29e" providerId="LiveId" clId="{3CC4F2E8-12F3-4014-832A-8DAE5FA413CD}" dt="2024-10-14T15:16:08.243" v="1130" actId="1076"/>
          <ac:picMkLst>
            <pc:docMk/>
            <pc:sldMk cId="3795449471" sldId="274"/>
            <ac:picMk id="1026" creationId="{1A469FF9-30A7-4AAB-0236-38D1992709FD}"/>
          </ac:picMkLst>
        </pc:picChg>
      </pc:sldChg>
      <pc:sldChg chg="addSp delSp modSp add mod">
        <pc:chgData name="N L" userId="a0f86321d7a7d29e" providerId="LiveId" clId="{3CC4F2E8-12F3-4014-832A-8DAE5FA413CD}" dt="2024-10-14T15:19:55.935" v="1150" actId="1076"/>
        <pc:sldMkLst>
          <pc:docMk/>
          <pc:sldMk cId="4243237983" sldId="275"/>
        </pc:sldMkLst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4" creationId="{C9E0FEC8-1706-6BFB-8AA7-059B89FC2A02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5" creationId="{EE90D269-7460-FB52-FC33-2D076026F054}"/>
          </ac:spMkLst>
        </pc:spChg>
        <pc:spChg chg="mod">
          <ac:chgData name="N L" userId="a0f86321d7a7d29e" providerId="LiveId" clId="{3CC4F2E8-12F3-4014-832A-8DAE5FA413CD}" dt="2024-10-14T15:19:03.385" v="1143" actId="1076"/>
          <ac:spMkLst>
            <pc:docMk/>
            <pc:sldMk cId="4243237983" sldId="275"/>
            <ac:spMk id="6" creationId="{A5CA134D-870D-89FF-7A05-448F472A6E6C}"/>
          </ac:spMkLst>
        </pc:spChg>
        <pc:spChg chg="mod">
          <ac:chgData name="N L" userId="a0f86321d7a7d29e" providerId="LiveId" clId="{3CC4F2E8-12F3-4014-832A-8DAE5FA413CD}" dt="2024-10-14T15:19:07.967" v="1144" actId="1076"/>
          <ac:spMkLst>
            <pc:docMk/>
            <pc:sldMk cId="4243237983" sldId="275"/>
            <ac:spMk id="7" creationId="{569D8CA5-545D-1C92-C83D-428AB3091970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" creationId="{9CF99A73-2C2E-B4D4-FC6E-B84EE1C0AC26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0" creationId="{1209A09F-26BD-F549-2351-425F8152B0C3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2" creationId="{F63505CD-0F8E-DD3A-5A3B-40ED4B8FC591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4" creationId="{DF376660-7852-8A34-D9E0-065C77C169D2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6" creationId="{5D3CB792-1972-367B-E91D-585CF6DB82DB}"/>
          </ac:spMkLst>
        </pc:spChg>
        <pc:spChg chg="add mod">
          <ac:chgData name="N L" userId="a0f86321d7a7d29e" providerId="LiveId" clId="{3CC4F2E8-12F3-4014-832A-8DAE5FA413CD}" dt="2024-10-14T14:27:47.508" v="1042" actId="1076"/>
          <ac:spMkLst>
            <pc:docMk/>
            <pc:sldMk cId="4243237983" sldId="275"/>
            <ac:spMk id="19" creationId="{EFFCDB1C-3643-90FF-CFCB-186D32D7A3B6}"/>
          </ac:spMkLst>
        </pc:spChg>
        <pc:spChg chg="mod">
          <ac:chgData name="N L" userId="a0f86321d7a7d29e" providerId="LiveId" clId="{3CC4F2E8-12F3-4014-832A-8DAE5FA413CD}" dt="2024-10-14T15:19:39.044" v="1148" actId="1076"/>
          <ac:spMkLst>
            <pc:docMk/>
            <pc:sldMk cId="4243237983" sldId="275"/>
            <ac:spMk id="77" creationId="{18A2B8B8-259C-1226-123F-C752FFA16095}"/>
          </ac:spMkLst>
        </pc:spChg>
        <pc:spChg chg="mod">
          <ac:chgData name="N L" userId="a0f86321d7a7d29e" providerId="LiveId" clId="{3CC4F2E8-12F3-4014-832A-8DAE5FA413CD}" dt="2024-10-14T15:19:32.874" v="1147" actId="1076"/>
          <ac:spMkLst>
            <pc:docMk/>
            <pc:sldMk cId="4243237983" sldId="275"/>
            <ac:spMk id="78" creationId="{3D263E25-46BA-4472-99E7-1E5D69E57939}"/>
          </ac:spMkLst>
        </pc:spChg>
        <pc:spChg chg="mod">
          <ac:chgData name="N L" userId="a0f86321d7a7d29e" providerId="LiveId" clId="{3CC4F2E8-12F3-4014-832A-8DAE5FA413CD}" dt="2024-10-14T15:18:20.563" v="1135" actId="1076"/>
          <ac:spMkLst>
            <pc:docMk/>
            <pc:sldMk cId="4243237983" sldId="275"/>
            <ac:spMk id="79" creationId="{3F0062EA-161F-3888-12FE-03240B9F3FC8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0" creationId="{82414552-C592-6372-7F67-46E0B8DCA84B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1" creationId="{F30C2C8A-6134-B91D-5FCC-86FBB7D84B9C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2" creationId="{D84DDC36-54CA-C530-3E72-17FCD5BCC352}"/>
          </ac:spMkLst>
        </pc:spChg>
        <pc:spChg chg="mod">
          <ac:chgData name="N L" userId="a0f86321d7a7d29e" providerId="LiveId" clId="{3CC4F2E8-12F3-4014-832A-8DAE5FA413CD}" dt="2024-10-14T15:19:24.120" v="1146" actId="1076"/>
          <ac:spMkLst>
            <pc:docMk/>
            <pc:sldMk cId="4243237983" sldId="275"/>
            <ac:spMk id="83" creationId="{392D7722-104E-B943-1189-51F7697EF2D5}"/>
          </ac:spMkLst>
        </pc:spChg>
        <pc:spChg chg="mod">
          <ac:chgData name="N L" userId="a0f86321d7a7d29e" providerId="LiveId" clId="{3CC4F2E8-12F3-4014-832A-8DAE5FA413CD}" dt="2024-10-14T15:19:19.950" v="1145" actId="1076"/>
          <ac:spMkLst>
            <pc:docMk/>
            <pc:sldMk cId="4243237983" sldId="275"/>
            <ac:spMk id="84" creationId="{9B9DB486-1815-BA4C-33F3-D1D602FA73AB}"/>
          </ac:spMkLst>
        </pc:spChg>
        <pc:spChg chg="mod">
          <ac:chgData name="N L" userId="a0f86321d7a7d29e" providerId="LiveId" clId="{3CC4F2E8-12F3-4014-832A-8DAE5FA413CD}" dt="2024-10-14T15:16:32.013" v="1131" actId="1076"/>
          <ac:spMkLst>
            <pc:docMk/>
            <pc:sldMk cId="4243237983" sldId="275"/>
            <ac:spMk id="85" creationId="{83E89B03-5B5F-6F46-F58E-5069636433DD}"/>
          </ac:spMkLst>
        </pc:spChg>
        <pc:spChg chg="mod">
          <ac:chgData name="N L" userId="a0f86321d7a7d29e" providerId="LiveId" clId="{3CC4F2E8-12F3-4014-832A-8DAE5FA413CD}" dt="2024-10-14T15:19:55.935" v="1150" actId="1076"/>
          <ac:spMkLst>
            <pc:docMk/>
            <pc:sldMk cId="4243237983" sldId="275"/>
            <ac:spMk id="86" creationId="{610C108E-9B75-DA0E-EC53-D768CC257C45}"/>
          </ac:spMkLst>
        </pc:spChg>
        <pc:spChg chg="mod">
          <ac:chgData name="N L" userId="a0f86321d7a7d29e" providerId="LiveId" clId="{3CC4F2E8-12F3-4014-832A-8DAE5FA413CD}" dt="2024-10-14T15:19:51.718" v="1149" actId="1076"/>
          <ac:spMkLst>
            <pc:docMk/>
            <pc:sldMk cId="4243237983" sldId="275"/>
            <ac:spMk id="87" creationId="{D96E33B4-165C-E0AF-C7A3-CEBEBF22EFCD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8" creationId="{B2DC4196-9B1A-DBD2-3725-5D24D489D1F9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89" creationId="{E6EF2464-94C4-2A00-82E8-04BCC8D6C21F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94" creationId="{2CF66583-A9E4-DE8F-28BB-621958C06694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95" creationId="{CF65CD79-EBA0-34AF-523E-E844FAC08421}"/>
          </ac:spMkLst>
        </pc:spChg>
        <pc:spChg chg="mod">
          <ac:chgData name="N L" userId="a0f86321d7a7d29e" providerId="LiveId" clId="{3CC4F2E8-12F3-4014-832A-8DAE5FA413CD}" dt="2024-10-14T14:29:28.788" v="1086" actId="1076"/>
          <ac:spMkLst>
            <pc:docMk/>
            <pc:sldMk cId="4243237983" sldId="275"/>
            <ac:spMk id="96" creationId="{51883E1F-F287-5E90-A9E6-8BF922A41D06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97" creationId="{22594191-E348-21B0-F0BA-7DD10FD99BED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02" creationId="{CEC6B11E-A4EF-5DAF-C69E-6895A2A02386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03" creationId="{E9678488-3EE5-CCD1-0D3C-DEB6258E0811}"/>
          </ac:spMkLst>
        </pc:spChg>
        <pc:spChg chg="mod">
          <ac:chgData name="N L" userId="a0f86321d7a7d29e" providerId="LiveId" clId="{3CC4F2E8-12F3-4014-832A-8DAE5FA413CD}" dt="2024-10-14T14:28:34.503" v="1076" actId="1076"/>
          <ac:spMkLst>
            <pc:docMk/>
            <pc:sldMk cId="4243237983" sldId="275"/>
            <ac:spMk id="104" creationId="{D92FF4ED-84EA-08D6-95EB-04A9CC019897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05" creationId="{571DEAB0-D934-4378-D358-1B726AFB6C38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10" creationId="{2DD2FBFB-E5DE-9BD4-9762-0152D59759C4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11" creationId="{F272CA32-04CA-5961-D0FE-6AEA0154B2A2}"/>
          </ac:spMkLst>
        </pc:spChg>
        <pc:spChg chg="mod">
          <ac:chgData name="N L" userId="a0f86321d7a7d29e" providerId="LiveId" clId="{3CC4F2E8-12F3-4014-832A-8DAE5FA413CD}" dt="2024-10-14T14:28:39.604" v="1077" actId="1076"/>
          <ac:spMkLst>
            <pc:docMk/>
            <pc:sldMk cId="4243237983" sldId="275"/>
            <ac:spMk id="112" creationId="{78967AE2-CA1C-CCC7-5370-23A8EC099757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13" creationId="{66CF1558-9AFA-17C1-414B-1C3C7B3DA6C1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18" creationId="{8E4D0575-C936-1496-632C-634640791AE9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19" creationId="{E0326A11-3C09-4A74-670D-8D8146D5B947}"/>
          </ac:spMkLst>
        </pc:spChg>
        <pc:spChg chg="mod">
          <ac:chgData name="N L" userId="a0f86321d7a7d29e" providerId="LiveId" clId="{3CC4F2E8-12F3-4014-832A-8DAE5FA413CD}" dt="2024-10-14T14:28:47.709" v="1078" actId="1076"/>
          <ac:spMkLst>
            <pc:docMk/>
            <pc:sldMk cId="4243237983" sldId="275"/>
            <ac:spMk id="120" creationId="{5BDFF369-835E-5290-ED1A-E62995FEE66C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21" creationId="{8536517C-B093-8E23-A89D-3A0DC694264B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26" creationId="{D266D525-7BE8-85A1-0582-BE60BC1704FD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27" creationId="{2E8C53A1-C738-30B3-8190-9B21EEC377A2}"/>
          </ac:spMkLst>
        </pc:spChg>
        <pc:spChg chg="mod">
          <ac:chgData name="N L" userId="a0f86321d7a7d29e" providerId="LiveId" clId="{3CC4F2E8-12F3-4014-832A-8DAE5FA413CD}" dt="2024-10-14T14:28:53.446" v="1079" actId="1076"/>
          <ac:spMkLst>
            <pc:docMk/>
            <pc:sldMk cId="4243237983" sldId="275"/>
            <ac:spMk id="128" creationId="{C2AA9EB9-24ED-FD87-E048-2374B6BCC0AE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29" creationId="{CA767707-C6E4-EC09-C4B8-6B20972E535F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34" creationId="{840A4293-971B-7AC3-D954-A8BDF77AE36C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35" creationId="{76E0DC97-4954-EC72-A2B3-46DE21C36069}"/>
          </ac:spMkLst>
        </pc:spChg>
        <pc:spChg chg="mod">
          <ac:chgData name="N L" userId="a0f86321d7a7d29e" providerId="LiveId" clId="{3CC4F2E8-12F3-4014-832A-8DAE5FA413CD}" dt="2024-10-14T14:28:59.730" v="1080" actId="1076"/>
          <ac:spMkLst>
            <pc:docMk/>
            <pc:sldMk cId="4243237983" sldId="275"/>
            <ac:spMk id="136" creationId="{DE2593D2-6F9B-E354-8FD3-B15702A59086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37" creationId="{D5FFD3C4-E6D5-CFEA-8EF5-F699283D39F4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42" creationId="{1B9DA986-199D-2EF2-4A05-2E7FA9348168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43" creationId="{8D990EA1-F24D-20EE-C25D-6AE56A8E0FBF}"/>
          </ac:spMkLst>
        </pc:spChg>
        <pc:spChg chg="mod">
          <ac:chgData name="N L" userId="a0f86321d7a7d29e" providerId="LiveId" clId="{3CC4F2E8-12F3-4014-832A-8DAE5FA413CD}" dt="2024-10-14T14:29:04.188" v="1081" actId="1076"/>
          <ac:spMkLst>
            <pc:docMk/>
            <pc:sldMk cId="4243237983" sldId="275"/>
            <ac:spMk id="144" creationId="{C654CD9A-803E-B78D-633C-56A65A55FD4D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45" creationId="{1EACB070-ADF5-0E65-5B2E-ADADCCBE8730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50" creationId="{6D9044B5-2E8C-A3B8-4191-0EF39506AE37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51" creationId="{97687AF8-5CF5-ABEB-CB80-C904FF3D27C5}"/>
          </ac:spMkLst>
        </pc:spChg>
        <pc:spChg chg="mod">
          <ac:chgData name="N L" userId="a0f86321d7a7d29e" providerId="LiveId" clId="{3CC4F2E8-12F3-4014-832A-8DAE5FA413CD}" dt="2024-10-14T14:29:09.211" v="1082" actId="1076"/>
          <ac:spMkLst>
            <pc:docMk/>
            <pc:sldMk cId="4243237983" sldId="275"/>
            <ac:spMk id="152" creationId="{CFCCA4E2-2E77-B0EC-E114-F380B9D31573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53" creationId="{484356A6-41A4-F7B6-D367-AE578B7FD838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58" creationId="{E665FBCF-ACBC-9985-73E5-03CFD02EDFAF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59" creationId="{99E9F94E-CA41-2FA0-CD09-9278105433E1}"/>
          </ac:spMkLst>
        </pc:spChg>
        <pc:spChg chg="mod">
          <ac:chgData name="N L" userId="a0f86321d7a7d29e" providerId="LiveId" clId="{3CC4F2E8-12F3-4014-832A-8DAE5FA413CD}" dt="2024-10-14T14:29:14.419" v="1083" actId="1076"/>
          <ac:spMkLst>
            <pc:docMk/>
            <pc:sldMk cId="4243237983" sldId="275"/>
            <ac:spMk id="160" creationId="{3AEE66CC-938F-F108-6A1D-9D30435285FF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61" creationId="{5D95DE11-EC04-DFC5-B521-7A08518E6BCC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66" creationId="{5BA37F0B-E0BD-6FB0-04BC-C61545C835A0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67" creationId="{92C4BB95-7E40-9E21-1699-198DA34F5ABA}"/>
          </ac:spMkLst>
        </pc:spChg>
        <pc:spChg chg="mod">
          <ac:chgData name="N L" userId="a0f86321d7a7d29e" providerId="LiveId" clId="{3CC4F2E8-12F3-4014-832A-8DAE5FA413CD}" dt="2024-10-14T14:29:19.059" v="1084" actId="1076"/>
          <ac:spMkLst>
            <pc:docMk/>
            <pc:sldMk cId="4243237983" sldId="275"/>
            <ac:spMk id="168" creationId="{A446ABE3-BB88-7A8E-744A-DBD285CC892C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69" creationId="{C62DBE28-E7D6-71D3-90EF-2DDC3D0045D3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74" creationId="{D11E2746-0008-A4B6-C275-21DE4C32C352}"/>
          </ac:spMkLst>
        </pc:spChg>
        <pc:spChg chg="mod">
          <ac:chgData name="N L" userId="a0f86321d7a7d29e" providerId="LiveId" clId="{3CC4F2E8-12F3-4014-832A-8DAE5FA413CD}" dt="2024-10-14T14:28:14.406" v="1073" actId="1038"/>
          <ac:spMkLst>
            <pc:docMk/>
            <pc:sldMk cId="4243237983" sldId="275"/>
            <ac:spMk id="175" creationId="{7E983DB6-9611-8D23-7950-7BD5E24EB6B4}"/>
          </ac:spMkLst>
        </pc:spChg>
        <pc:spChg chg="mod">
          <ac:chgData name="N L" userId="a0f86321d7a7d29e" providerId="LiveId" clId="{3CC4F2E8-12F3-4014-832A-8DAE5FA413CD}" dt="2024-10-14T14:29:23.278" v="1085" actId="1076"/>
          <ac:spMkLst>
            <pc:docMk/>
            <pc:sldMk cId="4243237983" sldId="275"/>
            <ac:spMk id="176" creationId="{319BC6C9-F50F-FA65-8149-D4FD0CF32CB4}"/>
          </ac:spMkLst>
        </pc:spChg>
        <pc:spChg chg="del mod">
          <ac:chgData name="N L" userId="a0f86321d7a7d29e" providerId="LiveId" clId="{3CC4F2E8-12F3-4014-832A-8DAE5FA413CD}" dt="2024-10-14T14:26:36.030" v="1032"/>
          <ac:spMkLst>
            <pc:docMk/>
            <pc:sldMk cId="4243237983" sldId="275"/>
            <ac:spMk id="208" creationId="{E246E773-4F99-9084-5F37-CAC6853ADEA3}"/>
          </ac:spMkLst>
        </pc:sp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9" creationId="{4F38C358-C1E4-9EF4-81E1-5AA26222A58F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1" creationId="{83D4B946-4FF1-7945-1015-5A750EECF48D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3" creationId="{E76C0DA2-CCB6-37E5-67D0-7F73397FFD1F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5" creationId="{9ED03752-2AD9-F91F-3E1C-0F0E93D94A64}"/>
          </ac:cxnSpMkLst>
        </pc:cxnChg>
        <pc:cxnChg chg="del">
          <ac:chgData name="N L" userId="a0f86321d7a7d29e" providerId="LiveId" clId="{3CC4F2E8-12F3-4014-832A-8DAE5FA413CD}" dt="2024-10-14T14:26:40.500" v="1033" actId="21"/>
          <ac:cxnSpMkLst>
            <pc:docMk/>
            <pc:sldMk cId="4243237983" sldId="275"/>
            <ac:cxnSpMk id="18" creationId="{3E2438DA-7BE4-C8F5-D9D4-0ADFB4869BE1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5" creationId="{87CD9656-2334-5288-C1EE-1CDD0FF1D7D1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6" creationId="{EA2BA35A-8769-0BFC-C87B-1C07F9C2B5D5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7" creationId="{8517717D-3BF3-E396-32F4-0FAF4A3B306F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8" creationId="{AC6AC116-4DE0-27BE-2375-ECF198222CBE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9" creationId="{61845032-6BCF-ACCF-770C-06BC266223C4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0" creationId="{EA14BB63-0664-E8ED-B17F-8A4635D27950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1" creationId="{B132E140-89CB-2F93-4F99-4F4B77A025A2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2" creationId="{0022B778-E507-DD67-D6C4-375605DB0750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3" creationId="{1FF98656-DAEA-99AF-1069-C3235D9F382C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4" creationId="{81436CA6-A4BA-0876-AEE9-8224C62AB4F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35" creationId="{136CA7D7-9425-0109-26B9-AE9D85CC520E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47" creationId="{E3215E56-A636-DFEF-1AD4-66368ED85126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53" creationId="{5EDA6178-E8CB-7784-E189-B1F3B16C574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63" creationId="{F43F7298-24E8-BF73-96CE-2ADA0C106809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64" creationId="{101277BB-3F38-9E0C-2BA9-CB91FA13819C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77" creationId="{C070D792-1912-DDA3-EBB5-03752E8804F2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78" creationId="{BE609B85-1153-B38E-784D-0FE6679438DF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79" creationId="{D7E4B698-AD0F-296A-9243-527326AD30AC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0" creationId="{438A20CE-B1B6-2F7C-BD14-D8ABCD34252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1" creationId="{912B2216-80A6-F2F9-5261-8CEA412E4D55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2" creationId="{72D11FC3-B6EA-4ACD-6F6A-B0B0864F4871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3" creationId="{04D46427-23FF-0513-5DBD-5AC2300CF2B7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4" creationId="{1C91E194-75DF-5432-7CAB-A9D1F7AF0AF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5" creationId="{387C94ED-AF27-24B1-D370-01A1F92CCA1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6" creationId="{C3BE21EB-89C5-571A-2D21-3115392BC3A3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7" creationId="{5C98279F-F3A9-EC9A-C333-80D4EF82B5FB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88" creationId="{E2E0BF45-B2D3-FC11-ECD8-F84B19F79E24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0" creationId="{24F10DC0-0E5B-8EE5-6FEF-3328C44B8F6E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1" creationId="{A7F3B806-4F85-1ABA-10B1-3115DE96E190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2" creationId="{51116AF4-3180-D195-65A1-413731A92A0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5" creationId="{CB6DD529-0E64-2271-0C74-C29450561206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6" creationId="{05485BB0-CC88-0D7E-55EC-5955232B34B7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199" creationId="{635D6E54-FEF6-5279-3D79-EE5AE8CBC1D8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00" creationId="{9E65FC99-A230-FFA9-4805-D4E3B897DD3C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03" creationId="{C69A2950-9961-51D7-EFFC-0E235F6D37F7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04" creationId="{286AAAE1-2879-D647-CA65-3D7E49213522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05" creationId="{68E8BF04-FDD3-85E9-EBC1-797030600473}"/>
          </ac:cxnSpMkLst>
        </pc:cxnChg>
        <pc:cxnChg chg="mod">
          <ac:chgData name="N L" userId="a0f86321d7a7d29e" providerId="LiveId" clId="{3CC4F2E8-12F3-4014-832A-8DAE5FA413CD}" dt="2024-10-14T14:28:14.406" v="1073" actId="1038"/>
          <ac:cxnSpMkLst>
            <pc:docMk/>
            <pc:sldMk cId="4243237983" sldId="275"/>
            <ac:cxnSpMk id="206" creationId="{1C7AC3A7-CE10-4003-A5E6-7A33408BF2BB}"/>
          </ac:cxnSpMkLst>
        </pc:cxnChg>
      </pc:sldChg>
      <pc:sldChg chg="modSp add mod">
        <pc:chgData name="N L" userId="a0f86321d7a7d29e" providerId="LiveId" clId="{3CC4F2E8-12F3-4014-832A-8DAE5FA413CD}" dt="2024-10-14T14:21:36.326" v="932" actId="403"/>
        <pc:sldMkLst>
          <pc:docMk/>
          <pc:sldMk cId="1637666217" sldId="276"/>
        </pc:sldMkLst>
        <pc:spChg chg="mod">
          <ac:chgData name="N L" userId="a0f86321d7a7d29e" providerId="LiveId" clId="{3CC4F2E8-12F3-4014-832A-8DAE5FA413CD}" dt="2024-10-14T14:21:36.326" v="932" actId="403"/>
          <ac:spMkLst>
            <pc:docMk/>
            <pc:sldMk cId="1637666217" sldId="276"/>
            <ac:spMk id="3" creationId="{6B8BBEEA-9AE3-9AD1-DBF4-A2CC98EF1B9B}"/>
          </ac:spMkLst>
        </pc:spChg>
      </pc:sldChg>
      <pc:sldChg chg="modSp add mod">
        <pc:chgData name="N L" userId="a0f86321d7a7d29e" providerId="LiveId" clId="{3CC4F2E8-12F3-4014-832A-8DAE5FA413CD}" dt="2024-10-14T14:25:17.171" v="1023" actId="20577"/>
        <pc:sldMkLst>
          <pc:docMk/>
          <pc:sldMk cId="825552305" sldId="277"/>
        </pc:sldMkLst>
        <pc:spChg chg="mod">
          <ac:chgData name="N L" userId="a0f86321d7a7d29e" providerId="LiveId" clId="{3CC4F2E8-12F3-4014-832A-8DAE5FA413CD}" dt="2024-10-14T14:24:21.308" v="959" actId="20577"/>
          <ac:spMkLst>
            <pc:docMk/>
            <pc:sldMk cId="825552305" sldId="277"/>
            <ac:spMk id="2" creationId="{941B97FD-7A7C-F5A7-82F8-E665F49E37A5}"/>
          </ac:spMkLst>
        </pc:spChg>
        <pc:spChg chg="mod">
          <ac:chgData name="N L" userId="a0f86321d7a7d29e" providerId="LiveId" clId="{3CC4F2E8-12F3-4014-832A-8DAE5FA413CD}" dt="2024-10-14T14:25:17.171" v="1023" actId="20577"/>
          <ac:spMkLst>
            <pc:docMk/>
            <pc:sldMk cId="825552305" sldId="277"/>
            <ac:spMk id="3" creationId="{15C84BCC-0DB1-FDE0-3402-D7F5BF535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008E-2CA4-4D34-A7B8-D3B181EEC9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FC15-4240-49DE-A6FC-4D242898D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5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lokesh/Capstone_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rt.org/IJCRT2312749" TargetMode="External"/><Relationship Id="rId2" Type="http://schemas.openxmlformats.org/officeDocument/2006/relationships/hyperlink" Target="https://arxiv.org/abs/2012.019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ijmedinf.2019.104073" TargetMode="External"/><Relationship Id="rId5" Type="http://schemas.openxmlformats.org/officeDocument/2006/relationships/hyperlink" Target="https://doi.org/10.56726/IRJMETS48246" TargetMode="External"/><Relationship Id="rId4" Type="http://schemas.openxmlformats.org/officeDocument/2006/relationships/hyperlink" Target="https://doi.org/10.1093/jamia/ocaa15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203/rs.3.rs-1738458/v1&amp;#8203;:contentReference[oaicite:1" TargetMode="External"/><Relationship Id="rId2" Type="http://schemas.openxmlformats.org/officeDocument/2006/relationships/hyperlink" Target="https://doi.org/10.1109/ACCESS.2022.3142100&amp;#8203;:contentReference[oaicite: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12938-019-0718-2" TargetMode="External"/><Relationship Id="rId5" Type="http://schemas.openxmlformats.org/officeDocument/2006/relationships/hyperlink" Target="https://doi.org/10.1093/jamia/ocac212&amp;#8203;:contentReference[oaicite:0" TargetMode="External"/><Relationship Id="rId4" Type="http://schemas.openxmlformats.org/officeDocument/2006/relationships/hyperlink" Target="https://www.iaras.org/iaras/journals/ijcOe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750277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PATIENT CASE SIMILARITY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1591" y="147468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 : CDV-02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62677530"/>
              </p:ext>
            </p:extLst>
          </p:nvPr>
        </p:nvGraphicFramePr>
        <p:xfrm>
          <a:off x="991591" y="1898728"/>
          <a:ext cx="5348919" cy="22053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C RAIKAR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AMRUTH RAJ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VINOD KUMAR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821840" y="201524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RAJAN THANGAMANI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PIP2001 Capstone Project</a:t>
            </a: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Review-1</a:t>
            </a:r>
          </a:p>
        </p:txBody>
      </p:sp>
      <p:sp>
        <p:nvSpPr>
          <p:cNvPr id="8" name="Google Shape;91;p13"/>
          <p:cNvSpPr txBox="1"/>
          <p:nvPr/>
        </p:nvSpPr>
        <p:spPr>
          <a:xfrm>
            <a:off x="0" y="4330509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AD45E-4817-4412-1CA0-8AACEF55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959429"/>
            <a:ext cx="10668000" cy="31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Kaggle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</a:t>
            </a:r>
            <a:r>
              <a:rPr lang="en-US" altLang="en-US" sz="1800" dirty="0">
                <a:latin typeface="+mj-lt"/>
                <a:ea typeface="Cambria" panose="020405030504060302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NLP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TF-IDF, BERT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</a:t>
            </a:r>
            <a:r>
              <a:rPr lang="en-US" altLang="en-US" sz="1800" dirty="0">
                <a:latin typeface="+mj-lt"/>
                <a:ea typeface="Cambria" panose="020405030504060302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Docker, AWS , GCP, Azure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OAuth, SSL/TLS, HIPAA compliance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Logging &amp;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CloudWatch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EA409F0-EFB1-9862-D197-1DC49D26DF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7B200315-9028-DF80-B3D8-1B034D5ED7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rgbClr val="ED7D31"/>
                </a:solidFill>
                <a:latin typeface="Calibri" panose="020F0502020204030204" pitchFamily="34" charset="0"/>
              </a:rPr>
              <a:t>2025</a:t>
            </a:r>
          </a:p>
        </p:txBody>
      </p:sp>
      <p:cxnSp>
        <p:nvCxnSpPr>
          <p:cNvPr id="45" name="OTLSHAPE_T_1ee99e603ab74d45b2af421cd8500808_LeftVerticalConnector1" hidden="1">
            <a:extLst>
              <a:ext uri="{FF2B5EF4-FFF2-40B4-BE49-F238E27FC236}">
                <a16:creationId xmlns:a16="http://schemas.microsoft.com/office/drawing/2014/main" id="{981191DE-944F-1765-1E9F-F2E3B9ACB3A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336478" y="2797640"/>
            <a:ext cx="0" cy="252688"/>
          </a:xfrm>
          <a:prstGeom prst="line">
            <a:avLst/>
          </a:prstGeom>
          <a:ln w="762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a1dcccb0695b41c4a7c25ed935ab2ecc_LeftVerticalConnector1" hidden="1">
            <a:extLst>
              <a:ext uri="{FF2B5EF4-FFF2-40B4-BE49-F238E27FC236}">
                <a16:creationId xmlns:a16="http://schemas.microsoft.com/office/drawing/2014/main" id="{0B2952CB-1454-6BE9-D744-44044B575C5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659241" y="31278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ab61448146b342978ef071f331b1a0d8_LeftVerticalConnector1" hidden="1">
            <a:extLst>
              <a:ext uri="{FF2B5EF4-FFF2-40B4-BE49-F238E27FC236}">
                <a16:creationId xmlns:a16="http://schemas.microsoft.com/office/drawing/2014/main" id="{F7AD1C48-A391-2C3A-BD1B-25B81B58F87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845449" y="34580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6573890993b14c1aa662ed3084f33bf0_LeftVerticalConnector1" hidden="1">
            <a:extLst>
              <a:ext uri="{FF2B5EF4-FFF2-40B4-BE49-F238E27FC236}">
                <a16:creationId xmlns:a16="http://schemas.microsoft.com/office/drawing/2014/main" id="{367AB0AF-C649-C14B-EC59-B19C9153CD0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4899" y="2137240"/>
            <a:ext cx="0" cy="2806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0cc100f850444f38d1754b15685096c_LeftVerticalConnector1" hidden="1">
            <a:extLst>
              <a:ext uri="{FF2B5EF4-FFF2-40B4-BE49-F238E27FC236}">
                <a16:creationId xmlns:a16="http://schemas.microsoft.com/office/drawing/2014/main" id="{D067EB29-D81B-C63B-B113-42980CF7114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150097" y="37882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0cc100f850444f38d1754b15685096c_LeftVerticalConnector2" hidden="1">
            <a:extLst>
              <a:ext uri="{FF2B5EF4-FFF2-40B4-BE49-F238E27FC236}">
                <a16:creationId xmlns:a16="http://schemas.microsoft.com/office/drawing/2014/main" id="{90384DBC-9D93-CC21-9EFB-BEFDC8BE97B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50097" y="4195953"/>
            <a:ext cx="0" cy="7479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7ed7cbeeae4444429743b3eb834ebc9e_LeftVerticalConnector1" hidden="1">
            <a:extLst>
              <a:ext uri="{FF2B5EF4-FFF2-40B4-BE49-F238E27FC236}">
                <a16:creationId xmlns:a16="http://schemas.microsoft.com/office/drawing/2014/main" id="{598333F1-5317-7192-58CD-1E2CDD61878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549777" y="41184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7ed7cbeeae4444429743b3eb834ebc9e_LeftVerticalConnector2" hidden="1">
            <a:extLst>
              <a:ext uri="{FF2B5EF4-FFF2-40B4-BE49-F238E27FC236}">
                <a16:creationId xmlns:a16="http://schemas.microsoft.com/office/drawing/2014/main" id="{F1682B3E-7C5F-4A1F-ED82-AA3CB4D2CB6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549777" y="4526153"/>
            <a:ext cx="0" cy="4177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9f2c56c0af804b46b4c6eaee823fdbe3_LeftVerticalConnector1" hidden="1">
            <a:extLst>
              <a:ext uri="{FF2B5EF4-FFF2-40B4-BE49-F238E27FC236}">
                <a16:creationId xmlns:a16="http://schemas.microsoft.com/office/drawing/2014/main" id="{9885DFA1-682B-780B-16FB-6B6528A2013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882843" y="44486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9f2c56c0af804b46b4c6eaee823fdbe3_LeftVerticalConnector2" hidden="1">
            <a:extLst>
              <a:ext uri="{FF2B5EF4-FFF2-40B4-BE49-F238E27FC236}">
                <a16:creationId xmlns:a16="http://schemas.microsoft.com/office/drawing/2014/main" id="{18778F1D-8F10-5FEF-708A-F66D3B85F02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882843" y="4856353"/>
            <a:ext cx="0" cy="875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_5deb908b8f9a406ea0f74f2d05a6cbfd_ShapePercentage" hidden="1">
            <a:extLst>
              <a:ext uri="{FF2B5EF4-FFF2-40B4-BE49-F238E27FC236}">
                <a16:creationId xmlns:a16="http://schemas.microsoft.com/office/drawing/2014/main" id="{9EB53F96-4C56-4CFB-472F-0DE9CFB94FA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55700" y="129078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TLSHAPE_T_9d5380b9debd4df68f6b0c4eb0c96a31_ShapePercentage" hidden="1">
            <a:extLst>
              <a:ext uri="{FF2B5EF4-FFF2-40B4-BE49-F238E27FC236}">
                <a16:creationId xmlns:a16="http://schemas.microsoft.com/office/drawing/2014/main" id="{2646BFD6-0C84-A505-2004-0CD412B388B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55220" y="17054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TLSHAPE_T_6573890993b14c1aa662ed3084f33bf0_ShapePercentage" hidden="1">
            <a:extLst>
              <a:ext uri="{FF2B5EF4-FFF2-40B4-BE49-F238E27FC236}">
                <a16:creationId xmlns:a16="http://schemas.microsoft.com/office/drawing/2014/main" id="{35172950-B46E-3656-98D6-89C294FC7AC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154899" y="20356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TLSHAPE_T_fa00e8de85da493185eb112c03fe3ab8_ShapePercentage" hidden="1">
            <a:extLst>
              <a:ext uri="{FF2B5EF4-FFF2-40B4-BE49-F238E27FC236}">
                <a16:creationId xmlns:a16="http://schemas.microsoft.com/office/drawing/2014/main" id="{86FE3A3E-1908-ED91-E2B9-C3DDD31F94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086685" y="23658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TLSHAPE_T_1ee99e603ab74d45b2af421cd8500808_ShapePercentage" hidden="1">
            <a:extLst>
              <a:ext uri="{FF2B5EF4-FFF2-40B4-BE49-F238E27FC236}">
                <a16:creationId xmlns:a16="http://schemas.microsoft.com/office/drawing/2014/main" id="{AF5F43F1-C30E-1B1A-FF61-F00D1D7C503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486365" y="26960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TLSHAPE_T_a1dcccb0695b41c4a7c25ed935ab2ecc_ShapePercentage" hidden="1">
            <a:extLst>
              <a:ext uri="{FF2B5EF4-FFF2-40B4-BE49-F238E27FC236}">
                <a16:creationId xmlns:a16="http://schemas.microsoft.com/office/drawing/2014/main" id="{7533A414-2689-9AE0-4533-121A62B754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18311" y="30262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TLSHAPE_T_ab61448146b342978ef071f331b1a0d8_ShapePercentage" hidden="1">
            <a:extLst>
              <a:ext uri="{FF2B5EF4-FFF2-40B4-BE49-F238E27FC236}">
                <a16:creationId xmlns:a16="http://schemas.microsoft.com/office/drawing/2014/main" id="{EE7E1499-9B84-FD68-FC16-80B657D5C81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217511" y="33564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TLSHAPE_T_e0cc100f850444f38d1754b15685096c_ShapePercentage" hidden="1">
            <a:extLst>
              <a:ext uri="{FF2B5EF4-FFF2-40B4-BE49-F238E27FC236}">
                <a16:creationId xmlns:a16="http://schemas.microsoft.com/office/drawing/2014/main" id="{54E9892D-6071-3BE9-8F5E-1DCE01E60FF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150097" y="36866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TLSHAPE_T_7ed7cbeeae4444429743b3eb834ebc9e_ShapePercentage" hidden="1">
            <a:extLst>
              <a:ext uri="{FF2B5EF4-FFF2-40B4-BE49-F238E27FC236}">
                <a16:creationId xmlns:a16="http://schemas.microsoft.com/office/drawing/2014/main" id="{1422C168-2E5F-F096-A126-E791C4FA63A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549777" y="40168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TLSHAPE_T_9f2c56c0af804b46b4c6eaee823fdbe3_ShapePercentage" hidden="1">
            <a:extLst>
              <a:ext uri="{FF2B5EF4-FFF2-40B4-BE49-F238E27FC236}">
                <a16:creationId xmlns:a16="http://schemas.microsoft.com/office/drawing/2014/main" id="{49581383-7453-5066-F79D-E7CEA35C3A9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82843" y="43470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TLSHAPE_T_e1569554bed846669a4e37151e8945e4_ShapePercentage" hidden="1">
            <a:extLst>
              <a:ext uri="{FF2B5EF4-FFF2-40B4-BE49-F238E27FC236}">
                <a16:creationId xmlns:a16="http://schemas.microsoft.com/office/drawing/2014/main" id="{13715668-3CA2-F241-0A55-F6BB2CB841C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149297" y="46772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TLSHAPE_T_5deb908b8f9a406ea0f74f2d05a6cbfd_Duration" hidden="1">
            <a:extLst>
              <a:ext uri="{FF2B5EF4-FFF2-40B4-BE49-F238E27FC236}">
                <a16:creationId xmlns:a16="http://schemas.microsoft.com/office/drawing/2014/main" id="{D7DBF342-9479-15B4-DED3-09CF41D0FB6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2" name="OTLSHAPE_T_5deb908b8f9a406ea0f74f2d05a6cbfd_TextPercentage" hidden="1">
            <a:extLst>
              <a:ext uri="{FF2B5EF4-FFF2-40B4-BE49-F238E27FC236}">
                <a16:creationId xmlns:a16="http://schemas.microsoft.com/office/drawing/2014/main" id="{17A39225-187F-FCD4-EAF5-0B5B93AFB43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5deb908b8f9a406ea0f74f2d05a6cbfd_JoinedDate" hidden="1">
            <a:extLst>
              <a:ext uri="{FF2B5EF4-FFF2-40B4-BE49-F238E27FC236}">
                <a16:creationId xmlns:a16="http://schemas.microsoft.com/office/drawing/2014/main" id="{FB416ED8-358A-3230-D93C-CF5A0AFD9B8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9d5380b9debd4df68f6b0c4eb0c96a31_Duration" hidden="1">
            <a:extLst>
              <a:ext uri="{FF2B5EF4-FFF2-40B4-BE49-F238E27FC236}">
                <a16:creationId xmlns:a16="http://schemas.microsoft.com/office/drawing/2014/main" id="{32E91B74-9B9E-7533-F6C2-93BFE4267F2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0" name="OTLSHAPE_T_9d5380b9debd4df68f6b0c4eb0c96a31_TextPercentage" hidden="1">
            <a:extLst>
              <a:ext uri="{FF2B5EF4-FFF2-40B4-BE49-F238E27FC236}">
                <a16:creationId xmlns:a16="http://schemas.microsoft.com/office/drawing/2014/main" id="{C411B4FE-1D8D-64AD-0B15-7FF9191A08C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9d5380b9debd4df68f6b0c4eb0c96a31_JoinedDate" hidden="1">
            <a:extLst>
              <a:ext uri="{FF2B5EF4-FFF2-40B4-BE49-F238E27FC236}">
                <a16:creationId xmlns:a16="http://schemas.microsoft.com/office/drawing/2014/main" id="{F97FFD52-A234-029B-834D-1D7788CE75E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6573890993b14c1aa662ed3084f33bf0_Duration" hidden="1">
            <a:extLst>
              <a:ext uri="{FF2B5EF4-FFF2-40B4-BE49-F238E27FC236}">
                <a16:creationId xmlns:a16="http://schemas.microsoft.com/office/drawing/2014/main" id="{3170A1EB-51AB-F174-F4ED-5DBD80C738A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08" name="OTLSHAPE_T_6573890993b14c1aa662ed3084f33bf0_TextPercentage" hidden="1">
            <a:extLst>
              <a:ext uri="{FF2B5EF4-FFF2-40B4-BE49-F238E27FC236}">
                <a16:creationId xmlns:a16="http://schemas.microsoft.com/office/drawing/2014/main" id="{00ABCE3C-E4B6-A66D-A1CA-D5DF60C3718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6573890993b14c1aa662ed3084f33bf0_JoinedDate" hidden="1">
            <a:extLst>
              <a:ext uri="{FF2B5EF4-FFF2-40B4-BE49-F238E27FC236}">
                <a16:creationId xmlns:a16="http://schemas.microsoft.com/office/drawing/2014/main" id="{22172FF8-412C-D047-B0BA-3855E30A25F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fa00e8de85da493185eb112c03fe3ab8_Duration" hidden="1">
            <a:extLst>
              <a:ext uri="{FF2B5EF4-FFF2-40B4-BE49-F238E27FC236}">
                <a16:creationId xmlns:a16="http://schemas.microsoft.com/office/drawing/2014/main" id="{7344C1C6-E48A-B9FB-CBCB-85BB5891707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6" name="OTLSHAPE_T_fa00e8de85da493185eb112c03fe3ab8_TextPercentage" hidden="1">
            <a:extLst>
              <a:ext uri="{FF2B5EF4-FFF2-40B4-BE49-F238E27FC236}">
                <a16:creationId xmlns:a16="http://schemas.microsoft.com/office/drawing/2014/main" id="{0C621C2C-A2A7-CD6B-7444-5CA9A4DA8F7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fa00e8de85da493185eb112c03fe3ab8_JoinedDate" hidden="1">
            <a:extLst>
              <a:ext uri="{FF2B5EF4-FFF2-40B4-BE49-F238E27FC236}">
                <a16:creationId xmlns:a16="http://schemas.microsoft.com/office/drawing/2014/main" id="{D964698F-22A8-05F7-331B-CAA67978F95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1ee99e603ab74d45b2af421cd8500808_Duration" hidden="1">
            <a:extLst>
              <a:ext uri="{FF2B5EF4-FFF2-40B4-BE49-F238E27FC236}">
                <a16:creationId xmlns:a16="http://schemas.microsoft.com/office/drawing/2014/main" id="{92001405-C244-EF38-F99F-F102820E5DD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124" name="OTLSHAPE_T_1ee99e603ab74d45b2af421cd8500808_TextPercentage" hidden="1">
            <a:extLst>
              <a:ext uri="{FF2B5EF4-FFF2-40B4-BE49-F238E27FC236}">
                <a16:creationId xmlns:a16="http://schemas.microsoft.com/office/drawing/2014/main" id="{FB2662BC-185A-678B-00E3-3FDFB5C8096A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1ee99e603ab74d45b2af421cd8500808_JoinedDate" hidden="1">
            <a:extLst>
              <a:ext uri="{FF2B5EF4-FFF2-40B4-BE49-F238E27FC236}">
                <a16:creationId xmlns:a16="http://schemas.microsoft.com/office/drawing/2014/main" id="{352BB961-1594-B22A-1A17-5FF9D42D298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a1dcccb0695b41c4a7c25ed935ab2ecc_Duration" hidden="1">
            <a:extLst>
              <a:ext uri="{FF2B5EF4-FFF2-40B4-BE49-F238E27FC236}">
                <a16:creationId xmlns:a16="http://schemas.microsoft.com/office/drawing/2014/main" id="{4B7C2C28-FCCE-1321-AC52-EB700C0AC33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32" name="OTLSHAPE_T_a1dcccb0695b41c4a7c25ed935ab2ecc_TextPercentage" hidden="1">
            <a:extLst>
              <a:ext uri="{FF2B5EF4-FFF2-40B4-BE49-F238E27FC236}">
                <a16:creationId xmlns:a16="http://schemas.microsoft.com/office/drawing/2014/main" id="{35DAE48E-81CB-F1EB-CADD-A730D2E8716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a1dcccb0695b41c4a7c25ed935ab2ecc_JoinedDate" hidden="1">
            <a:extLst>
              <a:ext uri="{FF2B5EF4-FFF2-40B4-BE49-F238E27FC236}">
                <a16:creationId xmlns:a16="http://schemas.microsoft.com/office/drawing/2014/main" id="{15A38CB1-B073-1928-FB9C-A2042FFB8B1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ab61448146b342978ef071f331b1a0d8_Duration" hidden="1">
            <a:extLst>
              <a:ext uri="{FF2B5EF4-FFF2-40B4-BE49-F238E27FC236}">
                <a16:creationId xmlns:a16="http://schemas.microsoft.com/office/drawing/2014/main" id="{9B2E58B2-2E86-C32C-1133-3D990115C5A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40" name="OTLSHAPE_T_ab61448146b342978ef071f331b1a0d8_TextPercentage" hidden="1">
            <a:extLst>
              <a:ext uri="{FF2B5EF4-FFF2-40B4-BE49-F238E27FC236}">
                <a16:creationId xmlns:a16="http://schemas.microsoft.com/office/drawing/2014/main" id="{AAD09DB1-5A79-484B-20AE-0A5439C5A26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ab61448146b342978ef071f331b1a0d8_JoinedDate" hidden="1">
            <a:extLst>
              <a:ext uri="{FF2B5EF4-FFF2-40B4-BE49-F238E27FC236}">
                <a16:creationId xmlns:a16="http://schemas.microsoft.com/office/drawing/2014/main" id="{E397B654-0DA3-1E24-8220-DC449C21263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e0cc100f850444f38d1754b15685096c_Duration" hidden="1">
            <a:extLst>
              <a:ext uri="{FF2B5EF4-FFF2-40B4-BE49-F238E27FC236}">
                <a16:creationId xmlns:a16="http://schemas.microsoft.com/office/drawing/2014/main" id="{246AD86F-4015-8C3F-4D35-D7F7FCA7204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8" name="OTLSHAPE_T_e0cc100f850444f38d1754b15685096c_TextPercentage" hidden="1">
            <a:extLst>
              <a:ext uri="{FF2B5EF4-FFF2-40B4-BE49-F238E27FC236}">
                <a16:creationId xmlns:a16="http://schemas.microsoft.com/office/drawing/2014/main" id="{0D7DCA17-01AB-9A0A-8890-9328771CDAC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e0cc100f850444f38d1754b15685096c_JoinedDate" hidden="1">
            <a:extLst>
              <a:ext uri="{FF2B5EF4-FFF2-40B4-BE49-F238E27FC236}">
                <a16:creationId xmlns:a16="http://schemas.microsoft.com/office/drawing/2014/main" id="{5F67554F-2BBD-6C2E-5059-2A0978DD448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7ed7cbeeae4444429743b3eb834ebc9e_Duration" hidden="1">
            <a:extLst>
              <a:ext uri="{FF2B5EF4-FFF2-40B4-BE49-F238E27FC236}">
                <a16:creationId xmlns:a16="http://schemas.microsoft.com/office/drawing/2014/main" id="{59C33C00-DBFB-2E04-AA42-D9B6CC4F9EF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56" name="OTLSHAPE_T_7ed7cbeeae4444429743b3eb834ebc9e_TextPercentage" hidden="1">
            <a:extLst>
              <a:ext uri="{FF2B5EF4-FFF2-40B4-BE49-F238E27FC236}">
                <a16:creationId xmlns:a16="http://schemas.microsoft.com/office/drawing/2014/main" id="{63FEF8B7-9475-7CD8-F486-1E2E0C15AF4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7ed7cbeeae4444429743b3eb834ebc9e_JoinedDate" hidden="1">
            <a:extLst>
              <a:ext uri="{FF2B5EF4-FFF2-40B4-BE49-F238E27FC236}">
                <a16:creationId xmlns:a16="http://schemas.microsoft.com/office/drawing/2014/main" id="{F2BACCDF-B8E8-97AD-0727-07DC02EC311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_9f2c56c0af804b46b4c6eaee823fdbe3_Duration" hidden="1">
            <a:extLst>
              <a:ext uri="{FF2B5EF4-FFF2-40B4-BE49-F238E27FC236}">
                <a16:creationId xmlns:a16="http://schemas.microsoft.com/office/drawing/2014/main" id="{3E35E5B3-2249-5E34-4B26-3097FAFE619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64" name="OTLSHAPE_T_9f2c56c0af804b46b4c6eaee823fdbe3_TextPercentage" hidden="1">
            <a:extLst>
              <a:ext uri="{FF2B5EF4-FFF2-40B4-BE49-F238E27FC236}">
                <a16:creationId xmlns:a16="http://schemas.microsoft.com/office/drawing/2014/main" id="{D68279DC-2DBA-03B5-A426-6A508E6ADE8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9f2c56c0af804b46b4c6eaee823fdbe3_JoinedDate" hidden="1">
            <a:extLst>
              <a:ext uri="{FF2B5EF4-FFF2-40B4-BE49-F238E27FC236}">
                <a16:creationId xmlns:a16="http://schemas.microsoft.com/office/drawing/2014/main" id="{84EC7745-F20B-5158-85DE-F61AE9431B4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e1569554bed846669a4e37151e8945e4_Duration" hidden="1">
            <a:extLst>
              <a:ext uri="{FF2B5EF4-FFF2-40B4-BE49-F238E27FC236}">
                <a16:creationId xmlns:a16="http://schemas.microsoft.com/office/drawing/2014/main" id="{BA0508AE-A247-2789-CDC3-6E39D85D67D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72" name="OTLSHAPE_T_e1569554bed846669a4e37151e8945e4_TextPercentage" hidden="1">
            <a:extLst>
              <a:ext uri="{FF2B5EF4-FFF2-40B4-BE49-F238E27FC236}">
                <a16:creationId xmlns:a16="http://schemas.microsoft.com/office/drawing/2014/main" id="{3A3C6900-197A-639C-1105-5A9209298CD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T_e1569554bed846669a4e37151e8945e4_JoinedDate" hidden="1">
            <a:extLst>
              <a:ext uri="{FF2B5EF4-FFF2-40B4-BE49-F238E27FC236}">
                <a16:creationId xmlns:a16="http://schemas.microsoft.com/office/drawing/2014/main" id="{687ECCA2-F4B3-D869-2EF9-332F52198BE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CDB1C-3643-90FF-CFCB-186D32D7A3B6}"/>
              </a:ext>
            </a:extLst>
          </p:cNvPr>
          <p:cNvSpPr txBox="1"/>
          <p:nvPr/>
        </p:nvSpPr>
        <p:spPr>
          <a:xfrm>
            <a:off x="743827" y="347153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+mj-lt"/>
                <a:ea typeface="Verdana" panose="020B0604030504040204" pitchFamily="34" charset="0"/>
              </a:rPr>
              <a:t>Timeline of Project</a:t>
            </a:r>
            <a:endParaRPr lang="en-IN" sz="2800" b="1" dirty="0">
              <a:solidFill>
                <a:schemeClr val="tx2"/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062484-8B9F-3303-69D9-B2A659063771}"/>
              </a:ext>
            </a:extLst>
          </p:cNvPr>
          <p:cNvPicPr>
            <a:picLocks noChangeAspect="1"/>
          </p:cNvPicPr>
          <p:nvPr/>
        </p:nvPicPr>
        <p:blipFill>
          <a:blip r:embed="rId59"/>
          <a:srcRect t="13580"/>
          <a:stretch/>
        </p:blipFill>
        <p:spPr>
          <a:xfrm>
            <a:off x="3044650" y="981554"/>
            <a:ext cx="5627078" cy="5168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2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Groupings of similar patients based on medical data (cluster labels).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Identification of key attributes that define each cluster.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Actionable insights for patient treatment or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 model that can predict similarity for new patients.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Visualizations to illustrate the clusters and their significance.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Report and Documentation. help me to add this points to report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Successfully clustered patients based on medical data.</a:t>
            </a:r>
          </a:p>
          <a:p>
            <a:r>
              <a:rPr lang="en-US" sz="1800" dirty="0">
                <a:latin typeface="+mj-lt"/>
              </a:rPr>
              <a:t>Identified key features for personalized treatment and diagnosis.</a:t>
            </a:r>
          </a:p>
          <a:p>
            <a:r>
              <a:rPr lang="en-US" sz="1800" dirty="0">
                <a:latin typeface="+mj-lt"/>
              </a:rPr>
              <a:t>Developed a predictive model to classify new patients into clusters.</a:t>
            </a:r>
          </a:p>
          <a:p>
            <a:r>
              <a:rPr lang="en-US" sz="1800" dirty="0">
                <a:latin typeface="+mj-lt"/>
              </a:rPr>
              <a:t>Enables data-driven decisions for healthcare providers.</a:t>
            </a:r>
          </a:p>
          <a:p>
            <a:r>
              <a:rPr lang="en-US" sz="1800" dirty="0">
                <a:latin typeface="+mj-lt"/>
              </a:rPr>
              <a:t>Potential to improve patient outcomes through personalized medicine.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https://github.com/Nishalokesh/Capstone_Project.git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7B48F-8B91-CFA9-CF9C-E4341C01F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16" y="967279"/>
            <a:ext cx="1127536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Dai, L., Zhu, H., &amp; Liu, 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Patient similarity: Methods and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https://arxiv.org/abs/2012.01976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Conroy, B., Xu-Wilson, M., &amp; Rahman, A.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Patient similarity using population statistics and multiple kernel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Proceedings of Machine Learning for Healthcare 2017 JMLR W&amp;C Track. https://proceedings.mlr.press/v68/conroy17a.html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Siri, D. L.,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Charitha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K., Varsha, K., &amp; Pramod, K.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Improving clinical decision support through patient case similarity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International Journal of Creative Research Thoughts, 11(12), 680-685.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/>
              </a:rPr>
              <a:t>https://www.ijcrt.org/IJCRT2312749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Seligson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N. D., Warner, J. L., Dalton, W. S., Martin, D., Miller, R. S.,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D., ... Chen, J. L.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(2020). Recommendations for patient similarity classes: Results of the AMIA 2019 workshop on defining patient similarity. Journal of the American Medical Informatics Association, 27(11), 1808–1812.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4"/>
              </a:rPr>
              <a:t>https://doi.org/10.1093/jamia/ocaa159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Mahima, V. B.,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Jeevinee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V., &amp; Khan, M. 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(2024). Patient case similarity. International Research Journal of Modernization in Engineering Technology and Science, 6(1), 835–838.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https://doi.org/10.56726/IRJMETS48246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Jia, Z., Zeng, X., Duan, H., Lu, X., &amp; Li, H.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(2020). A patient-similarity-based model for diagnostic prediction. International Journal of Medical Informatics, 135, Article 104073.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6"/>
              </a:rPr>
              <a:t>https://doi.org/10.1016/j.ijmedinf.2019.104073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0F70-0446-4AB9-C82F-EFD7D042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92AC-8569-4A47-3F95-774F6D1B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52501"/>
            <a:ext cx="11591332" cy="4952997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+mj-lt"/>
              </a:rPr>
              <a:t>Liu, Y.</a:t>
            </a:r>
            <a:r>
              <a:rPr lang="en-IN" sz="1800" dirty="0">
                <a:latin typeface="+mj-lt"/>
              </a:rPr>
              <a:t> (2022). A family of algorithms for patient similarity based on electronic health records [Master’s thesis, Concordia University]. Concordia University Library. </a:t>
            </a:r>
            <a:r>
              <a:rPr lang="en-IN" sz="1800" dirty="0">
                <a:latin typeface="+mj-lt"/>
                <a:hlinkClick r:id="rId2"/>
              </a:rPr>
              <a:t>https://doi.org/10.1109/ACCESS.2022.3142100&amp;#8203;:contentReference[oaicite:0</a:t>
            </a:r>
            <a:r>
              <a:rPr lang="en-IN" sz="1800" dirty="0">
                <a:latin typeface="+mj-lt"/>
              </a:rPr>
              <a:t>]</a:t>
            </a:r>
          </a:p>
          <a:p>
            <a:r>
              <a:rPr lang="en-IN" sz="1800" b="1" dirty="0" err="1">
                <a:latin typeface="+mj-lt"/>
              </a:rPr>
              <a:t>Memarzadeh</a:t>
            </a:r>
            <a:r>
              <a:rPr lang="en-IN" sz="1800" b="1" dirty="0">
                <a:latin typeface="+mj-lt"/>
              </a:rPr>
              <a:t>, H., </a:t>
            </a:r>
            <a:r>
              <a:rPr lang="en-IN" sz="1800" b="1" dirty="0" err="1">
                <a:latin typeface="+mj-lt"/>
              </a:rPr>
              <a:t>Ghadiri</a:t>
            </a:r>
            <a:r>
              <a:rPr lang="en-IN" sz="1800" b="1" dirty="0">
                <a:latin typeface="+mj-lt"/>
              </a:rPr>
              <a:t>, N., </a:t>
            </a:r>
            <a:r>
              <a:rPr lang="en-IN" sz="1800" b="1" dirty="0" err="1">
                <a:latin typeface="+mj-lt"/>
              </a:rPr>
              <a:t>Samwald</a:t>
            </a:r>
            <a:r>
              <a:rPr lang="en-IN" sz="1800" b="1" dirty="0">
                <a:latin typeface="+mj-lt"/>
              </a:rPr>
              <a:t>, M., &amp; </a:t>
            </a:r>
            <a:r>
              <a:rPr lang="en-IN" sz="1800" b="1" dirty="0" err="1">
                <a:latin typeface="+mj-lt"/>
              </a:rPr>
              <a:t>Lotfi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dirty="0" err="1">
                <a:latin typeface="+mj-lt"/>
              </a:rPr>
              <a:t>Shahreza</a:t>
            </a:r>
            <a:r>
              <a:rPr lang="en-IN" sz="1800" b="1" dirty="0">
                <a:latin typeface="+mj-lt"/>
              </a:rPr>
              <a:t>, M. </a:t>
            </a:r>
            <a:r>
              <a:rPr lang="en-IN" sz="1800" dirty="0">
                <a:latin typeface="+mj-lt"/>
              </a:rPr>
              <a:t>(2022). A study into patient similarity through representation learning from medical records. </a:t>
            </a:r>
            <a:r>
              <a:rPr lang="en-IN" sz="1800" dirty="0" err="1">
                <a:latin typeface="+mj-lt"/>
              </a:rPr>
              <a:t>arXiv</a:t>
            </a:r>
            <a:r>
              <a:rPr lang="en-IN" sz="1800" dirty="0">
                <a:latin typeface="+mj-lt"/>
              </a:rPr>
              <a:t>. </a:t>
            </a:r>
            <a:r>
              <a:rPr lang="en-IN" sz="1800" dirty="0">
                <a:latin typeface="+mj-lt"/>
                <a:hlinkClick r:id="rId3"/>
              </a:rPr>
              <a:t>https://doi.org/10.21203/rs.3.rs-1738458/v1&amp;#8203;:contentReference[oaicite:1</a:t>
            </a:r>
            <a:r>
              <a:rPr lang="en-IN" sz="1800" dirty="0">
                <a:latin typeface="+mj-lt"/>
              </a:rPr>
              <a:t>]</a:t>
            </a:r>
          </a:p>
          <a:p>
            <a:r>
              <a:rPr lang="en-IN" sz="1800" b="1" dirty="0" err="1">
                <a:latin typeface="+mj-lt"/>
              </a:rPr>
              <a:t>Haboubi</a:t>
            </a:r>
            <a:r>
              <a:rPr lang="en-IN" sz="1800" b="1" dirty="0">
                <a:latin typeface="+mj-lt"/>
              </a:rPr>
              <a:t>, S., &amp; Ben Cheikh, A. </a:t>
            </a:r>
            <a:r>
              <a:rPr lang="en-IN" sz="1800" dirty="0">
                <a:latin typeface="+mj-lt"/>
              </a:rPr>
              <a:t>(2021). Similarity of patients in predictive models using medical data: Case of auto-prescription drugs for diabetic patients. International Journal of Computers, 6, 33-38. </a:t>
            </a:r>
            <a:r>
              <a:rPr lang="en-IN" sz="1800" dirty="0">
                <a:latin typeface="+mj-lt"/>
                <a:hlinkClick r:id="rId4"/>
              </a:rPr>
              <a:t>https://www.iaras.org/iaras/journals/ijcOei</a:t>
            </a:r>
            <a:endParaRPr lang="en-IN" sz="1800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R. W., Hsu, W., Lee, M. L., &amp; Tan, N. C. </a:t>
            </a:r>
            <a:r>
              <a:rPr lang="en-IN" sz="1800" dirty="0">
                <a:latin typeface="+mj-lt"/>
              </a:rPr>
              <a:t>(2023). Using similar patients to predict complication in patients with diabetes, hypertension, and lipid disorder: A domain knowledge-infused convolutional neural network approach. Journal of the American Medical Informatics Association, 30(2), 273–281. </a:t>
            </a:r>
            <a:r>
              <a:rPr lang="en-IN" sz="1800" dirty="0">
                <a:latin typeface="+mj-lt"/>
                <a:hlinkClick r:id="rId5"/>
              </a:rPr>
              <a:t>https://doi.org/10.1093/jamia/ocac212&amp;#8203;:contentReference[oaicite:0</a:t>
            </a:r>
            <a:r>
              <a:rPr lang="en-IN" sz="1800" dirty="0">
                <a:latin typeface="+mj-lt"/>
              </a:rPr>
              <a:t>]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Wang, N., Huang, Y., Liu, H., Fei, X., Wei, L., Zhao, X., &amp; Chen, H.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(2019). Measurement and application of patient similarity in personalized predictive modeling based on electronic medical records.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BioMedical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Engineering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18(98), 1-15.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6"/>
              </a:rPr>
              <a:t>https://doi.org/10.1186/s12938-019-0718-2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72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Project work mapping with SDG</a:t>
            </a:r>
            <a:endParaRPr lang="en-IN" dirty="0">
              <a:latin typeface="+mj-lt"/>
            </a:endParaRP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65230" y="1537398"/>
            <a:ext cx="5385917" cy="21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1" t="11524" r="2580" b="4136"/>
          <a:stretch/>
        </p:blipFill>
        <p:spPr>
          <a:xfrm>
            <a:off x="2280976" y="1143001"/>
            <a:ext cx="7918101" cy="45719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469FF9-30A7-4AAB-0236-38D199270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12161" r="493" b="27779"/>
          <a:stretch/>
        </p:blipFill>
        <p:spPr bwMode="auto">
          <a:xfrm>
            <a:off x="918368" y="1143001"/>
            <a:ext cx="10456863" cy="31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4686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41470"/>
            <a:ext cx="10401160" cy="477505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Find similar patient cases for personalized care.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Analyze both structured data (like patient info) and unstructured data (like clinical notes).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 Cosine Similarity to measure how close patients are in terms of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Turn clinical notes into numbers for easy comparison.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Python Flask-based app where doctors can get real-time similarity scores.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Helps doctors make better decisions and provide personalized treatment faster.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72179"/>
            <a:ext cx="11379200" cy="5961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machine learning and NLP to compare patient cases in healthcare.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Analyze large datasets and predict outcomes.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cosine similarity or Euclidean distance for case comparison.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BERT improves text analysis of medical terms.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Detect rare diseases and predict treatment outcomes.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Address data privacy, integration, and model interpretability.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Focus: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Make models more understandable while ensuring data security.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Distinguishing Overlapping Symptoms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Dimensionality and Complexity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Selection Challenge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Context-Dependent Similarity Definitions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9655-8B18-7305-1BB0-7CCFABE9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75BB-7D95-F9A6-2FC8-C5BB3D4A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FFAC-EE1D-A9E5-546B-592D251A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Integration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Data Requirements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Medical Text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Security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Proposed Method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2B8A707-710B-8F59-CEB5-975B78AF4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747630"/>
              </p:ext>
            </p:extLst>
          </p:nvPr>
        </p:nvGraphicFramePr>
        <p:xfrm>
          <a:off x="812800" y="974692"/>
          <a:ext cx="10667999" cy="51349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9909">
                  <a:extLst>
                    <a:ext uri="{9D8B030D-6E8A-4147-A177-3AD203B41FA5}">
                      <a16:colId xmlns:a16="http://schemas.microsoft.com/office/drawing/2014/main" val="1599095298"/>
                    </a:ext>
                  </a:extLst>
                </a:gridCol>
                <a:gridCol w="2064942">
                  <a:extLst>
                    <a:ext uri="{9D8B030D-6E8A-4147-A177-3AD203B41FA5}">
                      <a16:colId xmlns:a16="http://schemas.microsoft.com/office/drawing/2014/main" val="789050363"/>
                    </a:ext>
                  </a:extLst>
                </a:gridCol>
                <a:gridCol w="1475104">
                  <a:extLst>
                    <a:ext uri="{9D8B030D-6E8A-4147-A177-3AD203B41FA5}">
                      <a16:colId xmlns:a16="http://schemas.microsoft.com/office/drawing/2014/main" val="2188885904"/>
                    </a:ext>
                  </a:extLst>
                </a:gridCol>
                <a:gridCol w="1410609">
                  <a:extLst>
                    <a:ext uri="{9D8B030D-6E8A-4147-A177-3AD203B41FA5}">
                      <a16:colId xmlns:a16="http://schemas.microsoft.com/office/drawing/2014/main" val="46900963"/>
                    </a:ext>
                  </a:extLst>
                </a:gridCol>
                <a:gridCol w="2653734">
                  <a:extLst>
                    <a:ext uri="{9D8B030D-6E8A-4147-A177-3AD203B41FA5}">
                      <a16:colId xmlns:a16="http://schemas.microsoft.com/office/drawing/2014/main" val="3341389970"/>
                    </a:ext>
                  </a:extLst>
                </a:gridCol>
                <a:gridCol w="2833701">
                  <a:extLst>
                    <a:ext uri="{9D8B030D-6E8A-4147-A177-3AD203B41FA5}">
                      <a16:colId xmlns:a16="http://schemas.microsoft.com/office/drawing/2014/main" val="2060424289"/>
                    </a:ext>
                  </a:extLst>
                </a:gridCol>
              </a:tblGrid>
              <a:tr h="221062">
                <a:tc>
                  <a:txBody>
                    <a:bodyPr/>
                    <a:lstStyle/>
                    <a:p>
                      <a:pPr marL="67945" marR="7556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20" dirty="0">
                          <a:effectLst/>
                        </a:rPr>
                        <a:t>Journal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Methodology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lang="en-US" sz="1000" spc="-10">
                          <a:effectLst/>
                        </a:rPr>
                        <a:t>Models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Evaluation Metrics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Drawbacks or Challenges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148455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742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742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Journal Of Biomedical Informatics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Deep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36830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36830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RNN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36830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GNN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               Cross validation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Data Sparsity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93918"/>
                  </a:ext>
                </a:extLst>
              </a:tr>
              <a:tr h="887307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700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International Journal of Medical Informatics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Prediction Based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700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Diagnostic Prediction.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Prediction model.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1. Performance Evaluation for testing [F1 score].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2. Supervised Metrics.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Model faces difficulties in   measuring qualitative similarity due to complexity of EHR data, which includes structured and unstructured data.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96656"/>
                  </a:ext>
                </a:extLst>
              </a:tr>
              <a:tr h="101488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702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3702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Patient Similarity Methods and Application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1346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 marR="1346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Clustering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CNN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KNN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SOM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1. Accuracy and F1 score.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2. Unsupervised Metrics [Euclidean, K-means, Cosine and </a:t>
                      </a:r>
                      <a:r>
                        <a:rPr lang="en-US" sz="1000" b="1" spc="-20" dirty="0" err="1">
                          <a:solidFill>
                            <a:schemeClr val="tx1"/>
                          </a:solidFill>
                          <a:effectLst/>
                        </a:rPr>
                        <a:t>Mahalanobis</a:t>
                      </a: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Data Heterogeneity and inconsistency.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Limited clinical and research.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Labeling difficulty.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4. Some data integration methods may result in loss of important information.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93075"/>
                  </a:ext>
                </a:extLst>
              </a:tr>
              <a:tr h="1024932"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50" dirty="0">
                          <a:effectLst/>
                        </a:rPr>
                        <a:t>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Improving Clinical Decision Support Through Patient Case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32575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 Machine 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Random Forest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Decision Tree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3. SVM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4. Naïve Bayes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sz="1000" b="1" spc="0" dirty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Random forests can be computationally expensive due to large number of trees and suffer from overfitting if no. of trees is too high.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Selecting right kernel function can be challenging.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54936"/>
                  </a:ext>
                </a:extLst>
              </a:tr>
              <a:tr h="1264184"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59080">
                        <a:lnSpc>
                          <a:spcPct val="107000"/>
                        </a:lnSpc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Patient Similarity Using Population Statistics and Multiple Kernel Learning 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Multiple Kernel Learning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Cumulative Distribution Function (CDF).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algn="ctr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algn="ctr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The definition of patient similarity can be context-dependent, complicating feature relevance.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Generalizability of the model may be limited across diverse patient populations.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Historical data reliance may introduce biases, affecting adaptability to new cases.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16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3C9-E096-DA2E-459E-A4C89501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Proposed Method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726A3-1BE6-2551-4985-FAAC7F3DF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91037"/>
              </p:ext>
            </p:extLst>
          </p:nvPr>
        </p:nvGraphicFramePr>
        <p:xfrm>
          <a:off x="812800" y="1001381"/>
          <a:ext cx="10668001" cy="49677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6456">
                  <a:extLst>
                    <a:ext uri="{9D8B030D-6E8A-4147-A177-3AD203B41FA5}">
                      <a16:colId xmlns:a16="http://schemas.microsoft.com/office/drawing/2014/main" val="4071248681"/>
                    </a:ext>
                  </a:extLst>
                </a:gridCol>
                <a:gridCol w="2059688">
                  <a:extLst>
                    <a:ext uri="{9D8B030D-6E8A-4147-A177-3AD203B41FA5}">
                      <a16:colId xmlns:a16="http://schemas.microsoft.com/office/drawing/2014/main" val="2596530922"/>
                    </a:ext>
                  </a:extLst>
                </a:gridCol>
                <a:gridCol w="1471356">
                  <a:extLst>
                    <a:ext uri="{9D8B030D-6E8A-4147-A177-3AD203B41FA5}">
                      <a16:colId xmlns:a16="http://schemas.microsoft.com/office/drawing/2014/main" val="2766148047"/>
                    </a:ext>
                  </a:extLst>
                </a:gridCol>
                <a:gridCol w="1407021">
                  <a:extLst>
                    <a:ext uri="{9D8B030D-6E8A-4147-A177-3AD203B41FA5}">
                      <a16:colId xmlns:a16="http://schemas.microsoft.com/office/drawing/2014/main" val="204811806"/>
                    </a:ext>
                  </a:extLst>
                </a:gridCol>
                <a:gridCol w="2646985">
                  <a:extLst>
                    <a:ext uri="{9D8B030D-6E8A-4147-A177-3AD203B41FA5}">
                      <a16:colId xmlns:a16="http://schemas.microsoft.com/office/drawing/2014/main" val="2690311324"/>
                    </a:ext>
                  </a:extLst>
                </a:gridCol>
                <a:gridCol w="2826495">
                  <a:extLst>
                    <a:ext uri="{9D8B030D-6E8A-4147-A177-3AD203B41FA5}">
                      <a16:colId xmlns:a16="http://schemas.microsoft.com/office/drawing/2014/main" val="190718778"/>
                    </a:ext>
                  </a:extLst>
                </a:gridCol>
              </a:tblGrid>
              <a:tr h="99688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Similarity Of Patients in Predictive Models Using Medical Data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Multiple Supervised and Unsupervised ML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4257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4257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K-Medoids clustering.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4257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Linear Regression.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Mean Squared Error.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Root Mean Squared Error.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 algn="ctr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                   No Drawbacks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3757"/>
                  </a:ext>
                </a:extLst>
              </a:tr>
              <a:tr h="1678074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Supervised Patient Similarity Measure of Heterogeneous Patient Records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Supervised Metric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Not mentioned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LSML [Locally Supervised Metric Learning]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To identify the appropriate and effective secondary uses of EHR data.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Data Reduction and in summarizing temporal event sequences in HER data into features that can differentiate patients.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LSML algorithm and its extension on incremental update face a key challenge in distributed secure environments.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91354"/>
                  </a:ext>
                </a:extLst>
              </a:tr>
              <a:tr h="572757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IRJMETS: Patient Case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Predictive Based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ML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84455" algn="just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NLP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Random Forest Or 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3781"/>
                  </a:ext>
                </a:extLst>
              </a:tr>
              <a:tr h="79053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Deep Patient Similarity Learning for Personalized Healthcare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Deep learning frameworks (CNN)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Triplet loss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SoftMax-based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Accuracy precision, Recall, F1 score.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RI and NMI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Difficulty in distinguishing between diseases with overlapping symptoms due to shared clinical characteristics.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8059"/>
                  </a:ext>
                </a:extLst>
              </a:tr>
              <a:tr h="92951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AI – Driven Clinical Decision Support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ML and DL Techniques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Prediction model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Cosine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Top - K Accuracy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Precision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3. Recall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4. F - Measure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High Dimensionality and Complexity.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Limited Generalization.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60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3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+mj-lt"/>
              </a:rPr>
              <a:t>Clustering Algorithms for Patient Similarity </a:t>
            </a:r>
          </a:p>
          <a:p>
            <a:r>
              <a:rPr lang="en-US" sz="1800" dirty="0">
                <a:latin typeface="+mj-lt"/>
              </a:rPr>
              <a:t>Similarity Metrics for Various Data Types</a:t>
            </a: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Implementation in Python </a:t>
            </a:r>
          </a:p>
          <a:p>
            <a:r>
              <a:rPr lang="en-IN" sz="1800" dirty="0">
                <a:latin typeface="+mj-lt"/>
              </a:rPr>
              <a:t>Web Development</a:t>
            </a:r>
          </a:p>
          <a:p>
            <a:r>
              <a:rPr lang="en-US" sz="1800" dirty="0">
                <a:latin typeface="+mj-lt"/>
              </a:rPr>
              <a:t>Evaluate the effectiveness of clustering and similarity analysis.</a:t>
            </a: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Addressing Limitations and Challenges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Methodology/Modules</a:t>
            </a:r>
          </a:p>
        </p:txBody>
      </p:sp>
      <p:pic>
        <p:nvPicPr>
          <p:cNvPr id="5" name="Content Placeholder 4" descr="A diagram of a patient case use cases&#10;&#10;Description automatically generated">
            <a:extLst>
              <a:ext uri="{FF2B5EF4-FFF2-40B4-BE49-F238E27FC236}">
                <a16:creationId xmlns:a16="http://schemas.microsoft.com/office/drawing/2014/main" id="{440DA5F1-FC9B-7091-68C3-8CF1561F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022839"/>
            <a:ext cx="4953000" cy="4953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5951136" y="1859339"/>
            <a:ext cx="6240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workflow for a patient case similarity system in healthcare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Submit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Similarity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Manage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System Security</a:t>
            </a:r>
          </a:p>
          <a:p>
            <a:r>
              <a:rPr lang="en-IN" dirty="0"/>
              <a:t>This feedback loop helps healthcare professionals gain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OC4wMS4wOC4wMCIsIkVkaXRpb24iOm51bGwsIkxhc3RTYXZlZEVkaXRpb24iOjQ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nsiJGlkIjoiMjQiLCJMaW5lQ29sb3IiOm51bGwsIkxpbmVXZWlnaHQiOjAuMCwiTGluZVR5cGUiOjAsIlBhcmVudFN0eWxlIjpudWxsfSwiUGFyZW50U3R5bGUiOm51bGx9LCJQYW5lbHNTcGFjaW5nRGVmaW5pdGlvbiI6eyIkaWQiOiIyNSIsIlNwYWNpbmdBYm92ZVRpbWViYW5kIjo1LCJTcGFjaW5nQmVsb3dUaW1lYmFuZCI6NSwiU3BhY2luZ0Fib3ZlQmV0d2VlblN3aW1sYW5lc0FuZFRhc2tzIjo1LCJTcGFjaW5nQmVsb3dCZXR3ZWVuU3dpbWxhbmVzQW5kVGFza3MiOjV9LCJUaW1lYmFuZFN0eWxlIjp7IiRpZCI6IjI2IiwiU2NhbGVNYXJraW5nIjowLCJTaGFwZSI6MCwiU2hhcGVTdHlsZSI6eyIkaWQiOiIyNyIsIk1hcmdpbiI6eyIkaWQiOiIyOCIsIlRvcCI6MC4wLCJMZWZ0IjoxMC4wLCJSaWdodCI6MTAuMCwiQm90dG9tIjowLjB9LCJQYWRkaW5nIjp7IiRpZCI6IjI5IiwiVG9wIjozLjAsIkxlZnQiOjAuMCwiUmlnaHQiOjAuMCwiQm90dG9tIjozLjB9LCJCYWNrZ3JvdW5kIjp7IiRpZCI6IjMwIiwiQ29sb3IiOnsiJGlkIjoiMzEiLCJBIjoyNTUsIlIiOjQsIkciOjk3LCJCIjoxMjN9fSwiSXNWaXNpYmxlIjp0cnVlLCJXaWR0aCI6ODU4LjAsIkhlaWdodCI6MjAuMCwiQm9yZGVyU3R5bGUiOnsiJGlkIjoiMzIiLCJMaW5lQ29sb3IiOnsiJGlkIjoiMzMiLCIkdHlwZSI6Ik5MUkUuQ29tbW9uLkRvbS5Tb2xpZENvbG9yQnJ1c2gsIE5MUkUuQ29tbW9uIiwiQ29sb3IiOnsiJGlkIjoiMzQiLCJBIjoyNTUsIlIiOjI1NSwiRyI6MCwiQiI6MH19LCJMaW5lV2VpZ2h0IjowLjAsIkxpbmVUeXBlIjowLCJQYXJlbnRTdHlsZSI6bnVsbH0sIlBhcmVudFN0eWxlIjpudWxsfSwiTWlkZGxlVGllclNoYXBlU3R5bGUiOnsiJGlkIjoiMzUiLCJNYXJnaW4iOnsiJGlkIjoiMzYiLCJUb3AiOjAuMCwiTGVmdCI6MTAuMCwiUmlnaHQiOjEwLjAsIkJvdHRvbSI6MC4wfSwiUGFkZGluZyI6eyIkaWQiOiIzNyIsIlRvcCI6My4wLCJMZWZ0IjowLjAsIlJpZ2h0IjowLjAsIkJvdHRvbSI6My4wfSwiQmFja2dyb3VuZCI6eyIkaWQiOiIzOCIsIkNvbG9yIjp7IiRpZCI6IjM5IiwiQSI6MjU1LCJSIjo0LCJHIjo5NywiQiI6MTIzfX0sIklzVmlzaWJsZSI6dHJ1ZSwiV2lkdGgiOjg1OC4wLCJIZWlnaHQiOjIwLjAsIkJvcmRlclN0eWxlIjp7IiRpZCI6IjQwIiwiTGluZUNvbG9yIjp7IiRpZCI6IjQxIiwiJHR5cGUiOiJOTFJFLkNvbW1vbi5Eb20uU29saWRDb2xvckJydXNoLCBOTFJFLkNvbW1vbiIsIkNvbG9yIjp7IiRpZCI6IjQyIiwiQSI6MjU1LCJSIjoyNTUsIkciOjAsIkIiOjB9fSwiTGluZVdlaWdodCI6MC4wLCJMaW5lVHlwZSI6MCwiUGFyZW50U3R5bGUiOm51bGx9LCJQYXJlbnRTdHlsZSI6bnVsbH0sIkJvdHRvbVRpZXJTaGFwZVN0eWxlIjp7IiRpZCI6IjQzIiwiTWFyZ2luIjp7IiRpZCI6IjQ0IiwiVG9wIjowLjAsIkxlZnQiOjEwLjAsIlJpZ2h0IjoxMC4wLCJCb3R0b20iOjAuMH0sIlBhZGRpbmciOnsiJGlkIjoiNDUiLCJUb3AiOjMuMCwiTGVmdCI6MC4wLCJSaWdodCI6MC4wLCJCb3R0b20iOjMuMH0sIkJhY2tncm91bmQiOnsiJGlkIjoiNDYiLCJDb2xvciI6eyIkaWQiOiI0NyIsIkEiOjI1NSwiUiI6NCwiRyI6OTcsIkIiOjEyM319LCJJc1Zpc2libGUiOnRydWUsIldpZHRoIjo4NTguMCwiSGVpZ2h0IjoyMC4wLCJCb3JkZXJTdHlsZSI6eyIkaWQiOiI0OCIsIkxpbmVDb2xvciI6eyIkaWQiOiI0OSIsIiR0eXBlIjoiTkxSRS5Db21tb24uRG9tLlNvbGlkQ29sb3JCcnVzaCwgTkxSRS5Db21tb24iLCJDb2xvciI6eyIkaWQiOiI1MCIsIkEiOjI1NSwiUiI6MjU1LCJHIjowLCJCIjowfX0sIkxpbmVXZWlnaHQiOjAuMCwiTGluZVR5cGUiOjAsIlBhcmVudFN0eWxlIjpudWxsfSwiUGFyZW50U3R5bGUiOm51bGx9LCJSaWdodEVuZENhcHNTdHlsZSI6eyIkaWQiOiI1MSIsIkZvbnRTZXR0aW5ncyI6eyIkaWQiOiI1MiIsIkZvbnRTaXplIjoxOCwiRm9udE5hbWUiOiJDYWxpYnJpIiwiSXNCb2xkIjp0cnVlLCJJc0l0YWxpYyI6ZmFsc2UsIklzVW5kZXJsaW5lZCI6ZmFsc2UsIlBhcmVudFN0eWxlIjpudWxsfSwiQXV0b1NpemUiOjAsIkZvcmVncm91bmQiOnsiJGlkIjoiNTMiLCJDb2xvciI6eyIkaWQiOiI1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UiLCJUb3AiOjAuMCwiTGVmdCI6MC4wLCJSaWdodCI6MjAuMCwiQm90dG9tIjowLjB9LCJQYWRkaW5nIjp7IiRpZCI6IjU2IiwiVG9wIjowLjAsIkxlZnQiOjAuMCwiUmlnaHQiOjAuMCwiQm90dG9tIjowLjB9LCJCYWNrZ3JvdW5kIjp7IiRpZCI6IjU3IiwiQ29sb3IiOnsiJGlkIjoiNTgiLCJBIjo4OSwiUiI6MCwiRyI6MCwiQiI6MH19LCJJc1Zpc2libGUiOmZhbHNlLCJXaWR0aCI6MC4wLCJIZWlnaHQiOjAuMCwiQm9yZGVyU3R5bGUiOnsiJGlkIjoiNTkiLCJMaW5lQ29sb3IiOm51bGwsIkxpbmVXZWlnaHQiOjAuMCwiTGluZVR5cGUiOjAsIlBhcmVudFN0eWxlIjpudWxsfSwiUGFyZW50U3R5bGUiOm51bGx9LCJMZWZ0RW5kQ2Fwc1N0eWxlIjp7IiRpZCI6IjYwIiwiRm9udFNldHRpbmdzIjp7IiRpZCI6IjYxIiwiRm9udFNpemUiOjE4LCJGb250TmFtZSI6IkNhbGlicmkiLCJJc0JvbGQiOnRydWUsIklzSXRhbGljIjpmYWxzZSwiSXNVbmRlcmxpbmVkIjpmYWxzZSwiUGFyZW50U3R5bGUiOm51bGx9LCJBdXRvU2l6ZSI6MCwiRm9yZWdyb3VuZCI6eyIkaWQiOiI2MiIsIkNvbG9yIjp7IiRpZCI6IjY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NCIsIlRvcCI6MC4wLCJMZWZ0Ijo0NC41MDY2NjY2NjY2NjY2NjEsIlJpZ2h0IjowLjAsIkJvdHRvbSI6MC4wfSwiUGFkZGluZyI6eyIkaWQiOiI2NSIsIlRvcCI6MC4wLCJMZWZ0IjowLjAsIlJpZ2h0IjowLjAsIkJvdHRvbSI6MC4wfSwiQmFja2dyb3VuZCI6eyIkaWQiOiI2NiIsIkNvbG9yIjp7IiRpZCI6IjY3IiwiQSI6ODksIlIiOjAsIkciOjAsIkIiOjB9fSwiSXNWaXNpYmxlIjpmYWxzZSwiV2lkdGgiOjAuMCwiSGVpZ2h0IjowLjAsIkJvcmRlclN0eWxlIjp7IiRpZCI6IjY4IiwiTGluZUNvbG9yIjpudWxsLCJMaW5lV2VpZ2h0IjowLjAsIkxpbmVUeXBlIjowLCJQYXJlbnRTdHlsZSI6bnVsbH0sIlBhcmVudFN0eWxlIjpudWxsfSwiVG9kYXlUZXh0U3R5bGUiOnsiJGlkIjoiNjkiLCJGb250U2V0dGluZ3MiOnsiJGlkIjoiNzAiLCJGb250U2l6ZSI6MTIsIkZvbnROYW1lIjoiQ2FsaWJyaSIsIklzQm9sZCI6ZmFsc2UsIklzSXRhbGljIjpmYWxzZSwiSXNVbmRlcmxpbmVkIjpmYWxzZSwiUGFyZW50U3R5bGUiOm51bGx9LCJBdXRvU2l6ZSI6MCwiRm9yZWdyb3VuZCI6eyIkaWQiOiI3MSIsIkNvbG9yIjp7IiRpZCI6Ijc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pZCI6Ijc1IiwiQ29sb3IiOnsiJGlkIjoiNzYiLCJBIjo4OSwiUiI6MCwiRyI6MCwiQiI6MH19LCJJc1Zpc2libGUiOmZhbHNlLCJXaWR0aCI6MC4wLCJIZWlnaHQiOjAuMCwiQm9yZGVyU3R5bGUiOnsiJGlkIjoiNzciLCJMaW5lQ29sb3IiOm51bGwsIkxpbmVXZWlnaHQiOjAuMCwiTGluZVR5cGUiOjAsIlBhcmVudFN0eWxlIjpudWxsfSwiUGFyZW50U3R5bGUiOm51bGx9LCJUb2RheU1hcmtlclN0eWxlIjp7IiRpZCI6Ijc4IiwiTWFyZ2luIjp7IiRpZCI6Ijc5IiwiVG9wIjowLjAsIkxlZnQiOjAuMCwiUmlnaHQiOjAuMCwiQm90dG9tIjowLjB9LCJQYWRkaW5nIjp7IiRpZCI6IjgwIiwiVG9wIjowLjAsIkxlZnQiOjAuMCwiUmlnaHQiOjAuMCwiQm90dG9tIjowLjB9LCJCYWNrZ3JvdW5kIjp7IiRpZCI6IjgxIiwiQ29sb3IiOnsiJGlkIjoiODIiLCJBIjoyNTUsIlIiOjI1NSwiRyI6MCwiQiI6MH19LCJJc1Zpc2libGUiOnRydWUsIldpZHRoIjowLjAsIkhlaWdodCI6MC4wLCJCb3JkZXJTdHlsZSI6bnVsbCwiUGFyZW50U3R5bGUiOm51bGx9LCJTY2FsZVN0eWxlIjp7IiRpZCI6IjgzIiwiU2hhcGUiOjMsIlNob3dTZWdtZW50U2VwYXJhdG9ycyI6dHJ1ZSwiU2VnbWVudFNlcGFyYXRvck9wYWNpdHkiOjMwLCJIYXNCZWVuVmlzaWJsZUJlZm9yZSI6dHJ1ZSwiRm9udFNldHRpbmdzIjp7IiRpZCI6Ijg0IiwiRm9udFNpemUiOjEyLCJGb250TmFtZSI6IkNhbGlicmkiLCJJc0JvbGQiOmZhbHNlLCJJc0l0YWxpYyI6ZmFsc2UsIklzVW5kZXJsaW5lZCI6ZmFsc2UsIlBhcmVudFN0eWxlIjpudWxsfSwiQXV0b1NpemUiOjAsIkZvcmVncm91bmQiOnsiJGlkIjoiODUiLCJDb2xvciI6eyIkaWQiOiI4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yIsIlRvcCI6MC4wLCJMZWZ0Ijo1LjAsIlJpZ2h0IjowLjAsIkJvdHRvbSI6MC4wfSwiUGFkZGluZyI6eyIkaWQiOiI4OCIsIlRvcCI6MC4wLCJMZWZ0IjowLjAsIlJpZ2h0IjowLjAsIkJvdHRvbSI6MC4wfSwiQmFja2dyb3VuZCI6eyIkaWQiOiI4OSIsIkNvbG9yIjp7IiRpZCI6IjkwIiwiQSI6ODksIlIiOjAsIkciOjAsIkIiOjB9fSwiSXNWaXNpYmxlIjp0cnVlLCJXaWR0aCI6MC4wLCJIZWlnaHQiOjAuMCwiQm9yZGVyU3R5bGUiOnsiJGlkIjoiOTEiLCJMaW5lQ29sb3IiOm51bGwsIkxpbmVXZWlnaHQiOjAuMCwiTGluZVR5cGUiOjAsIlBhcmVudFN0eWxlIjpudWxsfSwiUGFyZW50U3R5bGUiOm51bGx9LCJTaW5nbGVTY2FsZVNoYXBlU3R5bGUiOnsiJGlkIjoiOTIiLCJTaGFwZSI6MCwiSGVpZ2h0IjowLjB9LCJNaWRkbGVUaWVyU2NhbGVTdHlsZSI6eyIkaWQiOiI5MyIsIlNoYXBlIjozLCJTaG93U2VnbWVudFNlcGFyYXRvcnMiOnRydWUsIlNlZ21lbnRTZXBhcmF0b3JPcGFjaXR5IjozMCwiSGFzQmVlblZpc2libGVCZWZvcmUiOmZhbHNlLCJGb250U2V0dGluZ3MiOnsiJGlkIjoiOTQiLCJGb250U2l6ZSI6MTIsIkZvbnROYW1lIjoiQ2FsaWJyaSIsIklzQm9sZCI6ZmFsc2UsIklzSXRhbGljIjpmYWxzZSwiSXNVbmRlcmxpbmVkIjpmYWxzZSwiUGFyZW50U3R5bGUiOm51bGx9LCJBdXRvU2l6ZSI6MCwiRm9yZWdyb3VuZCI6eyIkaWQiOiI5NSIsIkNvbG9yIjp7IiRpZCI6I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3IiwiVG9wIjowLjAsIkxlZnQiOjUuMCwiUmlnaHQiOjAuMCwiQm90dG9tIjowLjB9LCJQYWRkaW5nIjp7IiRpZCI6Ijk4IiwiVG9wIjowLjAsIkxlZnQiOjAuMCwiUmlnaHQiOjAuMCwiQm90dG9tIjowLjB9LCJCYWNrZ3JvdW5kIjp7IiRpZCI6Ijk5IiwiQ29sb3IiOnsiJGlkIjoiMTAwIiwiQSI6ODksIlIiOjAsIkciOjAsIkIiOjB9fSwiSXNWaXNpYmxlIjpmYWxzZSwiV2lkdGgiOjAuMCwiSGVpZ2h0IjowLjAsIkJvcmRlclN0eWxlIjp7IiRpZCI6IjEwMSIsIkxpbmVDb2xvciI6bnVsbCwiTGluZVdlaWdodCI6MC4wLCJMaW5lVHlwZSI6MCwiUGFyZW50U3R5bGUiOm51bGx9LCJQYXJlbnRTdHlsZSI6bnVsbH0sIkJvdHRvbVRpZXJTY2FsZVN0eWxlIjp7IiRpZCI6IjEwMiIsIlNoYXBlIjozLCJTaG93U2VnbWVudFNlcGFyYXRvcnMiOnRydWUsIlNlZ21lbnRTZXBhcmF0b3JPcGFjaXR5IjozMCwiSGFzQmVlblZpc2libGVCZWZvcmUiOmZhbHNlLCJGb250U2V0dGluZ3MiOnsiJGlkIjoiMTAzIiwiRm9udFNpemUiOjEyLCJGb250TmFtZSI6IkNhbGlicmkiLCJJc0JvbGQiOmZhbHNlLCJJc0l0YWxpYyI6ZmFsc2UsIklzVW5kZXJsaW5lZCI6ZmFsc2UsIlBhcmVudFN0eWxlIjpudWxsfSwiQXV0b1NpemUiOjAsIkZvcmVncm91bmQiOnsiJGlkIjoiMTA0IiwiQ29sb3IiOnsiJGlkIjoiMTA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wNiIsIlRvcCI6MC4wLCJMZWZ0Ijo1LjAsIlJpZ2h0IjowLjAsIkJvdHRvbSI6MC4wfSwiUGFkZGluZyI6eyIkaWQiOiIxMDciLCJUb3AiOjAuMCwiTGVmdCI6MC4wLCJSaWdodCI6MC4wLCJCb3R0b20iOjAuMH0sIkJhY2tncm91bmQiOnsiJGlkIjoiMTA4IiwiQ29sb3IiOnsiJGlkIjoiMTA5IiwiQSI6ODksIlIiOjAsIkciOjAsIkIiOjB9fSwiSXNWaXNpYmxlIjpmYWxzZSwiV2lkdGgiOjAuMCwiSGVpZ2h0IjowLjAsIkJvcmRlclN0eWxlIjp7IiRpZCI6IjExMCIsIkxpbmVDb2xvciI6bnVsbCwiTGluZVdlaWdodCI6MC4wLCJMaW5lVHlwZSI6MCwiUGFyZW50U3R5bGUiOm51bGx9LCJQYXJlbnRTdHlsZSI6bnVsbH0sIkVsYXBzZWRUaW1lQmFja2dyb3VuZCI6eyIkaWQiOiIxMTEiLCJDb2xvciI6eyIkaWQiOiIxMTIiLCJBIjo3NywiUiI6MjU1LCJHIjowLCJCIjowfX0sIkFwcGVuZFllYXJPblllYXJDaGFuZ2UiOmZhbHNlLCJFbGFwc2VkVGltZUZvcm1hdCI6MSwiVG9kYXlNYXJrZXJQb3NpdGlvbiI6MywiUXVpY2tQb3NpdGlvbiI6MywiQWJzb2x1dGVQb3NpdGlvbiI6Mzg5LjI4NjY1MiwiTWFyZ2luIjp7IiRpZCI6IjExMyIsIlRvcCI6MC4wLCJMZWZ0IjoxMC4wLCJSaWdodCI6MTAuMCwiQm90dG9tIjowLjB9LCJQYWRkaW5nIjp7IiRpZCI6IjExNCIsIlRvcCI6MC4wLCJMZWZ0IjowLjAsIlJpZ2h0IjowLjAsIkJvdHRvbSI6MC4wfSwiQmFja2dyb3VuZCI6eyIkaWQiOiIxMTUiLCJDb2xvciI6eyIkaWQiOiIxMTYiLCJBIjoyNTUsIlIiOjQsIkciOjk3LCJCIjoxMjN9fSwiSXNWaXNpYmxlIjp0cnVlLCJXaWR0aCI6MC4wLCJIZWlnaHQiOjAuMCwiQm9yZGVyU3R5bGUiOm51bGwsIlBhcmVudFN0eWxlIjpudWxsfSwiRGVmYXVsdE1pbGVzdG9uZVN0eWxlIjp7IiRpZCI6IjExNyIsIlNoYXBlIjowLCJDb25uZWN0b3JNYXJnaW4iOnsiJGlkIjoiMTE4IiwiVG9wIjowLjAsIkxlZnQiOjIuMCwiUmlnaHQiOjIuMCwiQm90dG9tIjowLjB9LCJDb25uZWN0b3JTdHlsZSI6eyIkaWQiOiIxMTkiLCJMaW5lQ29sb3IiOnsiJGlkIjoiMTIwIiwiJHR5cGUiOiJOTFJFLkNvbW1vbi5Eb20uU29saWRDb2xvckJydXNoLCBOTFJFLkNvbW1vbiIsIkNvbG9yIjp7IiRpZCI6IjEyMSIsIkEiOjEyNywiUiI6NzksIkciOjEyOSwiQiI6MTg5fX0sIkxpbmVXZWlnaHQiOjEuMCwiTGluZVR5cGUiOjAsIlBhcmVudFN0eWxlIjpudWxsfSwiSXNCZWxvd1RpbWViYW5kIjp0cnVlLCJQb3NpdGlvbk9uVGFzayI6MCwiSGlkZURhdGUiOmZhbHNlLCJTaGFwZVNpemUiOjEsIlNwYWNpbmciOjAuMCwiUGFkZGluZyI6eyIkaWQiOiIxMjIiLCJUb3AiOjUuMCwiTGVmdCI6My4wLCJSaWdodCI6MC4wLCJCb3R0b20iOjIuMH0sIlNoYXBlU3R5bGUiOnsiJGlkIjoiMTIzIiwiTWFyZ2luIjp7IiRpZCI6IjEyNCIsIlRvcCI6MC4wLCJMZWZ0IjowLjAsIlJpZ2h0IjowLjAsIkJvdHRvbSI6MC4wfSwiUGFkZGluZyI6eyIkaWQiOiIxMjUiLCJUb3AiOjAuMCwiTGVmdCI6MC4wLCJSaWdodCI6MC4wLCJCb3R0b20iOjAuMH0sIkJhY2tncm91bmQiOnsiJGlkIjoiMTI2IiwiQ29sb3IiOnsiJGlkIjoiMTI3IiwiQSI6MjU1LCJSIjoxNjUsIkciOjE5NCwiQiI6NzN9fSwiSXNWaXNpYmxlIjp0cnVlLCJXaWR0aCI6MTMuMCwiSGVpZ2h0IjoxMy4wLCJCb3JkZXJTdHlsZSI6eyIkaWQiOiIxMjgiLCJMaW5lQ29sb3IiOnsiJGlkIjoiMTI5IiwiJHR5cGUiOiJOTFJFLkNvbW1vbi5Eb20uU29saWRDb2xvckJydXNoLCBOTFJFLkNvbW1vbiIsIkNvbG9yIjp7IiRpZCI6IjEzMCIsIkEiOjI1NSwiUiI6MjM0LCJHIjoyMiwiQiI6MzB9fSwiTGluZVdlaWdodCI6MC4wLCJMaW5lVHlwZSI6MCwiUGFyZW50U3R5bGUiOm51bGx9LCJQYXJlbnRTdHlsZSI6bnVsbH0sIlRpdGxlU3R5bGUiOnsiJGlkIjoiMTMxIiwiRm9udFNldHRpbmdzIjp7IiRpZCI6IjEzMiIsIkZvbnRTaXplIjoxMiwiRm9udE5hbWUiOiJDYWxpYnJpIiwiSXNCb2xkIjp0cnVlLCJJc0l0YWxpYyI6ZmFsc2UsIklzVW5kZXJsaW5lZCI6ZmFsc2UsIlBhcmVudFN0eWxlIjpudWxsfSwiQXV0b1NpemUiOjAsIkZvcmVncm91bmQiOnsiJGlkIjoiMTMzIiwiQ29sb3IiOnsiJGlkIjoiMTM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SIsIlRvcCI6MC4wLCJMZWZ0IjowLjAsIlJpZ2h0IjowLjAsIkJvdHRvbSI6MC4wfSwiUGFkZGluZyI6eyIkaWQiOiIxMzYiLCJUb3AiOjAuMCwiTGVmdCI6MC4wLCJSaWdodCI6MC4wLCJCb3R0b20iOjAuMH0sIkJhY2tncm91bmQiOnsiJGlkIjoiMTM3IiwiQ29sb3IiOnsiJGlkIjoiMTM4IiwiQSI6ODksIlIiOjAsIkciOjAsIkIiOjB9fSwiSXNWaXNpYmxlIjp0cnVlLCJXaWR0aCI6MC4wLCJIZWlnaHQiOjAuMCwiQm9yZGVyU3R5bGUiOnsiJGlkIjoiMTM5IiwiTGluZUNvbG9yIjpudWxsLCJMaW5lV2VpZ2h0IjowLjAsIkxpbmVUeXBlIjowLCJQYXJlbnRTdHlsZSI6bnVsbH0sIlBhcmVudFN0eWxlIjpudWxsfSwiRGF0ZVN0eWxlIjp7IiRpZCI6IjE0MCIsIkZvbnRTZXR0aW5ncyI6eyIkaWQiOiIxNDEiLCJGb250U2l6ZSI6MTAsIkZvbnROYW1lIjoiQ2FsaWJyaSIsIklzQm9sZCI6ZmFsc2UsIklzSXRhbGljIjpmYWxzZSwiSXNVbmRlcmxpbmVkIjpmYWxzZSwiUGFyZW50U3R5bGUiOm51bGx9LCJBdXRvU2l6ZSI6MCwiRm9yZWdyb3VuZCI6eyIkaWQiOiIxNDIiLCJDb2xvciI6eyIkaWQiOiIxN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0NCIsIlRvcCI6MC4wLCJMZWZ0IjowLjAsIlJpZ2h0IjowLjAsIkJvdHRvbSI6MC4wfSwiUGFkZGluZyI6eyIkaWQiOiIxNDUiLCJUb3AiOjAuMCwiTGVmdCI6MC4wLCJSaWdodCI6MC4wLCJCb3R0b20iOjAuMH0sIkJhY2tncm91bmQiOnsiJGlkIjoiMTQ2IiwiQ29sb3IiOnsiJGlkIjoiMTQ3IiwiQSI6ODksIlIiOjAsIkciOjAsIkIiOjB9fSwiSXNWaXNpYmxlIjp0cnVlLCJXaWR0aCI6MC4wLCJIZWlnaHQiOjAuMCwiQm9yZGVyU3R5bGUiOnsiJGlkIjoiMTQ4IiwiTGluZUNvbG9yIjpudWxsLCJMaW5lV2VpZ2h0IjowLjAsIkxpbmVUeXBlIjowLCJQYXJlbnRTdHlsZSI6bnVsbH0sIlBhcmVudFN0eWxlIjpudWxsfSwiRGF0ZUZvcm1hdCI6eyIkaWQiOiIx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wIiwiRm9ybWF0IjowLCJJc1Zpc2libGUiOmZhbHNlLCJMYXN0S25vd25WaXNpYmlsaXR5U3RhdGUiOmZhbHNlfSwiSXNWaXNpYmxlIjp0cnVlLCJQYXJlbnRTdHlsZSI6bnVsbH0sIkRlZmF1bHRNb3RTdHlsZSI6eyIkaWQiOiIxNTEiLCJTaGFwZSI6MCwiQ29ubmVjdG9yTWFyZ2luIjp7IiRpZCI6IjE1MiIsIlRvcCI6MC4wLCJMZWZ0IjoyLjAsIlJpZ2h0IjoyLjAsIkJvdHRvbSI6MC4wfSwiQ29ubmVjdG9yU3R5bGUiOnsiJGlkIjoiMTUzIiwiTGluZUNvbG9yIjp7IiRpZCI6IjE1NCIsIiR0eXBlIjoiTkxSRS5Db21tb24uRG9tLlNvbGlkQ29sb3JCcnVzaCwgTkxSRS5Db21tb24iLCJDb2xvciI6eyIkaWQiOiIxNTUiLCJBIjoxMjcsIlIiOjc5LCJHIjoxMjksIkIiOjE4OX19LCJMaW5lV2VpZ2h0IjoxLjAsIkxpbmVUeXBlIjowLCJQYXJlbnRTdHlsZSI6bnVsbH0sIklzQmVsb3dUaW1lYmFuZCI6dHJ1ZSwiUG9zaXRpb25PblRhc2siOjEsIkhpZGVEYXRlIjpmYWxzZSwiU2hhcGVTaXplIjoxLCJTcGFjaW5nIjowLjAsIlBhZGRpbmciOnsiJGlkIjoiMTU2IiwiVG9wIjo1LjAsIkxlZnQiOjMuMCwiUmlnaHQiOjAuMCwiQm90dG9tIjoyLjB9LCJTaGFwZVN0eWxlIjp7IiRpZCI6IjE1NyIsIk1hcmdpbiI6eyIkaWQiOiIxNTgiLCJUb3AiOjAuMCwiTGVmdCI6MC4wLCJSaWdodCI6MC4wLCJCb3R0b20iOjAuMH0sIlBhZGRpbmciOnsiJGlkIjoiMTU5IiwiVG9wIjowLjAsIkxlZnQiOjAuMCwiUmlnaHQiOjAuMCwiQm90dG9tIjowLjB9LCJCYWNrZ3JvdW5kIjp7IiRpZCI6IjE2MCIsIkNvbG9yIjp7IiRpZCI6IjE2MSIsIkEiOjI1NSwiUiI6MTY1LCJHIjoxOTQsIkIiOjczfX0sIklzVmlzaWJsZSI6dHJ1ZSwiV2lkdGgiOjEzLjAsIkhlaWdodCI6MTMuMCwiQm9yZGVyU3R5bGUiOnsiJGlkIjoiMTYyIiwiTGluZUNvbG9yIjp7IiRpZCI6IjE2MyIsIiR0eXBlIjoiTkxSRS5Db21tb24uRG9tLlNvbGlkQ29sb3JCcnVzaCwgTkxSRS5Db21tb24iLCJDb2xvciI6eyIkaWQiOiIxNjQiLCJBIjoyNTUsIlIiOjIzNCwiRyI6MjIsIkIiOjMwfX0sIkxpbmVXZWlnaHQiOjAuMCwiTGluZVR5cGUiOjAsIlBhcmVudFN0eWxlIjpudWxsfSwiUGFyZW50U3R5bGUiOm51bGx9LCJUaXRsZVN0eWxlIjp7IiRpZCI6IjE2NSIsIkZvbnRTZXR0aW5ncyI6eyIkaWQiOiIxNjYiLCJGb250U2l6ZSI6MTIsIkZvbnROYW1lIjoiQ2FsaWJyaSIsIklzQm9sZCI6dHJ1ZSwiSXNJdGFsaWMiOmZhbHNlLCJJc1VuZGVybGluZWQiOmZhbHNlLCJQYXJlbnRTdHlsZSI6bnVsbH0sIkF1dG9TaXplIjowLCJGb3JlZ3JvdW5kIjp7IiRpZCI6IjE2NyIsIkNvbG9yIjp7IiRpZCI6IjE2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kiLCJUb3AiOjAuMCwiTGVmdCI6MC4wLCJSaWdodCI6MC4wLCJCb3R0b20iOjAuMH0sIlBhZGRpbmciOnsiJGlkIjoiMTcwIiwiVG9wIjowLjAsIkxlZnQiOjAuMCwiUmlnaHQiOjAuMCwiQm90dG9tIjowLjB9LCJCYWNrZ3JvdW5kIjp7IiRpZCI6IjE3MSIsIkNvbG9yIjp7IiRpZCI6IjE3MiIsIkEiOjg5LCJSIjowLCJHIjowLCJCIjowfX0sIklzVmlzaWJsZSI6dHJ1ZSwiV2lkdGgiOjAuMCwiSGVpZ2h0IjowLjAsIkJvcmRlclN0eWxlIjp7IiRpZCI6IjE3MyIsIkxpbmVDb2xvciI6bnVsbCwiTGluZVdlaWdodCI6MC4wLCJMaW5lVHlwZSI6MCwiUGFyZW50U3R5bGUiOm51bGx9LCJQYXJlbnRTdHlsZSI6bnVsbH0sIkRhdGVTdHlsZSI6eyIkaWQiOiIxNzQiLCJGb250U2V0dGluZ3MiOnsiJGlkIjoiMTc1IiwiRm9udFNpemUiOjEwLCJGb250TmFtZSI6IkNhbGlicmkiLCJJc0JvbGQiOmZhbHNlLCJJc0l0YWxpYyI6ZmFsc2UsIklzVW5kZXJsaW5lZCI6ZmFsc2UsIlBhcmVudFN0eWxlIjpudWxsfSwiQXV0b1NpemUiOjAsIkZvcmVncm91bmQiOnsiJGlkIjoiMTc2IiwiQ29sb3IiOnsiJGlkIjoiMTc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iLCJUb3AiOjAuMCwiTGVmdCI6MC4wLCJSaWdodCI6MC4wLCJCb3R0b20iOjAuMH0sIlBhZGRpbmciOnsiJGlkIjoiMTc5IiwiVG9wIjowLjAsIkxlZnQiOjAuMCwiUmlnaHQiOjAuMCwiQm90dG9tIjowLjB9LCJCYWNrZ3JvdW5kIjp7IiRpZCI6IjE4MCIsIkNvbG9yIjp7IiRpZCI6IjE4MSIsIkEiOjg5LCJSIjowLCJHIjowLCJCIjowfX0sIklzVmlzaWJsZSI6dHJ1ZSwiV2lkdGgiOjAuMCwiSGVpZ2h0IjowLjAsIkJvcmRlclN0eWxlIjp7IiRpZCI6IjE4MiIsIkxpbmVDb2xvciI6bnVsbCwiTGluZVdlaWdodCI6MC4wLCJMaW5lVHlwZSI6MCwiUGFyZW50U3R5bGUiOm51bGx9LCJQYXJlbnRTdHlsZSI6bnVsbH0sIkRhdGVGb3JtYXQiOnsiJGlkIjoiMT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NCIsIkZvcm1hdCI6MCwiSXNWaXNpYmxlIjpmYWxzZSwiTGFzdEtub3duVmlzaWJpbGl0eVN0YXRlIjpmYWxzZX0sIklzVmlzaWJsZSI6dHJ1ZSwiUGFyZW50U3R5bGUiOm51bGx9LCJEZWZhdWx0VGFza1N0eWxlIjp7IiRpZCI6IjE4NSIsIlNoYXBlIjoxLCJTaGFwZVRoaWNrbmVzcyI6MSwiRHVyYXRpb25Gb3JtYXQiOjAsIkluY2x1ZGVOb25Xb3JraW5nRGF5c0luRHVyYXRpb24iOmZhbHNlLCJQZXJjZW50YWdlQ29tcGxldGVTdHlsZSI6eyIkaWQiOiIxODYiLCJGb250U2V0dGluZ3MiOnsiJGlkIjoiMTg3IiwiRm9udFNpemUiOjEwLCJGb250TmFtZSI6IkNhbGlicmkiLCJJc0JvbGQiOmZhbHNlLCJJc0l0YWxpYyI6ZmFsc2UsIklzVW5kZXJsaW5lZCI6ZmFsc2UsIlBhcmVudFN0eWxlIjpudWxsfSwiQXV0b1NpemUiOjAsIkZvcmVncm91bmQiOnsiJGlkIjoiMTg4IiwiQ29sb3IiOnsiJGlkIjoiMTg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OTAiLCJUb3AiOjAuMCwiTGVmdCI6MC4wLCJSaWdodCI6MC4wLCJCb3R0b20iOjAuMH0sIlBhZGRpbmciOnsiJGlkIjoiMTkxIiwiVG9wIjowLjAsIkxlZnQiOjAuMCwiUmlnaHQiOjAuMCwiQm90dG9tIjowLjB9LCJCYWNrZ3JvdW5kIjp7IiRpZCI6IjE5MiIsIkNvbG9yIjp7IiRpZCI6IjE5MyIsIkEiOjg5LCJSIjowLCJHIjowLCJCIjowfX0sIklzVmlzaWJsZSI6dHJ1ZSwiV2lkdGgiOjAuMCwiSGVpZ2h0IjowLjAsIkJvcmRlclN0eWxlIjp7IiRpZCI6IjE5NCIsIkxpbmVDb2xvciI6bnVsbCwiTGluZVdlaWdodCI6MC4wLCJMaW5lVHlwZSI6MCwiUGFyZW50U3R5bGUiOm51bGx9LCJQYXJlbnRTdHlsZSI6bnVsbH0sIkR1cmF0aW9u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5OSIsIlRvcCI6MC4wLCJMZWZ0IjowLjAsIlJpZ2h0IjowLjAsIkJvdHRvbSI6MC4wfSwiUGFkZGluZyI6eyIkaWQiOiIyMDAiLCJUb3AiOjAuMCwiTGVmdCI6MC4wLCJSaWdodCI6MC4wLCJCb3R0b20iOjAuMH0sIkJhY2tncm91bmQiOnsiJGlkIjoiMjAxIiwiQ29sb3IiOnsiJGlkIjoiMjAyIiwiQSI6ODksIlIiOjAsIkciOjAsIkIiOjB9fSwiSXNWaXNpYmxlIjp0cnVlLCJXaWR0aCI6MC4wLCJIZWlnaHQiOjAuMCwiQm9yZGVyU3R5bGUiOnsiJGlkIjoiMjAzIiwiTGluZUNvbG9yIjpudWxsLCJMaW5lV2VpZ2h0IjowLjAsIkxpbmVUeXBlIjowLCJQYXJlbnRTdHlsZSI6bnVsbH0sIlBhcmVudFN0eWxlIjpudWxsfSwiSG9yaXpvbnRhbENvbm5lY3RvclN0eWxlIjp7IiRpZCI6IjIwNCIsIkxpbmVDb2xvciI6eyIkaWQiOiIyMDUiLCIkdHlwZSI6Ik5MUkUuQ29tbW9uLkRvbS5Tb2xpZENvbG9yQnJ1c2gsIE5MUkUuQ29tbW9uIiwiQ29sb3IiOnsiJGlkIjoiMjA2IiwiQSI6MjU1LCJSIjoyMTIsIkciOjIzNCwiQiI6MjU1fX0sIkxpbmVXZWlnaHQiOjEuMCwiTGluZVR5cGUiOjAsIlBhcmVudFN0eWxlIjpudWxsfSwiVmVydGljYWxDb25uZWN0b3JTdHlsZSI6eyIkaWQiOiIyMDciLCJMaW5lQ29sb3IiOnsiJGlkIjoiMjA4IiwiJHR5cGUiOiJOTFJFLkNvbW1vbi5Eb20uU29saWRDb2xvckJydXNoLCBOTFJFLkNvbW1vbiIsIkNvbG9yIjp7IiRpZCI6IjIwO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yMTAiLCJNYXJnaW4iOnsiJGlkIjoiMjExIiwiVG9wIjowLjAsIkxlZnQiOjQuMCwiUmlnaHQiOjQuMCwiQm90dG9tIjowLjB9LCJQYWRkaW5nIjp7IiRpZCI6IjIxMiIsIlRvcCI6MC4wLCJMZWZ0IjowLjAsIlJpZ2h0IjowLjAsIkJvdHRvbSI6MC4wfSwiQmFja2dyb3VuZCI6eyIkaWQiOiIyMTMiLCJDb2xvciI6eyIkaWQiOiIyMTQiLCJBIjoyNTUsIlIiOjEyNCwiRyI6MjAyLCJCIjo5OH19LCJJc1Zpc2libGUiOnRydWUsIldpZHRoIjowLjAsIkhlaWdodCI6MTYuMCwiQm9yZGVyU3R5bGUiOnsiJGlkIjoiMjE1IiwiTGluZUNvbG9yIjp7IiRpZCI6IjIxNiIsIiR0eXBlIjoiTkxSRS5Db21tb24uRG9tLlNvbGlkQ29sb3JCcnVzaCwgTkxSRS5Db21tb24iLCJDb2xvciI6eyIkaWQiOiIyMTciLCJBIjoyNTUsIlIiOjIzNCwiRyI6MjIsIkIiOjMwfX0sIkxpbmVXZWlnaHQiOjAuMCwiTGluZVR5cGUiOjAsIlBhcmVudFN0eWxlIjpudWxsfSwiUGFyZW50U3R5bGUiOm51bGx9LCJUaXRsZVN0eWxlIjp7IiRpZCI6IjIxOCIsIkZvbnRTZXR0aW5ncyI6eyIkaWQiOiIyMTkiLCJGb250U2l6ZSI6MTIsIkZvbnROYW1lIjoiQ2FsaWJyaSIsIklzQm9sZCI6dHJ1ZSwiSXNJdGFsaWMiOmZhbHNlLCJJc1VuZGVybGluZWQiOmZhbHNlLCJQYXJlbnRTdHlsZSI6bnVsbH0sIkF1dG9TaXplIjowLCJGb3JlZ3JvdW5kIjp7IiRpZCI6IjIyMCIsIkNvbG9yIjp7IiRpZCI6IjIyMS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yMjIiLCJUb3AiOjAuMCwiTGVmdCI6MC4wLCJSaWdodCI6MC4wLCJCb3R0b20iOjAuMH0sIlBhZGRpbmciOnsiJGlkIjoiMjIzIiwiVG9wIjowLjAsIkxlZnQiOjAuMCwiUmlnaHQiOjAuMCwiQm90dG9tIjowLjB9LCJCYWNrZ3JvdW5kIjp7IiRpZCI6IjIyNCIsIkNvbG9yIjp7IiRpZCI6IjIyNSIsIkEiOjg5LCJSIjowLCJHIjowLCJCIjowfX0sIklzVmlzaWJsZSI6dHJ1ZSwiV2lkdGgiOjAuMCwiSGVpZ2h0IjowLjAsIkJvcmRlclN0eWxlIjp7IiRpZCI6IjIyNiIsIkxpbmVDb2xvciI6bnVsbCwiTGluZVdlaWdodCI6MC4wLCJMaW5lVHlwZSI6MCwiUGFyZW50U3R5bGUiOm51bGx9LCJQYXJlbnRTdHlsZSI6bnVsbH0sIkRhdGVTdHlsZSI6eyIkaWQiOiIyMjciLCJGb250U2V0dGluZ3MiOnsiJGlkIjoiMjI4IiwiRm9udFNpemUiOjEwLCJGb250TmFtZSI6IkNhbGlicmkiLCJJc0JvbGQiOmZhbHNlLCJJc0l0YWxpYyI6ZmFsc2UsIklzVW5kZXJsaW5lZCI6ZmFsc2UsIlBhcmVudFN0eWxlIjpudWxsfSwiQXV0b1NpemUiOjAsIkZvcmVncm91bmQiOnsiJGlkIjoiMjI5IiwiQ29sb3IiOnsiJGlkIjoiMjM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EiLCJUb3AiOjAuMCwiTGVmdCI6MC4wLCJSaWdodCI6MC4wLCJCb3R0b20iOjAuMH0sIlBhZGRpbmciOnsiJGlkIjoiMjMyIiwiVG9wIjowLjAsIkxlZnQiOjAuMCwiUmlnaHQiOjAuMCwiQm90dG9tIjowLjB9LCJCYWNrZ3JvdW5kIjp7IiRpZCI6IjIzMyIsIkNvbG9yIjp7IiRpZCI6IjIzNCIsIkEiOjg5LCJSIjowLCJHIjowLCJCIjowfX0sIklzVmlzaWJsZSI6dHJ1ZSwiV2lkdGgiOjAuMCwiSGVpZ2h0IjowLjAsIkJvcmRlclN0eWxlIjp7IiRpZCI6IjIzNSIsIkxpbmVDb2xvciI6bnVsbCwiTGluZVdlaWdodCI6MC4wLCJMaW5lVHlwZSI6MCwiUGFyZW50U3R5bGUiOm51bGx9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wsIl9leHBsaWNpdGx5U2V0Ijp7IiRpZCI6IjIzO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pbGVzdG9uZVN0eWxlIjpudWxsLCJHcmlkbGluZVBhbmVsU3R5bGUiOnsiJGlkIjoiMjM5IiwiR3JpZGxpbmVTdHlsZSI6eyIkaWQiOiIyNDAiLCJMaW5lQ29sb3IiOnsiJGlkIjoiMjQxIiwiJHR5cGUiOiJOTFJFLkNvbW1vbi5Eb20uU29saWRDb2xvckJydXNoLCBOTFJFLkNvbW1vbiIsIkNvbG9yIjp7IiRpZCI6IjI0MiIsIkEiOjM4LCJSIjo5MSwiRyI6MTU1LCJCIjoyMTN9fSwiTGluZVdlaWdodCI6MS4wLCJMaW5lVHlwZSI6MCwiUGFyZW50U3R5bGUiOm51bGx9LCJNYXJnaW4iOnsiJGlkIjoiMjQzIiwiVG9wIjowLjAsIkxlZnQiOjAuMCwiUmlnaHQiOjAuMCwiQm90dG9tIjowLjB9LCJQYWRkaW5nIjp7IiRpZCI6IjI0NCIsIlRvcCI6MC4wLCJMZWZ0IjowLjAsIlJpZ2h0IjowLjAsIkJvdHRvbSI6MC4wfSwiQmFja2dyb3VuZCI6bnVsbCwiSXNWaXNpYmxlIjp0cnVlLCJXaWR0aCI6MC4wLCJIZWlnaHQiOjAuMCwiQm9yZGVyU3R5bGUiOnsiJGlkIjoiMjQ1IiwiTGluZUNvbG9yIjpudWxsLCJMaW5lV2VpZ2h0IjowLjAsIkxpbmVUeXBlIjowLCJQYXJlbnRTdHlsZSI6bnVsbH0sIlBhcmVudFN0eWxlIjpudWxsfSwiQWN0aXZpdHlMaW5lUGFuZWxTdHlsZSI6eyIkaWQiOiIyNDYiLCJBY3Rpdml0eUxpbmVTdHlsZSI6eyIkaWQiOiIyNDciLCJMaW5lQ29sb3IiOnsiJGlkIjoiMjQ4IiwiJHR5cGUiOiJOTFJFLkNvbW1vbi5Eb20uU29saWRDb2xvckJydXNoLCBOTFJFLkNvbW1vbiIsIkNvbG9yIjp7IiRpZCI6IjI0OSIsIkEiOjM4LCJSIjo2OCwiRyI6MTE0LCJCIjoxOTZ9fSwiTGluZVdlaWdodCI6MS4wLCJMaW5lVHlwZSI6MC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nsiJGlkIjoiMjUyIiwiTGluZUNvbG9yIjpudWxsLCJMaW5lV2VpZ2h0IjowLjAsIkxpbmVUeXBlIjowLCJQYXJlbnRTdHlsZSI6bnVsbH0sIlBhcmVudFN0eWxlIjpudWxsfSwiX3NlbGVjdGVkVGhlbWVQcmVzZXRDb2xvcnMiOnsiJGlkIjoiMjUzIiwiVGV4dExpZ2h0Ijp7IiRpZCI6IjI1NCIsIkEiOjI1NSwiUiI6MjU1LCJHIjoyNTUsIkIiOjI1NX0sIlRleHREYXJrIjp7IiRpZCI6IjI1NSIsIkEiOjI1NSwiUiI6MCwiRyI6MCwiQiI6MH0sIkFjY2VudDEiOnsiJGlkIjoiMjU2IiwiQSI6MjU1LCJSIjoyNTUsIkciOjI1NSwiQiI6MjU1fSwiQWNjZW50MiI6eyIkaWQiOiIyNTciLCJBIjoyNTUsIlIiOjQsIkciOjk3LCJCIjoxMjN9LCJBY2NlbnQzIjp7IiRpZCI6IjI1OCIsIkEiOjI1NSwiUiI6MTI0LCJHIjoyMDIsIkIiOjk4fSwiQWNjZW50NCI6eyIkaWQiOiIyNTkiLCJBIjoyNTUsIlIiOjEyNCwiRyI6MjAyLCJCIjo5OH0sIkFjY2VudDUiOnsiJGlkIjoiMjYwIiwiQSI6MjU1LCJSIjoyNSwiRyI6MTA3LCJCIjozNn0sIkFjY2VudDYiOnsiJGlkIjoiMjYxIiwiQSI6MjU1LCJSIjoxNSwiRyI6MTU4LCJCIjoyMTN9LCJBY2NlbnQ3Ijp7IiRpZCI6IjI2MiIsIkEiOjI1NSwiUiI6MTYwLCJHIjo0MywiQiI6MTQ3fSwiQWNjZW50OCI6eyIkaWQiOiIyNjMiLCJBIjoyNTUsIlIiOjc4LCJHIjoxNjcsIkIiOjQ2fX0sIlNob3dFbGFwc2VkVGltZUdyYWRpZW50U3R5bGUiOmZhbHNlLCJUaW1lYmFuZFJlc2VydmVkTGVmdEFyZWFTdHlsZSI6eyIkaWQiOiIyNjQiLCJBY3Rpdml0eUhlYWRlcldpZHRoIjowLjAsIklzU2V0IjpmYWxzZX0sIkRlZmF1bHRTd2ltbGFuZVN0eWxlIjpudWxsLCJEZWZhdWx0U3dpbWxhbmVWMlN0eWxlIjp7IiRpZCI6IjI2NSIsIlN0eWxlSWQiOiIwMDAwMDAwMC0wMDAwLTAwMDAtMDAwMC0wMDAwMDAwMDAwMDAiLCJIZWFkZXJTdHlsZSI6eyIkaWQiOiIyNjYiLCJUZXh0SXNWZXJ0aWNhbCI6ZmFsc2UsIlRleHRTdHlsZSI6eyIkaWQiOiIyNjciLCJGb250U2V0dGluZ3MiOnsiJGlkIjoiMjY4IiwiRm9udFNpemUiOjEyLCJGb250TmFtZSI6IkNhbGlicmkiLCJJc0JvbGQiOmZhbHNlLCJJc0l0YWxpYyI6ZmFsc2UsIklzVW5kZXJsaW5lZCI6ZmFsc2UsIlBhcmVudFN0eWxlIjpudWxsfSwiQXV0b1NpemUiOjIsIkZvcmVncm91bmQiOnsiJGlkIjoiMjY5IiwiQ29sb3IiOnsiJGlkIjoiMjcw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zEiLCJUb3AiOjAuMCwiTGVmdCI6MC4wLCJSaWdodCI6MC4wLCJCb3R0b20iOjAuMH0sIlBhZGRpbmciOnsiJGlkIjoiMjcyIiwiVG9wIjowLjAsIkxlZnQiOjAuMCwiUmlnaHQiOjAuMCwiQm90dG9tIjowLjB9LCJCYWNrZ3JvdW5kIjpudWxsLCJJc1Zpc2libGUiOnRydWUsIldpZHRoIjowLjAsIkhlaWdodCI6MC4wLCJCb3JkZXJTdHlsZSI6bnVsbCwiUGFyZW50U3R5bGUiOm51bGx9LCJSZWN0YW5nbGVTdHlsZSI6eyIkaWQiOiIyNzMiLCJNYXJnaW4iOnsiJGlkIjoiMjc0IiwiVG9wIjowLjAsIkxlZnQiOjAuMCwiUmlnaHQiOjAuMCwiQm90dG9tIjowLjB9LCJQYWRkaW5nIjp7IiRpZCI6IjI3NSIsIlRvcCI6MC4wLCJMZWZ0IjowLjAsIlJpZ2h0IjowLjAsIkJvdHRvbSI6MC4wfSwiQmFja2dyb3VuZCI6eyIkaWQiOiIyNzYiLCJDb2xvciI6eyIkaWQiOiIyNzciLCJBIjoyNTUsIlIiOjEyNCwiRyI6MjAyLCJCIjo5OH19LCJJc1Zpc2libGUiOnRydWUsIldpZHRoIjowLjAsIkhlaWdodCI6MC4wLCJCb3JkZXJTdHlsZSI6eyIkaWQiOiIyNzgiLCJMaW5lQ29sb3IiOnsiJGlkIjoiMjc5IiwiJHR5cGUiOiJOTFJFLkNvbW1vbi5Eb20uU29saWRDb2xvckJydXNoLCBOTFJFLkNvbW1vbiIsIkNvbG9yIjp7IiRpZCI6IjI4MCIsIkEiOjI1NSwiUiI6MjU1LCJHIjowLCJCIjowfX0sIkxpbmVXZWlnaHQiOjAuMCwiTGluZVR5cGUiOjAsIlBhcmVudFN0eWxlIjpudWxsfSwiUGFyZW50U3R5bGUiOm51bGx9LCJNYXJnaW4iOnsiJGlkIjoiMjgxIiwiVG9wIjowLjAsIkxlZnQiOjAuMCwiUmlnaHQiOjAuMCwiQm90dG9tIjowLjB9LCJQYWRkaW5nIjp7IiRpZCI6IjI4MiIsIlRvcCI6MC4wLCJMZWZ0IjowLjAsIlJpZ2h0IjowLjAsIkJvdHRvbSI6MC4wfSwiQmFja2dyb3VuZCI6bnVsbCwiSXNWaXNpYmxlIjp0cnVlLCJXaWR0aCI6MC4wLCJIZWlnaHQiOjAuMCwiQm9yZGVyU3R5bGUiOm51bGwsIlBhcmVudFN0eWxlIjpudWxsfSwiQmFja2dyb3VuZFN0eWxlIjp7IiRpZCI6IjI4MyIsIk1hcmdpbiI6eyIkaWQiOiIyODQiLCJUb3AiOjAuMCwiTGVmdCI6MC4wLCJSaWdodCI6MC4wLCJCb3R0b20iOjAuMH0sIlBhZGRpbmciOnsiJGlkIjoiMjg1IiwiVG9wIjowLjAsIkxlZnQiOjAuMCwiUmlnaHQiOjAuMCwiQm90dG9tIjowLjB9LCJCYWNrZ3JvdW5kIjp7IiRpZCI6IjI4NiIsIkNvbG9yIjp7IiRpZCI6IjI4NyIsIkEiOjUxLCJSIjoxMjQsIkciOjIwMiwiQiI6OTh9fSwiSXNWaXNpYmxlIjp0cnVlLCJXaWR0aCI6MC4wLCJIZWlnaHQiOjAuMCwiQm9yZGVyU3R5bGUiOnsiJGlkIjoiMjg4IiwiTGluZUNvbG9yIjp7IiRpZCI6IjI4OSIsIiR0eXBlIjoiTkxSRS5Db21tb24uRG9tLlNvbGlkQ29sb3JCcnVzaCwgTkxSRS5Db21tb24iLCJDb2xvciI6eyIkaWQiOiIyOTAiLCJBIjoyNTUsIlIiOjI1NSwiRyI6MCwiQiI6MH19LCJMaW5lV2VpZ2h0IjowLjAsIkxpbmVUeXBlIjowLCJQYXJlbnRTdHlsZSI6bnVsbH0sIlBhcmVudFN0eWxlIjpudWxsfSwiSXNBYm92ZVRpbWViYW5kIjpmYWxzZSwiU3BhY2luZyI6MiwiRGVmYXVsdFN3aW1sYW5lVGFza1N0eWxlIjp7IiRpZCI6IjI5MSIsIiR0eXBlIjoiTkxSRS5Db21tb24uRG9tLlN0eWxlcy5FeHBsaWNpdFNldGFibGVUYXNrU3R5bGUsIE5MUkUuQ29tbW9uIiwiU2hhcGUiOjEsIlNoYXBlVGhpY2tuZXNzIjoxLCJEdXJhdGlvbkZvcm1hdCI6MCwiSW5jbHVkZU5vbldvcmtpbmdEYXlzSW5EdXJhdGlvbiI6ZmFsc2UsIlBlcmNlbnRhZ2VDb21wbGV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5NiIsIlRvcCI6MC4wLCJMZWZ0IjowLjAsIlJpZ2h0IjowLjAsIkJvdHRvbSI6MC4wfSwiUGFkZGluZyI6eyIkaWQiOiIyOTciLCJUb3AiOjAuMCwiTGVmdCI6MC4wLCJSaWdodCI6MC4wLCJCb3R0b20iOjAuMH0sIkJhY2tncm91bmQiOnsiJGlkIjoiMjk4IiwiQ29sb3IiOnsiJGlkIjoiMjk5IiwiQSI6ODksIlIiOjAsIkciOjAsIkIiOjB9fSwiSXNWaXNpYmxlIjp0cnVlLCJXaWR0aCI6MC4wLCJIZWlnaHQiOjAuMCwiQm9yZGVyU3R5bGUiOnsiJGlkIjoiMzAwIiwiTGluZUNvbG9yIjpudWxsLCJMaW5lV2VpZ2h0IjowLjAsIkxpbmVUeXBlIjowLCJQYXJlbnRTdHlsZSI6bnVsbH0sIlBhcmVudFN0eWxlIjpudWxsfSwiRHVyYXRpb25TdHlsZSI6eyIkaWQiOiIzMDEiLCJGb250U2V0dGluZ3MiOnsiJGlkIjoiMzAyIiwiRm9udFNpemUiOjEwLCJGb250TmFtZSI6IkNhbGlicmkiLCJJc0JvbGQiOmZhbHNlLCJJc0l0YWxpYyI6ZmFsc2UsIklzVW5kZXJsaW5lZCI6ZmFsc2UsIlBhcmVudFN0eWxlIjpudWxsfSwiQXV0b1NpemUiOjAsIkZvcmVncm91bmQiOnsiJGlkIjoiMzAzIiwiQ29sb3IiOnsiJGlkIjoiMzA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1IiwiVG9wIjowLjAsIkxlZnQiOjAuMCwiUmlnaHQiOjAuMCwiQm90dG9tIjowLjB9LCJQYWRkaW5nIjp7IiRpZCI6IjMwNiIsIlRvcCI6MC4wLCJMZWZ0IjowLjAsIlJpZ2h0IjowLjAsIkJvdHRvbSI6MC4wfSwiQmFja2dyb3VuZCI6eyIkaWQiOiIzMDciLCJDb2xvciI6eyIkaWQiOiIzMDgiLCJBIjo4OSwiUiI6MCwiRyI6MCwiQiI6MH19LCJJc1Zpc2libGUiOnRydWUsIldpZHRoIjowLjAsIkhlaWdodCI6MC4wLCJCb3JkZXJTdHlsZSI6eyIkaWQiOiIzMDkiLCJMaW5lQ29sb3IiOm51bGwsIkxpbmVXZWlnaHQiOjAuMCwiTGluZVR5cGUiOjAsIlBhcmVudFN0eWxlIjpudWxsfSwiUGFyZW50U3R5bGUiOm51bGx9LCJIb3Jpem9udGFsQ29ubmVjdG9yU3R5bGUiOnsiJGlkIjoiMzEwIiwiTGluZUNvbG9yIjp7IiRpZCI6IjMxMSIsIiR0eXBlIjoiTkxSRS5Db21tb24uRG9tLlNvbGlkQ29sb3JCcnVzaCwgTkxSRS5Db21tb24iLCJDb2xvciI6eyIkaWQiOiIzMTIiLCJBIjoyNTUsIlIiOjIxMiwiRyI6MjM0LCJCIjoyNTV9fSwiTGluZVdlaWdodCI6MS4wLCJMaW5lVHlwZSI6MCwiUGFyZW50U3R5bGUiOm51bGx9LCJWZXJ0aWNhbENvbm5lY3RvclN0eWxlIjp7IiRpZCI6IjMxMyIsIkxpbmVDb2xvciI6eyIkaWQiOiIzMTQiLCIkdHlwZSI6Ik5MUkUuQ29tbW9uLkRvbS5Tb2xpZENvbG9yQnJ1c2gsIE5MUkUuQ29tbW9uIiwiQ29sb3IiOnsiJGlkIjoiMzE1IiwiQSI6MjU1LCJSIjoyMTIsIkciOjIzNCwiQiI6MjU1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MxNiIsIk1hcmdpbiI6eyIkaWQiOiIzMTciLCJUb3AiOjAuMCwiTGVmdCI6NC4wLCJSaWdodCI6NC4wLCJCb3R0b20iOjAuMH0sIlBhZGRpbmciOnsiJGlkIjoiMzE4IiwiVG9wIjowLjAsIkxlZnQiOjAuMCwiUmlnaHQiOjAuMCwiQm90dG9tIjowLjB9LCJCYWNrZ3JvdW5kIjp7IiRpZCI6IjMxOSIsIkNvbG9yIjp7IiRpZCI6IjMyMCIsIkEiOjI1NSwiUiI6MTI0LCJHIjoyMDIsIkIiOjk4fX0sIklzVmlzaWJsZSI6dHJ1ZSwiV2lkdGgiOjAuMCwiSGVpZ2h0IjoxNi4wLCJCb3JkZXJTdHlsZSI6eyIkaWQiOiIzMjEiLCJMaW5lQ29sb3IiOnsiJGlkIjoiMzIyIiwiJHR5cGUiOiJOTFJFLkNvbW1vbi5Eb20uU29saWRDb2xvckJydXNoLCBOTFJFLkNvbW1vbiIsIkNvbG9yIjp7IiRpZCI6IjMyMyIsIkEiOjI1NSwiUiI6MjU1LCJHIjowLCJCIjowfX0sIkxpbmVXZWlnaHQiOjAuMCwiTGluZVR5cGUiOjAsIlBhcmVudFN0eWxlIjpudWxsfSwiUGFyZW50U3R5bGUiOm51bGx9LCJUaXRsZVN0eWxlIjp7IiRpZCI6IjMyNCIsIkZvbnRTZXR0aW5ncyI6eyIkaWQiOiIzMjUiLCJGb250U2l6ZSI6MTIsIkZvbnROYW1lIjoiQ2FsaWJyaSIsIklzQm9sZCI6dHJ1ZSwiSXNJdGFsaWMiOmZhbHNlLCJJc1VuZGVybGluZWQiOmZhbHNlLCJQYXJlbnRTdHlsZSI6bnVsbH0sIkF1dG9TaXplIjowLCJGb3JlZ3JvdW5kIjp7IiRpZCI6IjMyNiIsIkNvbG9yIjp7IiRpZCI6IjMyNyIsIkEiOjI1NSwiUiI6NCwiRyI6OTcsIkIiOjEyM319LCJNYXhXaWR0aCI6OTYwLjAsIk1heEhlaWdodCI6IkluZmluaXR5IiwiU21hcnRGb3JlZ3JvdW5kSXNBY3RpdmUiOmZhbHNlLCJIb3Jpem9udGFsQWxpZ25tZW50IjoyLCJWZXJ0aWNhbEFsaWdubWVudCI6MCwiU21hcnRGb3JlZ3JvdW5kIjpudWxsLCJCYWNrZ3JvdW5kRmlsbFR5cGUiOjAsIk1hcmdpbiI6eyIkaWQiOiIzMjgiLCJUb3AiOjAuMCwiTGVmdCI6MC4wLCJSaWdodCI6MC4wLCJCb3R0b20iOjAuMH0sIlBhZGRpbmciOnsiJGlkIjoiMzI5IiwiVG9wIjowLjAsIkxlZnQiOjAuMCwiUmlnaHQiOjAuMCwiQm90dG9tIjowLjB9LCJCYWNrZ3JvdW5kIjp7IiRpZCI6IjMzMCIsIkNvbG9yIjp7IiRpZCI6IjMzMSIsIkEiOjg5LCJSIjowLCJHIjowLCJCIjowfX0sIklzVmlzaWJsZSI6dHJ1ZSwiV2lkdGgiOjAuMCwiSGVpZ2h0IjowLjAsIkJvcmRlclN0eWxlIjp7IiRpZCI6IjMzMiIsIkxpbmVDb2xvciI6bnVsbCwiTGluZVdlaWdodCI6MC4wLCJMaW5lVHlwZSI6MCwiUGFyZW50U3R5bGUiOm51bGx9LCJQYXJlbnRTdHlsZSI6bnVsbH0sIkRhdGVTdHlsZSI6eyIkaWQiOiIzMzMiLCJGb250U2V0dGluZ3MiOnsiJGlkIjoiMzM0IiwiRm9udFNpemUiOjEwLCJGb250TmFtZSI6IkNhbGlicmkiLCJJc0JvbGQiOmZhbHNlLCJJc0l0YWxpYyI6ZmFsc2UsIklzVW5kZXJsaW5lZCI6ZmFsc2UsIlBhcmVudFN0eWxlIjpudWxsfSwiQXV0b1NpemUiOjAsIkZvcmVncm91bmQiOnsiJGlkIjoiMzM1IiwiQ29sb3IiOnsiJGlkIjoi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g5LCJSIjowLCJHIjowLCJCIjowfX0sIklzVmlzaWJsZSI6dHJ1ZSwiV2lkdGgiOjAuMCwiSGVpZ2h0IjowLjAsIkJvcmRlclN0eWxlIjp7IiRpZCI6IjM0MSIsIkxpbmVDb2xvciI6bnVsbCwiTGluZVdlaWdodCI6MC4wLCJMaW5lVHlwZSI6MCwiUGFyZW50U3R5bGUiOm51bGx9LCJQYXJlbnRTdHlsZSI6bnVsbH0sIkRhdGVGb3JtYXQiOnsiJGlkIjoiM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0MyIsIkZvcm1hdCI6MCwiSXNWaXNpYmxlIjpmYWxzZSwiTGFzdEtub3duVmlzaWJpbGl0eVN0YXRlIjpmYWxzZX0sIklzVmlzaWJsZSI6dHJ1ZSwiUGFyZW50U3R5bGUiOm51bGwsIl9leHBsaWNpdGx5U2V0Ijp7IiRpZCI6IjM0N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vdFN0eWxlIjp7IiRpZCI6IjM0NSIsIlNoYXBlIjoyLCJDb25uZWN0b3JNYXJnaW4iOnsiJGlkIjoiMzQ2IiwiVG9wIjowLjAsIkxlZnQiOjIuMCwiUmlnaHQiOjIuMCwiQm90dG9tIjowLjB9LCJDb25uZWN0b3JTdHlsZSI6eyIkaWQiOiIzNDciLCJMaW5lQ29sb3IiOnsiJGlkIjoiMzQ4IiwiJHR5cGUiOiJOTFJFLkNvbW1vbi5Eb20uU29saWRDb2xvckJydXNoLCBOTFJFLkNvbW1vbiIsIkNvbG9yIjp7IiRpZCI6IjM0OSIsIkEiOjEyNywiUiI6NzksIkciOjEyOSwiQiI6MTg5fX0sIkxpbmVXZWlnaHQiOjEuMCwiTGluZVR5cGUiOjAsIlBhcmVudFN0eWxlIjpudWxsfSwiSXNCZWxvd1RpbWViYW5kIjpmYWxzZSwiUG9zaXRpb25PblRhc2siOjEsIkhpZGVEYXRlIjpmYWxzZSwiU2hhcGVTaXplIjoxLCJTcGFjaW5nIjowLjAsIlBhZGRpbmciOnsiJGlkIjoiMzUwIiwiVG9wIjo1LjAsIkxlZnQiOjMuMCwiUmlnaHQiOjAuMCwiQm90dG9tIjoyLjB9LCJTaGFwZV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I1NSwiUiI6MTI0LCJHIjoyMDIsIkIiOjk4fX0sIklzVmlzaWJsZSI6dHJ1ZSwiV2lkdGgiOjEzLjAsIkhlaWdodCI6MTM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udWxsfSwiVGl0bGVTdHlsZSI6eyIkaWQiOiIzNTkiLCJGb250U2V0dGluZ3MiOnsiJGlkIjoiMzYwIiwiRm9udFNpemUiOjEyLCJGb250TmFtZSI6IkNhbGlicmkiLCJJc0JvbGQiOnRydWUsIklzSXRhbGljIjpmYWxzZSwiSXNVbmRlcmxpbmVkIjpmYWxzZSwiUGFyZW50U3R5bGUiOm51bGx9LCJBdXRvU2l6ZSI6MCwiRm9yZWdyb3VuZCI6eyIkaWQiOiIzNjEiLCJDb2xvciI6eyIkaWQiOiIzN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4OSwiUiI6MCwiRyI6MCwiQiI6MH19LCJJc1Zpc2libGUiOnRydWUsIldpZHRoIjowLjAsIkhlaWdodCI6MC4wLCJCb3JkZXJTdHlsZSI6eyIkaWQiOiIzNjciLCJMaW5lQ29sb3IiOm51bGwsIkxpbmVXZWlnaHQiOjAuMCwiTGluZVR5cGUiOjAsIlBhcmVudFN0eWxlIjpudWxsfSwiUGFyZW50U3R5bGUiOm51bGx9LCJEYXRlU3R5bGUiOnsiJGlkIjoiMzY4IiwiRm9udFNldHRpbmdzIjp7IiRpZCI6IjM2OSIsIkZvbnRTaXplIjoxMCwiRm9udE5hbWUiOiJDYWxpYnJpIiwiSXNCb2xkIjpmYWxzZSwiSXNJdGFsaWMiOmZhbHNlLCJJc1VuZGVybGluZWQiOmZhbHNlLCJQYXJlbnRTdHlsZSI6bnVsbH0sIkF1dG9TaXplIjowLCJGb3JlZ3JvdW5kIjp7IiRpZCI6IjM3MCIsIkNvbG9yIjp7IiRpZCI6IjM3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cyIiwiVG9wIjowLjAsIkxlZnQiOjAuMCwiUmlnaHQiOjAuMCwiQm90dG9tIjowLjB9LCJQYWRkaW5nIjp7IiRpZCI6IjM3MyIsIlRvcCI6MC4wLCJMZWZ0IjowLjAsIlJpZ2h0IjowLjAsIkJvdHRvbSI6MC4wfSwiQmFja2dyb3VuZCI6eyIkaWQiOiIzNzQiLCJDb2xvciI6eyIkaWQiOiIzNzUiLCJBIjo4OSwiUiI6MCwiRyI6MCwiQiI6MH19LCJJc1Zpc2libGUiOnRydWUsIldpZHRoIjowLjAsIkhlaWdodCI6MC4wLCJCb3JkZXJTdHlsZSI6eyIkaWQiOiIzNzYiLCJMaW5lQ29sb3IiOm51bGwsIkxpbmVXZWlnaHQiOjAuMCwiTGluZVR5cGUiOjAsIlBhcmVudFN0eWxlIjpudWxsfSwiUGFyZW50U3R5bGUiOm51bGx9LCJEYXRlRm9ybWF0Ijp7IiRpZCI6IjM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giLCJGb3JtYXQiOjAsIklzVmlzaWJsZSI6ZmFsc2UsIkxhc3RLbm93blZpc2liaWxpdHlTdGF0ZSI6ZmFsc2V9LCJJc1Zpc2libGUiOnRydWUsIlBhcmVudFN0eWxlIjpudWxsfSwiRGVmYXVsdFN3aW1sYW5lTWlsZXN0b25lU3R5bGUiOnsiJGlkIjoiMzc5IiwiVGl0bGVQb3NpdGlvbiI6IlJpZ2h0IiwiRGF0ZVBvc2l0aW9uIjoiTGVmdCIsIlNoYXBlVHlwZSI6MiwiU2hhcGVTaXplIjoxLCJTcGFjaW5nIjo1LCJTaGFwZVN0eWxlIjp7IiRpZCI6IjM4MCIsIk1hcmdpbiI6eyIkaWQiOiIzODEiLCJUb3AiOjAuMCwiTGVmdCI6MC4wLCJSaWdodCI6MC4wLCJCb3R0b20iOjAuMH0sIlBhZGRpbmciOnsiJGlkIjoiMzgyIiwiVG9wIjowLjAsIkxlZnQiOjAuMCwiUmlnaHQiOjAuMCwiQm90dG9tIjowLjB9LCJCYWNrZ3JvdW5kIjp7IiRpZCI6IjM4MyIsIkNvbG9yIjp7IiRpZCI6IjM4NCIsIkEiOjI1NSwiUiI6MTI0LCJHIjoyMDIsIkIiOjk4fX0sIklzVmlzaWJsZSI6dHJ1ZSwiV2lkdGgiOjEzLjAsIkhlaWdodCI6MTMuMCwiQm9yZGVyU3R5bGUiOnsiJGlkIjoiMzg1IiwiTGluZUNvbG9yIjp7IiRpZCI6IjM4NiIsIiR0eXBlIjoiTkxSRS5Db21tb24uRG9tLlNvbGlkQ29sb3JCcnVzaCwgTkxSRS5Db21tb24iLCJDb2xvciI6eyIkaWQiOiIzODciLCJBIjoyNTUsIlIiOjI1NSwiRyI6MCwiQiI6MH19LCJMaW5lV2VpZ2h0IjowLjAsIkxpbmVUeXBlIjowLCJQYXJlbnRTdHlsZSI6bnVsbH0sIlBhcmVudFN0eWxlIjpudWxsfSwiVGl0bGVTdHlsZSI6eyIkaWQiOiIzODgiLCJGb250U2V0dGluZ3MiOnsiJGlkIjoiMzg5IiwiRm9udFNpemUiOjEyLCJGb250TmFtZSI6IkNhbGlicmkiLCJJc0JvbGQiOnRydWUsIklzSXRhbGljIjpmYWxzZSwiSXNVbmRlcmxpbmVkIjpmYWxzZSwiUGFyZW50U3R5bGUiOm51bGx9LCJBdXRvU2l6ZSI6MCwiRm9yZWdyb3VuZCI6eyIkaWQiOiIzOTAiLCJDb2xvciI6eyIkaWQiOiIzOT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4OSwiUiI6MCwiRyI6MCwiQiI6MH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xIiwiVG9wIjowLjAsIkxlZnQiOjAuMCwiUmlnaHQiOjAuMCwiQm90dG9tIjowLjB9LCJQYWRkaW5nIjp7IiRpZCI6IjQwMiIsIlRvcCI6MC4wLCJMZWZ0IjowLjAsIlJpZ2h0IjowLjAsIkJvdHRvbSI6MC4wfSwiQmFja2dyb3VuZCI6eyIkaWQiOiI0MDMiLCJDb2xvciI6eyIkaWQiOiI0MDQiLCJBIjo4OSwiUiI6MCwiRyI6MCwiQiI6MH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RGVmYXVsdFN3aW1sYW5lQWN0aXZpdHlTdHlsZSI6eyIkaWQiOiI0MDgiLCJIZWFkZXJTdHlsZSI6eyIkaWQiOiI0MDkiLCJUZXh0U3R5bGUiOnsiJGlkIjoiNDEwIiwiRm9udFNldHRpbmdzIjp7IiRpZCI6IjQxMSIsIkZvbnRTaXplIjoxMSwiRm9udE5hbWUiOiJDYWxpYnJpIiwiSXNCb2xkIjpmYWxzZSwiSXNJdGFsaWMiOmZhbHNlLCJJc1VuZGVybGluZWQiOmZhbHNlLCJQYXJlbnRTdHlsZSI6bnVsbH0sIkF1dG9TaXplIjoyLCJGb3JlZ3JvdW5kIjp7IiRpZCI6IjQxMiIsIkNvbG9yIjp7IiRpZCI6IjQxMyIsIkEiOjI1NSwiUiI6MCwiRyI6MCwiQiI6MH19LCJNYXhXaWR0aCI6IkluZmluaXR5IiwiTWF4SGVpZ2h0IjowLjAsIlNtYXJ0Rm9yZWdyb3VuZElzQWN0aXZlIjpmYWxzZSwiSG9yaXpvbnRhbEFsaWdubWVudCI6MCwiVmVydGljYWxBbGlnbm1lbnQiOjAsIlNtYXJ0Rm9yZWdyb3VuZCI6bnVsbCwiQmFja2dyb3VuZEZpbGxUeXBlIjowLCJNYXJnaW4iOnsiJGlkIjoiNDE0IiwiVG9wIjowLjAsIkxlZnQiOjAuMCwiUmlnaHQiOjAuMCwiQm90dG9tIjowLjB9LCJQYWRkaW5nIjp7IiRpZCI6IjQxNSIsIlRvcCI6MC4wLCJMZWZ0IjowLjAsIlJpZ2h0IjowLjAsIkJvdHRvbSI6MC4wfSwiQmFja2dyb3VuZCI6bnVsbCwiSXNWaXNpYmxlIjp0cnVlLCJXaWR0aCI6MC4wLCJIZWlnaHQiOjAuMCwiQm9yZGVyU3R5bGUiOm51bGwsIlBhcmVudFN0eWxlIjpudWxsfSwiUmVjdGFuZ2xlU3R5bGUiOnsiJGlkIjoiNDE2IiwiTWFyZ2luIjp7IiRpZCI6IjQxNyIsIlRvcCI6MC4wLCJMZWZ0IjowLjAsIlJpZ2h0IjowLjAsIkJvdHRvbSI6MC4wfSwiUGFkZGluZyI6eyIkaWQiOiI0MTgiLCJUb3AiOjAuMCwiTGVmdCI6MC4wLCJSaWdodCI6MC4wLCJCb3R0b20iOjAuMH0sIkJhY2tncm91bmQiOnsiJGlkIjoiNDE5IiwiQ29sb3IiOnsiJGlkIjoiNDIwIiwiQSI6NjMsIlIiOjEyNCwiRyI6MjAyLCJCIjo5OH19LCJJc1Zpc2libGUiOnRydWUsIldpZHRoIjowLjAsIkhlaWdodCI6MC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m51bGx9LCJNYXJnaW4iOnsiJGlkIjoiNDI0IiwiVG9wIjowLjAsIkxlZnQiOjAuMCwiUmlnaHQiOjAuMCwiQm90dG9tIjowLjB9LCJQYWRkaW5nIjp7IiRpZCI6IjQyNSIsIlRvcCI6MC4wLCJMZWZ0IjowLjAsIlJpZ2h0IjowLjAsIkJvdHRvbSI6MC4wfSwiQmFja2dyb3VuZCI6bnVsbCwiSXNWaXNpYmxlIjp0cnVlLCJXaWR0aCI6MC4wLCJIZWlnaHQiOjAuMCwiQm9yZGVyU3R5bGUiOm51bGwsIlBhcmVudFN0eWxlIjpudWxsfSwiQmFja2dyb3VuZFN0eWxlIjp7IiRpZCI6IjQyNiIsIk1hcmdpbiI6eyIkaWQiOiI0MjciLCJUb3AiOjAuMCwiTGVmdCI6MC4wLCJSaWdodCI6MC4wLCJCb3R0b20iOjAuMH0sIlBhZGRpbmciOnsiJGlkIjoiNDI4IiwiVG9wIjowLjAsIkxlZnQiOjAuMCwiUmlnaHQiOjAuMCwiQm90dG9tIjowLjB9LCJCYWNrZ3JvdW5kIjp7IiRpZCI6IjQyOSIsIkNvbG9yIjp7IiRpZCI6IjQzMCIsIkEiOjUxLCJSIjoxMjQsIkciOjIwMiwiQiI6OTh9fSwiSXNWaXNpYmxlIjp0cnVlLCJXaWR0aCI6MC4wLCJIZWlnaHQiOjA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lzVmlzaWJsZSI6dHJ1ZSwiV2lkdGgiOjAuMCwiSGVpZ2h0IjowLjAsIkJvcmRlclN0eWxlIjp7IiRpZCI6IjQzNiIsIkxpbmVDb2xvciI6bnVsbCwiTGluZVdlaWdodCI6MC4wLCJMaW5lVHlwZSI6MCwiUGFyZW50U3R5bGUiOm51bGx9LCJQYXJlbnRTdHlsZSI6bnVsbH0sIk1hcmdpbiI6eyIkaWQiOiI0MzciLCJUb3AiOjAuMCwiTGVmdCI6MC4wLCJSaWdodCI6MC4wLCJCb3R0b20iOjAuMH0sIlBhZGRpbmciOnsiJGlkIjoiNDM4IiwiVG9wIjowLjAsIkxlZnQiOjAuMCwiUmlnaHQiOjAuMCwiQm90dG9tIjowLjB9LCJJc1Zpc2libGUiOnRydWUsIldpZHRoIjowLjAsIkhlaWdodCI6MC4wLCJCb3JkZXJTdHlsZSI6eyIkaWQiOiI0MzkiLCJMaW5lQ29sb3IiOm51bGwsIkxpbmVXZWlnaHQiOjAuMCwiTGluZVR5cGUiOjAsIlBhcmVudFN0eWxlIjpudWxsfSwiUGFyZW50U3R5bGUiOm51bGx9LCJfYWRkaXRpb25hbFN3aW1sYW5lVjJTdHlsZXMiOltdfSwiU2NhbGUiOm51bGwsIlNjYWxlVjIiOnsiJGlkIjoiNDQwIiwiU3RhcnREYXRlIjoiMjAxOC0wMS0wMVQyMzo1OTowMFoiLCJFbmREYXRlIjoiMjAyNS0wMS0wN1QyMzo1OTowMCIsIkF1dG9EYXRlUmFuZ2UiOnRydWUsIldvcmtpbmdEYXlzIjozMSwiRmlzY2FsWWVhciI6eyIkaWQiOiI0NDEiLCJTdGFydE1vbnRoIjoxLCJVc2VTdGFydGluZ1llYXJGb3JOdW1iZXJpbmciOnRydWUsIlNob3dGaXNjYWxZZWFyTGFiZWwiOnRydWV9LCJUb2RheU1hcmtlclRleHQiOiJUb2RheSIsIkF1dG9TY2FsZVR5cGUiOnRydWUsIlRpbWViYW5kU2NhbGVzIjp7IiRpZCI6IjQ0MiIsIlRvcFNjYWxlTGF5ZXIiOnsiJGlkIjoiNDQzIiwiRm9ybWF0IjoiTU1NIiwiVHlwZSI6Mn0sIk1pZGRsZVNjYWxlTGF5ZXIiOnsiJGlkIjoiNDQ0IiwiRm9ybWF0IjpudWxsLCJUeXBlIjowfSwiQm90dG9tU2NhbGVMYXllciI6eyIkaWQiOiI0NDUiLCJGb3JtYXQiOm51bGwsIlR5cGUiOjB9fX0sIk1pbGVzdG9uZXMiOlt7IiRpZCI6IjQ0NiIsIkRhdGUiOiIyMDI0LTA5LTA0VDIzOjU5OjAwIiwiU3R5bGUiOnsiJGlkIjoiNDQ3IiwiU2hhcGUiOjAsIkNvbm5lY3Rvck1hcmdpbiI6eyIkaWQiOiI0NDgiLCJUb3AiOjAuMCwiTGVmdCI6Mi4wLCJSaWdodCI6Mi4wLCJCb3R0b20iOjAuMH0sIkNvbm5lY3RvclN0eWxlIjp7IiRpZCI6IjQ0OSIsIkxpbmVDb2xvciI6eyIkaWQiOiI0NTAiLCIkdHlwZSI6Ik5MUkUuQ29tbW9uLkRvbS5Tb2xpZENvbG9yQnJ1c2gsIE5MUkUuQ29tbW9uIiwiQ29sb3IiOnsiJGlkIjoiNDUxIiwiQSI6MTI3LCJSIjo3OSwiRyI6MTI5LCJCIjoxODl9fSwiTGluZVdlaWdodCI6MS4wLCJMaW5lVHlwZSI6MCwiUGFyZW50U3R5bGUiOm51bGx9LCJJc0JlbG93VGltZWJhbmQiOnRydWUsIlBvc2l0aW9uT25UYXNrIjowLCJIaWRlRGF0ZSI6ZmFsc2UsIlNoYXBlU2l6ZSI6MSwiU3BhY2luZyI6MC4wLCJQYWRkaW5nIjp7IiRpZCI6IjQ1MiIsIlRvcCI6NS4wLCJMZWZ0IjozLjAsIlJpZ2h0IjowLjAsIkJvdHRvbSI6Mi4wfSwiU2hhcGVTdHlsZSI6eyIkaWQiOiI0NTMiLCJNYXJnaW4iOnsiJGlkIjoiNDU0IiwiVG9wIjowLjAsIkxlZnQiOjAuMCwiUmlnaHQiOjAuMCwiQm90dG9tIjowLjB9LCJQYWRkaW5nIjp7IiRpZCI6IjQ1NSIsIlRvcCI6MC4wLCJMZWZ0IjowLjAsIlJpZ2h0IjowLjAsIkJvdHRvbSI6MC4wfSwiQmFja2dyb3VuZCI6eyIkaWQiOiI0NTYiLCJDb2xvciI6eyIkaWQiOiI0NTciLCJBIjoyNTUsIlIiOjE2NSwiRyI6MTk0LCJCIjo3M319LCJJc1Zpc2libGUiOnRydWUsIldpZHRoIjoxOC4wLCJIZWlnaHQiOjIw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bnVsbH0sIlRpdGxlU3R5bGUiOnsiJGlkIjoiNDYxIiwiRm9udFNldHRpbmdzIjp7IiRpZCI6IjQ2MiIsIkZvbnRTaXplIjoxMiwiRm9udE5hbWUiOiJDYWxpYnJpIiwiSXNCb2xkIjp0cnVlLCJJc0l0YWxpYyI6ZmFsc2UsIklzVW5kZXJsaW5lZCI6ZmFsc2UsIlBhcmVudFN0eWxlIjpudWxsfSwiQXV0b1NpemUiOjAsIkZvcmVncm91bmQiOnsiJGlkIjoiNDYzIiwiQ29sb3IiOnsiJGlkIjoiND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2NSIsIlRvcCI6MC4wLCJMZWZ0IjowLjAsIlJpZ2h0IjowLjAsIkJvdHRvbSI6MC4wfSwiUGFkZGluZyI6eyIkaWQiOiI0NjYiLCJUb3AiOjAuMCwiTGVmdCI6MC4wLCJSaWdodCI6MC4wLCJCb3R0b20iOjAuMH0sIkJhY2tncm91bmQiOnsiJGlkIjoiNDY3IiwiQ29sb3IiOnsiJGlkIjoiNDY4IiwiQSI6MCwiUiI6MjU1LCJHIjoyNTUsIkIiOjI1NX19LCJJc1Zpc2libGUiOnRydWUsIldpZHRoIjowLjAsIkhlaWdodCI6MC4wLCJCb3JkZXJTdHlsZSI6eyIkaWQiOiI0NjkiLCJMaW5lQ29sb3IiOm51bGwsIkxpbmVXZWlnaHQiOjAuMCwiTGluZVR5cGUiOjAsIlBhcmVudFN0eWxlIjpudWxsfSwiUGFyZW50U3R5bGUiOm51bGx9LCJEYXRlU3R5bGUiOnsiJGlkIjoiNDcwIiwiRm9udFNldHRpbmdzIjp7IiRpZCI6IjQ3MSIsIkZvbnRTaXplIjoxMCwiRm9udE5hbWUiOiJDYWxpYnJpIiwiSXNCb2xkIjpmYWxzZSwiSXNJdGFsaWMiOmZhbHNlLCJJc1VuZGVybGluZWQiOmZhbHNlLCJQYXJlbnRTdHlsZSI6bnVsbH0sIkF1dG9TaXplIjowLCJGb3JlZ3JvdW5kIjp7IiRpZCI6IjQ3MiIsIkNvbG9yIjp7IiRpZCI6IjQ3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RhdGVGb3JtYXQiOnsiJGlkIjoiND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CIsIkZvcm1hdCI6MCwiSXNWaXNpYmxlIjpmYWxzZSwiTGFzdEtub3duVmlzaWJpbGl0eVN0YXRlIjpmYWxzZX0sIklzVmlzaWJsZSI6dHJ1ZSwiUGFyZW50U3R5bGUiOm51bGx9LCJJbmRleCI6MCwiUGVyY2VudGFnZUNvbXBsZXRlIjpudWxsLCJQb3NpdGlvbiI6eyJSYXRpbyI6MC4wLCJJc0N1c3RvbSI6ZmFsc2V9LCJEYXRlRm9ybWF0Ijp7IiRyZWYiOiI0NzkifSwiV2Vla051bWJlcmluZyI6eyIkaWQiOiI0ODEiLCJGb3JtYXQiOjAsIklzVmlzaWJsZSI6ZmFsc2UsIkxhc3RLbm93blZpc2liaWxpdHlTdGF0ZSI6ZmFsc2V9LCJSZWxhdGVkVGFza0lkIjoiMDAwMDAwMDAtMDAwMC0wMDAwLTAwMDAtMDAwMDAwMDAwMDAwIiwiSWQiOiI2YTU3MDM5ZS00Njg3LTRlNzItOWY5Ny02ZGM0ZWNmNmU1NDUiLCJJbXBvcnRJZCI6bnVsbCwiVGl0bGUiOiJSZXZpZXcwIiwiTm90ZSI6bnVsbCwiSHlwZXJsaW5rIjp7IiRpZCI6IjQ4MiIsIkFkZHJlc3MiOiIiLCJTdWJBZGRyZXNzIjoiIn0sIklzQ2hhbmdlZCI6ZmFsc2UsIklzTmV3IjpmYWxzZX0seyIkaWQiOiI0ODMiLCJEYXRlIjoiMjAyNS0wMS0wN1QyMzo1OTowMCIsIlN0eWxlIjp7IiRpZCI6IjQ4NCIsIlNoYXBlIjoxNCwiQ29ubmVjdG9yTWFyZ2luIjp7IiRpZCI6IjQ4NSIsIlRvcCI6MC4wLCJMZWZ0IjoyLjAsIlJpZ2h0IjoyLjAsIkJvdHRvbSI6MC4wfSwiQ29ubmVjdG9yU3R5bGUiOnsiJGlkIjoiNDg2IiwiTGluZUNvbG9yIjp7IiRpZCI6IjQ4NyIsIiR0eXBlIjoiTkxSRS5Db21tb24uRG9tLlNvbGlkQ29sb3JCcnVzaCwgTkxSRS5Db21tb24iLCJDb2xvciI6eyIkaWQiOiI0ODgiLCJBIjoxMjcsIlIiOjc5LCJHIjoxMjksIkIiOjE4OX19LCJMaW5lV2VpZ2h0IjoxLjAsIkxpbmVUeXBlIjowLCJQYXJlbnRTdHlsZSI6bnVsbH0sIklzQmVsb3dUaW1lYmFuZCI6dHJ1ZSwiUG9zaXRpb25PblRhc2siOjAsIkhpZGVEYXRlIjpmYWxzZSwiU2hhcGVTaXplIjoxLCJTcGFjaW5nIjowLjAsIlBhZGRpbmciOnsiJGlkIjoiNDg5IiwiVG9wIjo1LjAsIkxlZnQiOjMuMCwiUmlnaHQiOjAuMCwiQm90dG9tIjoyLjB9LCJTaGFwZVN0eWxlIjp7IiRpZCI6IjQ5MCIsIk1hcmdpbiI6eyIkaWQiOiI0OTEiLCJUb3AiOjAuMCwiTGVmdCI6MC4wLCJSaWdodCI6MC4wLCJCb3R0b20iOjAuMH0sIlBhZGRpbmciOnsiJGlkIjoiNDkyIiwiVG9wIjowLjAsIkxlZnQiOjAuMCwiUmlnaHQiOjAuMCwiQm90dG9tIjowLjB9LCJCYWNrZ3JvdW5kIjp7IiRpZCI6IjQ5MyIsIkNvbG9yIjp7IiRpZCI6IjQ5NCIsIkEiOjI1NSwiUiI6MjM3LCJHIjoxMjUsIkIiOjQ5fX0sIklzVmlzaWJsZSI6dHJ1ZSwiV2lkdGgiOjE4LjAsIkhlaWdodCI6MjAuMCwiQm9yZGVyU3R5bGUiOnsiJGlkIjoiNDk1IiwiTGluZUNvbG9yIjp7IiRpZCI6IjQ5NiIsIiR0eXBlIjoiTkxSRS5Db21tb24uRG9tLlNvbGlkQ29sb3JCcnVzaCwgTkxSRS5Db21tb24iLCJDb2xvciI6eyIkaWQiOiI0OTciLCJBIjoyNTUsIlIiOjI1NSwiRyI6MCwiQiI6MH19LCJMaW5lV2VpZ2h0IjowLjAsIkxpbmVUeXBlIjowLCJQYXJlbnRTdHlsZSI6bnVsbH0sIlBhcmVudFN0eWxlIjpudWxsfSwiVGl0bGVTdHlsZSI6eyIkaWQiOiI0OTgiLCJGb250U2V0dGluZ3MiOnsiJGlkIjoiNDk5IiwiRm9udFNpemUiOjEy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AyIiwiVG9wIjowLjAsIkxlZnQiOjAuMCwiUmlnaHQiOjAuMCwiQm90dG9tIjowLjB9LCJQYWRkaW5nIjp7IiRpZCI6IjUwMyIsIlRvcCI6MC4wLCJMZWZ0IjowLjAsIlJpZ2h0IjowLjAsIkJvdHRvbSI6MC4wfSwiQmFja2dyb3VuZCI6eyIkaWQiOiI1MDQiLCJDb2xvciI6eyIkaWQiOiI1MDUiLCJBIjowLCJSIjoyNTUsIkciOjI1NSwiQiI6MjU1fX0sIklzVmlzaWJsZSI6dHJ1ZSwiV2lkdGgiOjAuMCwiSGVpZ2h0IjowLjAsIkJvcmRlclN0eWxlIjp7IiRpZCI6IjUwNiIsIkxpbmVDb2xvciI6bnVsbCwiTGluZVdlaWdodCI6MC4wLCJMaW5lVHlwZSI6MCwiUGFyZW50U3R5bGUiOm51bGx9LCJQYXJlbnRTdHlsZSI6bnVsbH0sIkRh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TEiLCJUb3AiOjAuMCwiTGVmdCI6MC4wLCJSaWdodCI6MC4wLCJCb3R0b20iOjAuMH0sIlBhZGRpbmciOnsiJGlkIjoiNTEyIiwiVG9wIjowLjAsIkxlZnQiOjAuMCwiUmlnaHQiOjAuMCwiQm90dG9tIjowLjB9LCJCYWNrZ3JvdW5kIjp7IiRpZCI6IjUxMyIsIkNvbG9yIjp7IiRpZCI6IjUxNCIsIkEiOjAsIlIiOjI1NSwiRyI6MjU1LCJCIjoyNTV9fSwiSXNWaXNpYmxlIjp0cnVlLCJXaWR0aCI6MC4wLCJIZWlnaHQiOjAuMCwiQm9yZGVyU3R5bGUiOnsiJGlkIjoiNTE1IiwiTGluZUNvbG9yIjpudWxsLCJMaW5lV2VpZ2h0IjowLjAsIkxpbmVUeXBlIjowLCJQYXJlbnRTdHlsZSI6bnVsbH0sIlBhcmVudFN0eWxlIjpudWxsfSwiRGF0ZUZvcm1hdCI6eyIkaWQiOiI1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LCJQZXJjZW50YWdlQ29tcGxldGUiOm51bGwsIlBvc2l0aW9uIjp7IlJhdGlvIjowLjAsIklzQ3VzdG9tIjpmYWxzZX0sIkRhdGVGb3JtYXQiOnsiJHJlZiI6IjUxNiJ9LCJXZWVrTnVtYmVyaW5nIjp7IiRpZCI6IjUxOCIsIkZvcm1hdCI6MCwiSXNWaXNpYmxlIjpmYWxzZSwiTGFzdEtub3duVmlzaWJpbGl0eVN0YXRlIjpmYWxzZX0sIlJlbGF0ZWRUYXNrSWQiOiIwMDAwMDAwMC0wMDAwLTAwMDAtMDAwMC0wMDAwMDAwMDAwMDAiLCJJZCI6IjVjMzk0ZTEyLTBjYzgtNDhjNS1iNTk3LWQxNmM5ZGYzYTQ2ZSIsIkltcG9ydElkIjpudWxsLCJUaXRsZSI6IkZpbmFsIFJldmlldyIsIk5vdGUiOm51bGwsIkh5cGVybGluayI6eyIkaWQiOiI1MTkiLCJBZGRyZXNzIjoiIiwiU3ViQWRkcmVzcyI6IiJ9LCJJc0NoYW5nZWQiOmZhbHNlLCJJc05ldyI6ZmFsc2V9LHsiJGlkIjoiNTIwIiwiRGF0ZSI6IjIwMjQtMTAtMTBUMjM6NTk6MDAiLCJTdHlsZSI6eyIkaWQiOiI1MjEiLCJTaGFwZSI6MCwiQ29ubmVjdG9yTWFyZ2luIjp7IiRpZCI6IjUyMiIsIlRvcCI6MC4wLCJMZWZ0IjoyLjAsIlJpZ2h0IjoyLjAsIkJvdHRvbSI6MC4wfSwiQ29ubmVjdG9yU3R5bGUiOnsiJGlkIjoiNTIzIiwiTGluZUNvbG9yIjp7IiRpZCI6IjUyNCIsIiR0eXBlIjoiTkxSRS5Db21tb24uRG9tLlNvbGlkQ29sb3JCcnVzaCwgTkxSRS5Db21tb24iLCJDb2xvciI6eyIkaWQiOiI1MjUiLCJBIjoxMjcsIlIiOjc5LCJHIjoxMjksIkIiOjE4OX19LCJMaW5lV2VpZ2h0IjoxLjAsIkxpbmVUeXBlIjowLCJQYXJlbnRTdHlsZSI6bnVsbH0sIklzQmVsb3dUaW1lYmFuZCI6dHJ1ZSwiUG9zaXRpb25PblRhc2siOjAsIkhpZGVEYXRlIjpmYWxzZSwiU2hhcGVTaXplIjoxLCJTcGFjaW5nIjowLjAsIlBhZGRpbmciOnsiJGlkIjoiNTI2IiwiVG9wIjo1LjAsIkxlZnQiOjMuMCwiUmlnaHQiOjAuMCwiQm90dG9tIjoyLjB9LCJTaGFwZVN0eWxlIjp7IiRpZCI6IjUyNyIsIk1hcmdpbiI6eyIkaWQiOiI1MjgiLCJUb3AiOjAuMCwiTGVmdCI6MC4wLCJSaWdodCI6MC4wLCJCb3R0b20iOjAuMH0sIlBhZGRpbmciOnsiJGlkIjoiNTI5IiwiVG9wIjowLjAsIkxlZnQiOjAuMCwiUmlnaHQiOjAuMCwiQm90dG9tIjowLjB9LCJCYWNrZ3JvdW5kIjp7IiRpZCI6IjUzMCIsIkNvbG9yIjp7IiRpZCI6IjUzMSIsIkEiOjI1NSwiUiI6MTY1LCJHIjoxOTQsIkIiOjczfX0sIklzVmlzaWJsZSI6dHJ1ZSwiV2lkdGgiOjE4LjAsIkhlaWdodCI6MjAuMCwiQm9yZGVyU3R5bGUiOnsiJGlkIjoiNTMyIiwiTGluZUNvbG9yIjp7IiRpZCI6IjUzMyIsIiR0eXBlIjoiTkxSRS5Db21tb24uRG9tLlNvbGlkQ29sb3JCcnVzaCwgTkxSRS5Db21tb24iLCJDb2xvciI6eyIkaWQiOiI1MzQiLCJBIjoyNTUsIlIiOjI1NSwiRyI6MCwiQiI6MH19LCJMaW5lV2VpZ2h0IjowLjAsIkxpbmVUeXBlIjowLCJQYXJlbnRTdHlsZSI6bnVsbH0sIlBhcmVudFN0eWxlIjpudWxsfSwiVGl0bGVTdHlsZSI6eyIkaWQiOiI1MzUiLCJGb250U2V0dGluZ3MiOnsiJGlkIjoiNTM2IiwiRm9udFNpemUiOjEyLCJGb250TmFtZSI6IkNhbGlicmkiLCJJc0JvbGQiOnRydWUsIklzSXRhbGljIjpmYWxzZSwiSXNVbmRlcmxpbmVkIjpmYWxzZSwiUGFyZW50U3R5bGUiOm51bGx9LCJBdXRvU2l6ZSI6MCwiRm9yZWdyb3VuZCI6eyIkaWQiOiI1MzciLCJDb2xvciI6eyIkaWQiOiI1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M5IiwiVG9wIjowLjAsIkxlZnQiOjAuMCwiUmlnaHQiOjAuMCwiQm90dG9tIjowLjB9LCJQYWRkaW5nIjp7IiRpZCI6IjU0MCIsIlRvcCI6MC4wLCJMZWZ0IjowLjAsIlJpZ2h0IjowLjAsIkJvdHRvbSI6MC4wfSwiQmFja2dyb3VuZCI6eyIkaWQiOiI1NDEiLCJDb2xvciI6eyIkaWQiOiI1NDIiLCJBIjowLCJSIjoyNTUsIkciOjI1NSwiQiI6MjU1fX0sIklzVmlzaWJsZSI6dHJ1ZSwiV2lkdGgiOjAuMCwiSGVpZ2h0IjowLjAsIkJvcmRlclN0eWxlIjp7IiRpZCI6IjU0MyIsIkxpbmVDb2xvciI6bnVsbCwiTGluZVdlaWdodCI6MC4wLCJMaW5lVHlwZSI6MCwiUGFyZW50U3R5bGUiOm51bGx9LCJQYXJlbnRTdHlsZSI6bnVsbH0sIkRhdGVTdHlsZSI6eyIkaWQiOiI1NDQiLCJGb250U2V0dGluZ3MiOnsiJGlkIjoiNTQ1IiwiRm9udFNpemUiOjEwLCJGb250TmFtZSI6IkNhbGlicmkiLCJJc0JvbGQiOmZhbHNlLCJJc0l0YWxpYyI6ZmFsc2UsIklzVW5kZXJsaW5lZCI6ZmFsc2UsIlBhcmVudFN0eWxlIjpudWxsfSwiQXV0b1NpemUiOjAsIkZvcmVncm91bmQiOnsiJGlkIjoiNTQ2IiwiQ29sb3IiOnsiJGlkIjoiNT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pZCI6IjU1MCIsIkNvbG9yIjp7IiRpZCI6IjU1MSIsIkEiOjAsIlIiOjI1NSwiRyI6MjU1LCJCIjoyNTV9fSwiSXNWaXNpYmxlIjp0cnVlLCJXaWR0aCI6MC4wLCJIZWlnaHQiOjAuMCwiQm9yZGVyU3R5bGUiOnsiJGlkIjoiNTUyIiwiTGluZUNvbG9yIjpudWxsLCJMaW5lV2VpZ2h0IjowLjAsIkxpbmVUeXBlIjowLCJQYXJlbnRTdHlsZSI6bnVsbH0sIlBhcmVudFN0eWxlIjpudWxsfSwiRGF0ZUZvcm1hdCI6eyIkaWQiOiI1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U0IiwiRm9ybWF0IjowLCJJc1Zpc2libGUiOmZhbHNlLCJMYXN0S25vd25WaXNpYmlsaXR5U3RhdGUiOmZhbHNlfSwiSXNWaXNpYmxlIjp0cnVlLCJQYXJlbnRTdHlsZSI6bnVsbH0sIkluZGV4IjoyLCJQZXJjZW50YWdlQ29tcGxldGUiOm51bGwsIlBvc2l0aW9uIjp7IlJhdGlvIjowLjAsIklzQ3VzdG9tIjpmYWxzZX0sIkRhdGVGb3JtYXQiOnsiJHJlZiI6IjU1MyJ9LCJXZWVrTnVtYmVyaW5nIjp7IiRpZCI6IjU1NSIsIkZvcm1hdCI6MCwiSXNWaXNpYmxlIjpmYWxzZSwiTGFzdEtub3duVmlzaWJpbGl0eVN0YXRlIjpmYWxzZX0sIlJlbGF0ZWRUYXNrSWQiOiIwMDAwMDAwMC0wMDAwLTAwMDAtMDAwMC0wMDAwMDAwMDAwMDAiLCJJZCI6IjBhM2MzNzVmLTBmYmUtNDYyZi1iMThlLTNhMDYwM2NjZGE3OCIsIkltcG9ydElkIjpudWxsLCJUaXRsZSI6IlJldmlldyAxIiwiTm90ZSI6bnVsbCwiSHlwZXJsaW5rIjp7IiRpZCI6IjU1NiIsIkFkZHJlc3MiOiIiLCJTdWJBZGRyZXNzIjoiIn0sIklzQ2hhbmdlZCI6ZmFsc2UsIklzTmV3IjpmYWxzZX0seyIkaWQiOiI1NTciLCJEYXRlIjoiMjAyNC0xMS0xN1QyMzo1OTowMCIsIlN0eWxlIjp7IiRpZCI6IjU1OCIsIlNoYXBlIjowLCJDb25uZWN0b3JNYXJnaW4iOnsiJGlkIjoiNTU5IiwiVG9wIjowLjAsIkxlZnQiOjIuMCwiUmlnaHQiOjIuMCwiQm90dG9tIjowLjB9LCJDb25uZWN0b3JTdHlsZSI6eyIkaWQiOiI1NjAiLCJMaW5lQ29sb3IiOnsiJGlkIjoiNTYxIiwiJHR5cGUiOiJOTFJFLkNvbW1vbi5Eb20uU29saWRDb2xvckJydXNoLCBOTFJFLkNvbW1vbiIsIkNvbG9yIjp7IiRpZCI6IjU2MiIsIkEiOjEyNywiUiI6NzksIkciOjEyOSwiQiI6MTg5fX0sIkxpbmVXZWlnaHQiOjEuMCwiTGluZVR5cGUiOjAsIlBhcmVudFN0eWxlIjpudWxsfSwiSXNCZWxvd1RpbWViYW5kIjp0cnVlLCJQb3NpdGlvbk9uVGFzayI6MCwiSGlkZURhdGUiOmZhbHNlLCJTaGFwZVNpemUiOjEsIlNwYWNpbmciOjAuMCwiUGFkZGluZyI6eyIkaWQiOiI1NjMiLCJUb3AiOjUuMCwiTGVmdCI6My4wLCJSaWdodCI6MC4wLCJCb3R0b20iOjIuMH0sIlNoYXBlU3R5bGUiOnsiJGlkIjoiNTY0IiwiTWFyZ2luIjp7IiRpZCI6IjU2NSIsIlRvcCI6MC4wLCJMZWZ0IjowLjAsIlJpZ2h0IjowLjAsIkJvdHRvbSI6MC4wfSwiUGFkZGluZyI6eyIkaWQiOiI1NjYiLCJUb3AiOjAuMCwiTGVmdCI6MC4wLCJSaWdodCI6MC4wLCJCb3R0b20iOjAuMH0sIkJhY2tncm91bmQiOnsiJGlkIjoiNTY3IiwiQ29sb3IiOnsiJGlkIjoiNTY4IiwiQSI6MjU1LCJSIjoxNjUsIkciOjE5NCwiQiI6NzN9fSwiSXNWaXNpYmxlIjp0cnVlLCJXaWR0aCI6MTguMCwiSGVpZ2h0IjoyMC4wLCJCb3JkZXJTdHlsZSI6eyIkaWQiOiI1NjkiLCJMaW5lQ29sb3IiOnsiJGlkIjoiNTcwIiwiJHR5cGUiOiJOTFJFLkNvbW1vbi5Eb20uU29saWRDb2xvckJydXNoLCBOTFJFLkNvbW1vbiIsIkNvbG9yIjp7IiRpZCI6IjU3MSIsIkEiOjI1NSwiUiI6MjM0LCJHIjoyMiwiQiI6MzB9fSwiTGluZVdlaWdodCI6MC4wLCJMaW5lVHlwZSI6MCwiUGFyZW50U3R5bGUiOm51bGx9LCJQYXJlbnRTdHlsZSI6bnVsbH0sIlRpdGxlU3R5bGUiOnsiJGlkIjoiNTcyIiwiRm9udFNldHRpbmdzIjp7IiRpZCI6IjU3MyIsIkZvbnRTaXplIjoxMiwiRm9udE5hbWUiOiJDYWxpYnJpIiwiSXNCb2xkIjp0cnVlLCJJc0l0YWxpYyI6ZmFsc2UsIklzVW5kZXJsaW5lZCI6ZmFsc2UsIlBhcmVudFN0eWxlIjpudWxsfSwiQXV0b1NpemUiOjAsIkZvcmVncm91bmQiOnsiJGlkIjoiNTc0IiwiQ29sb3IiOnsiJGlkIjoiNTc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EYXRlU3R5bGUiOnsiJGlkIjoiNTgxIiwiRm9udFNldHRpbmdzIjp7IiRpZCI6IjU4MiIsIkZvbnRTaXplIjoxMCwiRm9udE5hbWUiOiJDYWxpYnJpIiwiSXNCb2xkIjpmYWxzZSwiSXNJdGFsaWMiOmZhbHNlLCJJc1VuZGVybGluZWQiOmZhbHNlLCJQYXJlbnRTdHlsZSI6bnVsbH0sIkF1dG9TaXplIjowLCJGb3JlZ3JvdW5kIjp7IiRpZCI6IjU4MyIsIkNvbG9yIjp7IiRpZCI6IjU4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g1IiwiVG9wIjowLjAsIkxlZnQiOjAuMCwiUmlnaHQiOjAuMCwiQm90dG9tIjowLjB9LCJQYWRkaW5nIjp7IiRpZCI6IjU4NiIsIlRvcCI6MC4wLCJMZWZ0IjowLjAsIlJpZ2h0IjowLjAsIkJvdHRvbSI6MC4wfSwiQmFja2dyb3VuZCI6eyIkaWQiOiI1ODciLCJDb2xvciI6eyIkaWQiOiI1ODgiLCJBIjowLCJSIjoyNTUsIkciOjI1NSwiQiI6MjU1fX0sIklzVmlzaWJsZSI6dHJ1ZSwiV2lkdGgiOjAuMCwiSGVpZ2h0IjowLjAsIkJvcmRlclN0eWxlIjp7IiRpZCI6IjU4OSIsIkxpbmVDb2xvciI6bnVsbCwiTGluZVdlaWdodCI6MC4wLCJMaW5lVHlwZSI6MCwiUGFyZW50U3R5bGUiOm51bGx9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JbmRleCI6MywiUGVyY2VudGFnZUNvbXBsZXRlIjpudWxsLCJQb3NpdGlvbiI6eyJSYXRpbyI6MC4wOTA0NzUzMDg2NDE5NzUyNDEsIklzQ3VzdG9tIjp0cnVlfSwiRGF0ZUZvcm1hdCI6eyIkcmVmIjoiNTkwIn0sIldlZWtOdW1iZXJpbmciOnsiJGlkIjoiNTkyIiwiRm9ybWF0IjowLCJJc1Zpc2libGUiOmZhbHNlLCJMYXN0S25vd25WaXNpYmlsaXR5U3RhdGUiOmZhbHNlfSwiUmVsYXRlZFRhc2tJZCI6IjAwMDAwMDAwLTAwMDAtMDAwMC0wMDAwLTAwMDAwMDAwMDAwMCIsIklkIjoiYmJmNDA1ZDUtNWU5NC00OGEzLWE4OWMtZjI4ZWNhODllYTYyIiwiSW1wb3J0SWQiOm51bGwsIlRpdGxlIjoiUmV2aWV3IDIiLCJOb3RlIjpudWxsLCJIeXBlcmxpbmsiOnsiJGlkIjoiNTkzIiwiQWRkcmVzcyI6IiIsIlN1YkFkZHJlc3MiOiIifSwiSXNDaGFuZ2VkIjpmYWxzZSwiSXNOZXciOmZhbHNlfV0sIlRhc2tzIjpbeyIkaWQiOiI1OTQiLCJHcm91cE5hbWUiOm51bGwsIlN0YXJ0RGF0ZSI6IjIwMjQtMDktMDFUMDA6MDA6MDBaIiwiRW5kRGF0ZSI6IjIwMjQtMDktMDZUMjM6NTk6MDBaIiwiUGVyY2VudGFnZUNvbXBsZXRlIjpudWxsLCJTdHlsZSI6eyIkaWQiOiI1OTUiLCJTaGFwZSI6MSwiU2hhcGVUaGlja25lc3MiOjEsIkR1cmF0aW9uRm9ybWF0IjowLCJJbmNsdWRlTm9uV29ya2luZ0RheXNJbkR1cmF0aW9uIjpmYWxzZSwiUGVyY2VudGFnZUNvbXBsZXRlU3R5bGUiOnsiJGlkIjoiNTk2IiwiRm9udFNldHRpbmdzIjp7IiRpZCI6IjU5NyIsIkZvbnRTaXplIjoxMCwiRm9udE5hbWUiOiJDYWxpYnJpIiwiSXNCb2xkIjpmYWxzZSwiSXNJdGFsaWMiOmZhbHNlLCJJc1VuZGVybGluZWQiOmZhbHNlLCJQYXJlbnRTdHlsZSI6bnVsbH0sIkF1dG9TaXplIjowLCJGb3JlZ3JvdW5kIjp7IiRpZCI6IjU5OCIsIkNvbG9yIjp7IiRpZCI6IjU5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AwIiwiVG9wIjowLjAsIkxlZnQiOjAuMCwiUmlnaHQiOjAuMCwiQm90dG9tIjowLjB9LCJQYWRkaW5nIjp7IiRpZCI6IjYwMSIsIlRvcCI6MC4wLCJMZWZ0IjowLjAsIlJpZ2h0IjowLjAsIkJvdHRvbSI6MC4wfSwiQmFja2dyb3VuZCI6eyIkaWQiOiI2MDIiLCJDb2xvciI6eyIkaWQiOiI2MDMiLCJBIjo4OSwiUiI6MCwiRyI6MCwiQiI6MH1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MTAsIkZvbnROYW1lIjoiQ2FsaWJyaSIsIklzQm9sZCI6ZmFsc2UsIklzSXRhbGljIjpmYWxzZSwiSXNVbmRlcmxpbmVkIjpmYWxzZSwiUGFyZW50U3R5bGUiOm51bGx9LCJBdXRvU2l6ZSI6MCwiRm9yZWdyb3VuZCI6eyIkaWQiOiI2MDciLCJDb2xvciI6eyIkaWQiOiI2M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DkiLCJUb3AiOjAuMCwiTGVmdCI6MC4wLCJSaWdodCI6MC4wLCJCb3R0b20iOjAuMH0sIlBhZGRpbmciOnsiJGlkIjoiNjEwIiwiVG9wIjowLjAsIkxlZnQiOjAuMCwiUmlnaHQiOjAuMCwiQm90dG9tIjowLjB9LCJCYWNrZ3JvdW5kIjp7IiRpZCI6IjYxMSIsIkNvbG9yIjp7IiRpZCI6IjYxMiIsIkEiOjg5LCJSIjowLCJHIjowLCJCIjowfX0sIklzVmlzaWJsZSI6dHJ1ZSwiV2lkdGgiOjAuMCwiSGVpZ2h0IjowLjAsIkJvcmRlclN0eWxlIjp7IiRpZCI6IjYxMyIsIkxpbmVDb2xvciI6bnVsbCwiTGluZVdlaWdodCI6MC4wLCJMaW5lVHlwZSI6MCwiUGFyZW50U3R5bGUiOm51bGx9LCJQYXJlbnRTdHlsZSI6bnVsbH0sIkhvcml6b250YWxDb25uZWN0b3JTdHlsZSI6eyIkaWQiOiI2MTQiLCJMaW5lQ29sb3IiOnsiJGlkIjoiNjE1IiwiJHR5cGUiOiJOTFJFLkNvbW1vbi5Eb20uU29saWRDb2xvckJydXNoLCBOTFJFLkNvbW1vbiIsIkNvbG9yIjp7IiRpZCI6IjYxNiIsIkEiOjI1NSwiUiI6MjEyLCJHIjoyMzQsIkIiOjI1NX19LCJMaW5lV2VpZ2h0IjoxLjAsIkxpbmVUeXBlIjowLCJQYXJlbnRTdHlsZSI6bnVsbH0sIlZlcnRpY2FsQ29ubmVjdG9yU3R5bGUiOnsiJGlkIjoiNjE3IiwiTGluZUNvbG9yIjp7IiRpZCI6IjYxOCIsIiR0eXBlIjoiTkxSRS5Db21tb24uRG9tLlNvbGlkQ29sb3JCcnVzaCwgTkxSRS5Db21tb24iLCJDb2xvciI6eyIkaWQiOiI2M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NjIwIiwiTWFyZ2luIjp7IiRpZCI6IjYyMSIsIlRvcCI6MC4wLCJMZWZ0Ijo0LjAsIlJpZ2h0Ijo0LjAsIkJvdHRvbSI6MC4wfSwiUGFkZGluZyI6eyIkaWQiOiI2MjIiLCJUb3AiOjAuMCwiTGVmdCI6MC4wLCJSaWdodCI6MC4wLCJCb3R0b20iOjAuMH0sIkJhY2tncm91bmQiOnsiJGlkIjoiNjIzIiwiQ29sb3IiOnsiJGlkIjoiNjI0IiwiQSI6MjU1LCJSIjoxMjQsIkciOjIwMiwiQiI6OTh9fSwiSXNWaXNpYmxlIjp0cnVlLCJXaWR0aCI6MC4wLCJIZWlnaHQiOjE2LjAsIkJvcmRlclN0eWxlIjp7IiRpZCI6IjYyNSIsIkxpbmVDb2xvciI6eyIkaWQiOiI2MjYiLCIkdHlwZSI6Ik5MUkUuQ29tbW9uLkRvbS5Tb2xpZENvbG9yQnJ1c2gsIE5MUkUuQ29tbW9uIiwiQ29sb3IiOnsiJGlkIjoiNjI3IiwiQSI6MjU1LCJSIjoyNTUsIkciOjAsIkIiOjB9fSwiTGluZVdlaWdodCI6MC4wLCJMaW5lVHlwZSI6MCwiUGFyZW50U3R5bGUiOm51bGx9LCJQYXJlbnRTdHlsZSI6bnVsbH0sIlRpdGxlU3R5bGUiOnsiJGlkIjoiNjI4IiwiRm9udFNldHRpbmdzIjp7IiRpZCI6IjYyOSIsIkZvbnRTaXplIjoxMiwiRm9udE5hbWUiOiJDYWxpYnJpIiwiSXNCb2xkIjp0cnVlLCJJc0l0YWxpYyI6ZmFsc2UsIklzVW5kZXJsaW5lZCI6ZmFsc2UsIlBhcmVudFN0eWxlIjpudWxsfSwiQXV0b1NpemUiOjIsIkZvcmVncm91bmQiOnsiJGlkIjoiNjMwIiwiQ29sb3IiOnsiJGlkIjoiNjMxIiwiQSI6MjU1LCJSIjo0LCJHIjo5NywiQiI6MTIzfX0sIk1heFdpZHRoIjo0Ni40NTkyODI3MDA0MjE4NjYsIk1heEhlaWdodCI6IkluZmluaXR5IiwiU21hcnRGb3JlZ3JvdW5kSXNBY3RpdmUiOmZhbHNlLCJIb3Jpem9udGFsQWxpZ25tZW50IjowLCJWZXJ0aWNhbEFsaWdubWVudCI6MCwiU21hcnRGb3JlZ3JvdW5kIjpudWxsLCJCYWNrZ3JvdW5kRmlsbFR5cGUiOjAsIk1hcmdpbiI6eyIkaWQiOiI2MzIiLCJUb3AiOjAuMCwiTGVmdCI6MC4wLCJSaWdodCI6MC4wLCJCb3R0b20iOjAuMH0sIlBhZGRpbmciOnsiJGlkIjoiNjMzIiwiVG9wIjowLjAsIkxlZnQiOjAuMCwiUmlnaHQiOjAuMCwiQm90dG9tIjowLjB9LCJCYWNrZ3JvdW5kIjp7IiRpZCI6IjYzNCIsIkNvbG9yIjp7IiRpZCI6IjYzNSIsIkEiOjAsIlIiOjI1NSwiRyI6MjU1LCJCIjoyNTV9fSwiSXNWaXNpYmxlIjp0cnVlLCJXaWR0aCI6MC4wLCJIZWlnaHQiOjAuMCwiQm9yZGVyU3R5bGUiOnsiJGlkIjoiNjM2IiwiTGluZUNvbG9yIjpudWxsLCJMaW5lV2VpZ2h0IjowLjAsIkxpbmVUeXBlIjowLCJQYXJlbnRTdHlsZSI6bnVsbH0sIlBhcmVudFN0eWxlIjpudWxsfSwiRGF0ZVN0eWxlIjp7IiRpZCI6IjYzNyIsIkZvbnRTZXR0aW5ncyI6eyIkaWQiOiI2MzgiLCJGb250U2l6ZSI6MTAsIkZvbnROYW1lIjoiQ2FsaWJyaSIsIklzQm9sZCI6ZmFsc2UsIklzSXRhbGljIjpmYWxzZSwiSXNVbmRlcmxpbmVkIjpmYWxzZSwiUGFyZW50U3R5bGUiOm51bGx9LCJBdXRvU2l6ZSI6MCwiRm9yZWdyb3VuZCI6eyIkaWQiOiI2MzkiLCJDb2xvciI6eyIkaWQiOiI2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0MSIsIlRvcCI6MC4wLCJMZWZ0IjowLjAsIlJpZ2h0IjowLjAsIkJvdHRvbSI6MC4wfSwiUGFkZGluZyI6eyIkaWQiOiI2NDIiLCJUb3AiOjAuMCwiTGVmdCI6MC4wLCJSaWdodCI6MC4wLCJCb3R0b20iOjAuMH0sIkJhY2tncm91bmQiOnsiJGlkIjoiNjQzIiwiQ29sb3IiOnsiJGlkIjoiNjQ0IiwiQSI6MCwiUiI6MjU1LCJHIjoyNTUsIkIiOjI1NX19LCJJc1Zpc2libGUiOnRydWUsIldpZHRoIjowLjAsIkhlaWdodCI6MC4wLCJCb3JkZXJTdHlsZSI6eyIkaWQiOiI2NDUiLCJMaW5lQ29sb3IiOm51bGwsIkxpbmVXZWlnaHQiOjAuMCwiTGluZVR5cGUiOjAsIlBhcmVudFN0eWxlIjpudWxsfSwiUGFyZW50U3R5bGUiOm51bGx9LCJEYXRlRm9ybWF0Ijp7IiRpZCI6IjY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DciLCJGb3JtYXQiOjAsIklzVmlzaWJsZSI6ZmFsc2UsIkxhc3RLbm93blZpc2liaWxpdHlTdGF0ZSI6ZmFsc2V9LCJJc1Zpc2libGUiOnRydWUsIlBhcmVudFN0eWxlIjpudWxsfSwiSW5kZXgiOjQsIlNtYXJ0RHVyYXRpb25BY3RpdmF0ZWQiOmZhbHNlLCJEYXRlRm9ybWF0Ijp7IiRyZWYiOiI2NDYifSwiV2Vla051bWJlcmluZyI6eyIkaWQiOiI2NDgiLCJGb3JtYXQiOjAsIklzVmlzaWJsZSI6ZmFsc2UsIkxhc3RLbm93blZpc2liaWxpdHlTdGF0ZSI6ZmFsc2V9LCJJZCI6IjVkZWI5MDhiLThmOWEtNDA2ZS1hMGY3LTRmMmQwNWE2Y2JmZCIsIkltcG9ydElkIjpudWxsLCJUaXRsZSI6IlRpdGxlIFNlbGVjdGlvbiAiLCJOb3RlIjpudWxsLCJIeXBlcmxpbmsiOnsiJGlkIjoiNjQ5IiwiQWRkcmVzcyI6IiIsIlN1YkFkZHJlc3MiOiIifSwiSXNDaGFuZ2VkIjpmYWxzZSwiSXNOZXciOmZhbHNlfSx7IiRpZCI6IjY1MCIsIkdyb3VwTmFtZSI6bnVsbCwiU3RhcnREYXRlIjoiMjAyNC0wOS0xMFQwMDowMDowMFoiLCJFbmREYXRlIjoiMjAyNC0wOS0xNVQyMzo1OTowMFoiLCJQZXJjZW50YWdlQ29tcGxldGUiOm51bGwsIlN0eWxlIjp7IiRpZCI6IjY1MSIsIlNoYXBlIjoxLCJTaGFwZVRoaWNrbmVzcyI6MSwiRHVyYXRpb25Gb3JtYXQiOjAsIkluY2x1ZGVOb25Xb3JraW5nRGF5c0luRHVyYXRpb24iOmZhbHNlLCJQZXJjZW50YWdlQ29tcGxl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2NTYiLCJUb3AiOjAuMCwiTGVmdCI6MC4wLCJSaWdodCI6MC4wLCJCb3R0b20iOjAuMH0sIlBhZGRpbmciOnsiJGlkIjoiNjU3IiwiVG9wIjowLjAsIkxlZnQiOjAuMCwiUmlnaHQiOjAuMCwiQm90dG9tIjowLjB9LCJCYWNrZ3JvdW5kIjp7IiRpZCI6IjY1OCIsIkNvbG9yIjp7IiRpZCI6IjY1OSIsIkEiOjg5LCJSIjowLCJHIjowLCJCIjowfX0sIklzVmlzaWJsZSI6dHJ1ZSwiV2lkdGgiOjAuMCwiSGVpZ2h0IjowLjAsIkJvcmRlclN0eWxlIjp7IiRpZCI6IjY2MCIsIkxpbmVDb2xvciI6bnVsbCwiTGluZVdlaWdodCI6MC4wLCJMaW5lVHlwZSI6MCwiUGFyZW50U3R5bGUiOm51bGx9LCJQYXJlbnRTdHlsZSI6bnVsbH0sIkR1cmF0aW9uU3R5bGUiOnsiJGlkIjoiNjYxIiwiRm9udFNldHRpbmdzIjp7IiRpZCI6IjY2MiIsIkZvbnRTaXplIjoxMCwiRm9udE5hbWUiOiJDYWxpYnJpIiwiSXNCb2xkIjpmYWxzZSwiSXNJdGFsaWMiOmZhbHNlLCJJc1VuZGVybGluZWQiOmZhbHNlLCJQYXJlbnRTdHlsZSI6bnVsbH0sIkF1dG9TaXplIjowLCJGb3JlZ3JvdW5kIjp7IiRpZCI6IjY2MyIsIkNvbG9yIjp7IiRpZCI6IjY2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GlkIjoiNjY3IiwiQ29sb3IiOnsiJGlkIjoiNjY4IiwiQSI6ODksIlIiOjAsIkciOjAsIkIiOjB9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aWQiOiI2NzEiLCIkdHlwZSI6Ik5MUkUuQ29tbW9uLkRvbS5Tb2xpZENvbG9yQnJ1c2gsIE5MUkUuQ29tbW9uIiwiQ29sb3IiOnsiJGlkIjoiNjcyIiwiQSI6MjU1LCJSIjoyMTIsIkciOjIzNCwiQiI6MjU1fX0sIkxpbmVXZWlnaHQiOjEuMCwiTGluZVR5cGUiOjAsIlBhcmVudFN0eWxlIjpudWxsfSwiVmVydGljYWxDb25uZWN0b3JTdHlsZSI6eyIkaWQiOiI2NzMiLCJMaW5lQ29sb3IiOnsiJGlkIjoiNjc0IiwiJHR5cGUiOiJOTFJFLkNvbW1vbi5Eb20uU29saWRDb2xvckJydXNoLCBOTFJFLkNvbW1vbiIsIkNvbG9yIjp7IiRpZCI6IjY3N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2NzYiLCJNYXJnaW4iOnsiJGlkIjoiNjc3IiwiVG9wIjowLjAsIkxlZnQiOjQuMCwiUmlnaHQiOjQuMCwiQm90dG9tIjowLjB9LCJQYWRkaW5nIjp7IiRpZCI6IjY3OCIsIlRvcCI6MC4wLCJMZWZ0IjowLjAsIlJpZ2h0IjowLjAsIkJvdHRvbSI6MC4wfSwiQmFja2dyb3VuZCI6eyIkaWQiOiI2NzkiLCJDb2xvciI6eyIkaWQiOiI2ODAiLCJBIjoyNTUsIlIiOjEyNCwiRyI6MjAyLCJCIjo5OH19LCJJc1Zpc2libGUiOnRydWUsIldpZHRoIjowLjAsIkhlaWdodCI6MTYuMCwiQm9yZGVyU3R5bGUiOnsiJGlkIjoiNjgxIiwiTGluZUNvbG9yIjp7IiRpZCI6IjY4MiIsIiR0eXBlIjoiTkxSRS5Db21tb24uRG9tLlNvbGlkQ29sb3JCcnVzaCwgTkxSRS5Db21tb24iLCJDb2xvciI6eyIkaWQiOiI2ODMiLCJBIjoyNTUsIlIiOjIzNCwiRyI6MjIsIkIiOjMwfX0sIkxpbmVXZWlnaHQiOjAuMCwiTGluZVR5cGUiOjAsIlBhcmVudFN0eWxlIjpudWxsfSwiUGFyZW50U3R5bGUiOm51bGx9LCJUaXRsZVN0eWxlIjp7IiRpZCI6IjY4NCIsIkZvbnRTZXR0aW5ncyI6eyIkaWQiOiI2ODUiLCJGb250U2l6ZSI6MTIsIkZvbnROYW1lIjoiQ2FsaWJyaSIsIklzQm9sZCI6dHJ1ZSwiSXNJdGFsaWMiOmZhbHNlLCJJc1VuZGVybGluZWQiOmZhbHNlLCJQYXJlbnRTdHlsZSI6bnVsbH0sIkF1dG9TaXplIjowLCJGb3JlZ3JvdW5kIjp7IiRpZCI6IjY4NiIsIkNvbG9yIjp7IiRpZCI6IjY4Ny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2ODgiLCJUb3AiOjAuMCwiTGVmdCI6MC4wLCJSaWdodCI6MC4wLCJCb3R0b20iOjAuMH0sIlBhZGRpbmciOnsiJGlkIjoiNjg5IiwiVG9wIjowLjAsIkxlZnQiOjAuMCwiUmlnaHQiOjAuMCwiQm90dG9tIjowL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RGF0ZVN0eWxlIjp7IiRpZCI6IjY5MyIsIkZvbnRTZXR0aW5ncyI6eyIkaWQiOiI2OTQiLCJGb250U2l6ZSI6MTAsIkZvbnROYW1lIjoiQ2FsaWJyaSIsIklzQm9sZCI6ZmFsc2UsIklzSXRhbGljIjpmYWxzZSwiSXNVbmRlcmxpbmVkIjpmYWxzZSwiUGFyZW50U3R5bGUiOm51bGx9LCJBdXRvU2l6ZSI6MCwiRm9yZWdyb3VuZCI6eyIkaWQiOiI2OTUiLCJDb2xvciI6eyIkaWQiOiI2O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yIsIlRvcCI6MC4wLCJMZWZ0IjowLjAsIlJpZ2h0IjowLjAsIkJvdHRvbSI6MC4wfSwiUGFkZGluZyI6eyIkaWQiOiI2OTgiLCJUb3AiOjAuMCwiTGVmdCI6MC4wLCJSaWdodCI6MC4wLCJCb3R0b20iOjAuMH0sIkJhY2tncm91bmQiOnsiJGlkIjoiNjk5IiwiQ29sb3IiOnsiJGlkIjoiNzAwIiwiQSI6MCwiUiI6MjU1LCJHIjoyNTUsIkIiOjI1NX19LCJJc1Zpc2libGUiOnRydWUsIldpZHRoIjowLjAsIkhlaWdodCI6MC4wLCJCb3JkZXJTdHlsZSI6eyIkaWQiOiI3MDEiLCJMaW5lQ29sb3IiOm51bGwsIkxpbmVXZWlnaHQiOjAuMCwiTGluZVR5cGUiOjAsIlBhcmVudFN0eWxlIjpudWxsfSwiUGFyZW50U3R5bGUiOm51bGx9LCJEYXRlRm9ybWF0Ijp7IiRpZCI6Ijc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MiLCJGb3JtYXQiOjAsIklzVmlzaWJsZSI6ZmFsc2UsIkxhc3RLbm93blZpc2liaWxpdHlTdGF0ZSI6ZmFsc2V9LCJJc1Zpc2libGUiOnRydWUsIlBhcmVudFN0eWxlIjpudWxsfSwiSW5kZXgiOjUsIlNtYXJ0RHVyYXRpb25BY3RpdmF0ZWQiOmZhbHNlLCJEYXRlRm9ybWF0Ijp7IiRyZWYiOiI3MDIifSwiV2Vla051bWJlcmluZyI6eyIkaWQiOiI3MDQiLCJGb3JtYXQiOjAsIklzVmlzaWJsZSI6ZmFsc2UsIkxhc3RLbm93blZpc2liaWxpdHlTdGF0ZSI6ZmFsc2V9LCJJZCI6IjlkNTM4MGI5LWRlYmQtNGRmNi04ZjZiLTBjNGViMGM5NmEzMSIsIkltcG9ydElkIjpudWxsLCJUaXRsZSI6IkRhdGEgQ29sbGVjdGlvbiIsIk5vdGUiOm51bGwsIkh5cGVybGluayI6eyIkaWQiOiI3MDUiLCJBZGRyZXNzIjoiIiwiU3ViQWRkcmVzcyI6IiJ9LCJJc0NoYW5nZWQiOmZhbHNlLCJJc05ldyI6ZmFsc2V9LHsiJGlkIjoiNzA2IiwiR3JvdXBOYW1lIjpudWxsLCJTdGFydERhdGUiOiIyMDI0LTA5LTE2VDAwOjAwOjAwWiIsIkVuZERhdGUiOiIyMDI0LTA5LTI0VDIzOjU5OjAwWiIsIlBlcmNlbnRhZ2VDb21wbGV0ZSI6bnVsbCwiU3R5bGUiOnsiJGlkIjoiNzA3IiwiU2hhcGUiOjEsIlNoYXBlVGhpY2tuZXNzIjoxLCJEdXJhdGlvbkZvcm1hdCI6MCwiSW5jbHVkZU5vbldvcmtpbmdEYXlzSW5EdXJhdGlvbiI6ZmFsc2UsIlBlcmNlbnRhZ2VDb21wbGV0ZVN0eWxlIjp7IiRpZCI6IjcwOCIsIkZvbnRTZXR0aW5ncyI6eyIkaWQiOiI3MDkiLCJGb250U2l6ZSI6MTAsIkZvbnROYW1lIjoiQ2FsaWJyaSIsIklzQm9sZCI6ZmFsc2UsIklzSXRhbGljIjpmYWxzZSwiSXNVbmRlcmxpbmVkIjpmYWxzZSwiUGFyZW50U3R5bGUiOm51bGx9LCJBdXRvU2l6ZSI6MCwiRm9yZWdyb3VuZCI6eyIkaWQiOiI3MTAiLCJDb2xvciI6eyIkaWQiOiI3M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ODksIlIiOjAsIkciOjAsIkIiOjB9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GlkIjoiNz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IxIiwiVG9wIjowLjAsIkxlZnQiOjAuMCwiUmlnaHQiOjAuMCwiQm90dG9tIjowLjB9LCJQYWRkaW5nIjp7IiRpZCI6IjcyMiIsIlRvcCI6MC4wLCJMZWZ0IjowLjAsIlJpZ2h0IjowLjAsIkJvdHRvbSI6MC4wfSwiQmFja2dyb3VuZCI6eyIkaWQiOiI3MjMiLCJDb2xvciI6eyIkaWQiOiI3MjQiLCJBIjo4OSwiUiI6MCwiRyI6MCwiQiI6MH19LCJJc1Zpc2libGUiOnRydWUsIldpZHRoIjowLjAsIkhlaWdodCI6MC4wLCJCb3JkZXJTdHlsZSI6eyIkaWQiOiI3MjUiLCJMaW5lQ29sb3IiOm51bGwsIkxpbmVXZWlnaHQiOjAuMCwiTGluZVR5cGUiOjAsIlBhcmVudFN0eWxlIjpudWxsfSwiUGFyZW50U3R5bGUiOm51bGx9LCJIb3Jpem9udGFsQ29ubmVjdG9yU3R5bGUiOnsiJGlkIjoiNzI2IiwiTGluZUNvbG9yIjp7IiRpZCI6IjcyNyIsIiR0eXBlIjoiTkxSRS5Db21tb24uRG9tLlNvbGlkQ29sb3JCcnVzaCwgTkxSRS5Db21tb24iLCJDb2xvciI6eyIkaWQiOiI3MjgiLCJBIjoyNTUsIlIiOjIxMiwiRyI6MjM0LCJCIjoyNTV9fSwiTGluZVdlaWdodCI6MS4wLCJMaW5lVHlwZSI6MCwiUGFyZW50U3R5bGUiOm51bGx9LCJWZXJ0aWNhbENvbm5lY3RvclN0eWxlIjp7IiRpZCI6IjcyOSIsIkxpbmVDb2xvciI6eyIkaWQiOiI3MzAiLCIkdHlwZSI6Ik5MUkUuQ29tbW9uLkRvbS5Tb2xpZENvbG9yQnJ1c2gsIE5MUkUuQ29tbW9uIiwiQ29sb3IiOnsiJGlkIjoiNzM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zMiIsIk1hcmdpbiI6eyIkaWQiOiI3MzMiLCJUb3AiOjAuMCwiTGVmdCI6NC4wLCJSaWdodCI6NC4wLCJCb3R0b20iOjAuMH0sIlBhZGRpbmciOnsiJGlkIjoiNzM0IiwiVG9wIjowLjAsIkxlZnQiOjAuMCwiUmlnaHQiOjAuMCwiQm90dG9tIjowLjB9LCJCYWNrZ3JvdW5kIjp7IiRpZCI6IjczNSIsIkNvbG9yIjp7IiRpZCI6IjczNiIsIkEiOjI1NSwiUiI6MTI0LCJHIjoyMDIsIkIiOjk4fX0sIklzVmlzaWJsZSI6dHJ1ZSwiV2lkdGgiOjAuMCwiSGVpZ2h0IjoxNi4wLCJCb3JkZXJTdHlsZSI6eyIkaWQiOiI3MzciLCJMaW5lQ29sb3IiOnsiJGlkIjoiNzM4IiwiJHR5cGUiOiJOTFJFLkNvbW1vbi5Eb20uU29saWRDb2xvckJydXNoLCBOTFJFLkNvbW1vbiIsIkNvbG9yIjp7IiRpZCI6IjczOSIsIkEiOjI1NSwiUiI6MjU1LCJHIjowLCJCIjowfX0sIkxpbmVXZWlnaHQiOjAuMCwiTGluZVR5cGUiOjAsIlBhcmVudFN0eWxlIjpudWxsfSwiUGFyZW50U3R5bGUiOm51bGx9LCJUaXRsZVN0eWxlIjp7IiRpZCI6Ijc0MCIsIkZvbnRTZXR0aW5ncyI6eyIkaWQiOiI3NDEiLCJGb250U2l6ZSI6MTIsIkZvbnROYW1lIjoiQ2FsaWJyaSIsIklzQm9sZCI6dHJ1ZSwiSXNJdGFsaWMiOmZhbHNlLCJJc1VuZGVybGluZWQiOmZhbHNlLCJQYXJlbnRTdHlsZSI6bnVsbH0sIkF1dG9TaXplIjowLCJGb3JlZ3JvdW5kIjp7IiRpZCI6Ijc0MiIsIkNvbG9yIjp7IiRpZCI6Ijc0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3NDQiLCJUb3AiOjAuMCwiTGVmdCI6MC4wLCJSaWdodCI6MC4wLCJCb3R0b20iOjAuMH0sIlBhZGRpbmciOnsiJGlkIjoiNzQ1IiwiVG9wIjowLjAsIkxlZnQiOjAuMCwiUmlnaHQiOjAuMCwiQm90dG9tIjowLjB9LCJCYWNrZ3JvdW5kIjp7IiRpZCI6Ijc0NiIsIkNvbG9yIjp7IiRpZCI6Ijc0NyIsIkEiOjAsIlIiOjI1NSwiRyI6MjU1LCJCIjoyNTV9fSwiSXNWaXNpYmxlIjp0cnVlLCJXaWR0aCI6MC4wLCJIZWlnaHQiOjAuMCwiQm9yZGVyU3R5bGUiOnsiJGlkIjoiNzQ4IiwiTGluZUNvbG9yIjpudWxsLCJMaW5lV2VpZ2h0IjowLjAsIkxpbmVUeXBlIjowLCJQYXJlbnRTdHlsZSI6bnVsbH0sIlBhcmVudFN0eWxlIjpudWxsfSwiRGF0ZVN0eWxlIjp7IiRpZCI6Ijc0OSIsIkZvbnRTZXR0aW5ncyI6eyIkaWQiOiI3NTAiLCJGb250U2l6ZSI6MTAsIkZvbnROYW1lIjoiQ2FsaWJyaSIsIklzQm9sZCI6ZmFsc2UsIklzSXRhbGljIjpmYWxzZSwiSXNVbmRlcmxpbmVkIjpmYWxzZSwiUGFyZW50U3R5bGUiOm51bGx9LCJBdXRvU2l6ZSI6MCwiRm9yZWdyb3VuZCI6eyIkaWQiOiI3NTEiLCJDb2xvciI6eyIkaWQiOiI3N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1MyIsIlRvcCI6MC4wLCJMZWZ0IjowLjAsIlJpZ2h0IjowLjAsIkJvdHRvbSI6MC4wfSwiUGFkZGluZyI6eyIkaWQiOiI3NTQiLCJUb3AiOjAuMCwiTGVmdCI6MC4wLCJSaWdodCI6MC4wLCJCb3R0b20iOjAuMH0sIkJhY2tncm91bmQiOnsiJGlkIjoiNzU1IiwiQ29sb3IiOnsiJGlkIjoiNzU2IiwiQSI6MCwiUiI6MjU1LCJHIjoyNTUsIkIiOjI1NX19LCJJc1Zpc2libGUiOnRydWUsIldpZHRoIjowLjAsIkhlaWdodCI6MC4wLCJCb3JkZXJTdHlsZSI6eyIkaWQiOiI3NTciLCJMaW5lQ29sb3IiOm51bGwsIkxpbmVXZWlnaHQiOjAuMCwiTGluZVR5cGUiOjAsIlBhcmVudFN0eWxlIjpudWxsfSwiUGFyZW50U3R5bGUiOm51bGx9LCJEYXRlRm9ybWF0Ijp7IiRpZCI6Ijc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TkiLCJGb3JtYXQiOjAsIklzVmlzaWJsZSI6ZmFsc2UsIkxhc3RLbm93blZpc2liaWxpdHlTdGF0ZSI6ZmFsc2V9LCJJc1Zpc2libGUiOnRydWUsIlBhcmVudFN0eWxlIjpudWxsfSwiSW5kZXgiOjYsIlNtYXJ0RHVyYXRpb25BY3RpdmF0ZWQiOmZhbHNlLCJEYXRlRm9ybWF0Ijp7IiRyZWYiOiI3NTgifSwiV2Vla051bWJlcmluZyI6eyIkaWQiOiI3NjAiLCJGb3JtYXQiOjAsIklzVmlzaWJsZSI6ZmFsc2UsIkxhc3RLbm93blZpc2liaWxpdHlTdGF0ZSI6ZmFsc2V9LCJJZCI6IjY1NzM4OTA5LTkzYjEtNGMxYS1hNjYyLWVkMzA4NGYzM2JmMCIsIkltcG9ydElkIjpudWxsLCJUaXRsZSI6IlByZXByb2Nlc3NpbmcgRGF0YSIsIk5vdGUiOm51bGwsIkh5cGVybGluayI6eyIkaWQiOiI3NjEiLCJBZGRyZXNzIjoiIiwiU3ViQWRkcmVzcyI6IiJ9LCJJc0NoYW5nZWQiOmZhbHNlLCJJc05ldyI6ZmFsc2V9LHsiJGlkIjoiNzYyIiwiR3JvdXBOYW1lIjpudWxsLCJTdGFydERhdGUiOiIyMDI0LTEwLTE1VDAwOjAwOjAwWiIsIkVuZERhdGUiOiIyMDI0LTEwLTIwVDIzOjU5OjAwWiIsIlBlcmNlbnRhZ2VDb21wbGV0ZSI6bnVsbCwiU3R5bGUiOnsiJGlkIjoiNzYzIiwiU2hhcGUiOjEsIlNoYXBlVGhpY2tuZXNzIjoxLCJEdXJhdGlvbkZvcm1hdCI6MCwiSW5jbHVkZU5vbldvcmtpbmdEYXlzSW5EdXJhdGlvbiI6ZmFsc2UsIlBlcmNlbnRhZ2VDb21wbGV0ZVN0eWxlIjp7IiRpZCI6Ijc2NCIsIkZvbnRTZXR0aW5ncyI6eyIkaWQiOiI3NjUiLCJGb250U2l6ZSI6MTAsIkZvbnROYW1lIjoiQ2FsaWJyaSIsIklzQm9sZCI6ZmFsc2UsIklzSXRhbGljIjpmYWxzZSwiSXNVbmRlcmxpbmVkIjpmYWxzZSwiUGFyZW50U3R5bGUiOm51bGx9LCJBdXRvU2l6ZSI6MCwiRm9yZWdyb3VuZCI6eyIkaWQiOiI3NjYiLCJDb2xvciI6eyIkaWQiOiI3N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GlkIjoiNzcwIiwiQ29sb3IiOnsiJGlkIjoiNzcxIiwiQSI6ODksIlIiOjAsIkciOjAsIkIiOjB9fSwiSXNWaXNpYmxlIjp0cnVlLCJXaWR0aCI6MC4wLCJIZWlnaHQiOjAuMCwiQm9yZGVyU3R5bGUiOnsiJGlkIjoiNzcyIiwiTGluZUNvbG9yIjpudWxsLCJMaW5lV2VpZ2h0IjowLjAsIkxpbmVUeXBlIjowLCJQYXJlbnRTdHlsZSI6bnVsbH0sIlBhcmVudFN0eWxlIjpudWxsfSwiRHVyYXRpb25TdHlsZSI6eyIkaWQiOiI3NzMiLCJGb250U2V0dGluZ3MiOnsiJGlkIjoiNzc0IiwiRm9udFNpemUiOjEwLCJGb250TmFtZSI6IkNhbGlicmkiLCJJc0JvbGQiOmZhbHNlLCJJc0l0YWxpYyI6ZmFsc2UsIklzVW5kZXJsaW5lZCI6ZmFsc2UsIlBhcmVudFN0eWxlIjpudWxsfSwiQXV0b1NpemUiOjAsIkZvcmVncm91bmQiOnsiJGlkIjoiNzc1IiwiQ29sb3IiOnsiJGlkIjoiNz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c3IiwiVG9wIjowLjAsIkxlZnQiOjAuMCwiUmlnaHQiOjAuMCwiQm90dG9tIjowLjB9LCJQYWRkaW5nIjp7IiRpZCI6Ijc3OCIsIlRvcCI6MC4wLCJMZWZ0IjowLjAsIlJpZ2h0IjowLjAsIkJvdHRvbSI6MC4wfSwiQmFja2dyb3VuZCI6eyIkaWQiOiI3NzkiLCJDb2xvciI6eyIkaWQiOiI3ODAiLCJBIjo4OSwiUiI6MCwiRyI6MCwiQiI6MH19LCJJc1Zpc2libGUiOnRydWUsIldpZHRoIjowLjAsIkhlaWdodCI6MC4wLCJCb3JkZXJTdHlsZSI6eyIkaWQiOiI3ODEiLCJMaW5lQ29sb3IiOm51bGwsIkxpbmVXZWlnaHQiOjAuMCwiTGluZVR5cGUiOjAsIlBhcmVudFN0eWxlIjpudWxsfSwiUGFyZW50U3R5bGUiOm51bGx9LCJIb3Jpem9udGFsQ29ubmVjdG9yU3R5bGUiOnsiJGlkIjoiNzgyIiwiTGluZUNvbG9yIjp7IiRpZCI6Ijc4MyIsIiR0eXBlIjoiTkxSRS5Db21tb24uRG9tLlNvbGlkQ29sb3JCcnVzaCwgTkxSRS5Db21tb24iLCJDb2xvciI6eyIkaWQiOiI3ODQiLCJBIjoyNTUsIlIiOjIxMiwiRyI6MjM0LCJCIjoyNTV9fSwiTGluZVdlaWdodCI6MS4wLCJMaW5lVHlwZSI6MCwiUGFyZW50U3R5bGUiOm51bGx9LCJWZXJ0aWNhbENvbm5lY3RvclN0eWxlIjp7IiRpZCI6Ijc4NSIsIkxpbmVDb2xvciI6eyIkaWQiOiI3ODYiLCIkdHlwZSI6Ik5MUkUuQ29tbW9uLkRvbS5Tb2xpZENvbG9yQnJ1c2gsIE5MUkUuQ29tbW9uIiwiQ29sb3IiOnsiJGlkIjoiNzg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4OCIsIk1hcmdpbiI6eyIkaWQiOiI3ODkiLCJUb3AiOjAuMCwiTGVmdCI6NC4wLCJSaWdodCI6NC4wLCJCb3R0b20iOjAuMH0sIlBhZGRpbmciOnsiJGlkIjoiNzkwIiwiVG9wIjowLjAsIkxlZnQiOjAuMCwiUmlnaHQiOjAuMCwiQm90dG9tIjowLjB9LCJCYWNrZ3JvdW5kIjp7IiRpZCI6Ijc5MSIsIkNvbG9yIjp7IiRpZCI6Ijc5MiIsIkEiOjI1NSwiUiI6MTEsIkciOjIwOCwiQiI6MjE3fX0sIklzVmlzaWJsZSI6dHJ1ZSwiV2lkdGgiOjAuMCwiSGVpZ2h0IjoxNi4wLCJCb3JkZXJTdHlsZSI6eyIkaWQiOiI3OTMiLCJMaW5lQ29sb3IiOnsiJGlkIjoiNzk0IiwiJHR5cGUiOiJOTFJFLkNvbW1vbi5Eb20uU29saWRDb2xvckJydXNoLCBOTFJFLkNvbW1vbiIsIkNvbG9yIjp7IiRpZCI6Ijc5NSIsIkEiOjI1NSwiUiI6MjU1LCJHIjowLCJCIjowfX0sIkxpbmVXZWlnaHQiOjAuMCwiTGluZVR5cGUiOjAsIlBhcmVudFN0eWxlIjpudWxsfSwiUGFyZW50U3R5bGUiOm51bGx9LCJUaXRsZVN0eWxlIjp7IiRpZCI6Ijc5NiIsIkZvbnRTZXR0aW5ncyI6eyIkaWQiOiI3OTciLCJGb250U2l6ZSI6MTIsIkZvbnROYW1lIjoiQ2FsaWJyaSIsIklzQm9sZCI6dHJ1ZSwiSXNJdGFsaWMiOmZhbHNlLCJJc1VuZGVybGluZWQiOmZhbHNlLCJQYXJlbnRTdHlsZSI6bnVsbH0sIkF1dG9TaXplIjowLCJGb3JlZ3JvdW5kIjp7IiRpZCI6Ijc5OCIsIkNvbG9yIjp7IiRpZCI6Ijc5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4MDAiLCJUb3AiOjAuMCwiTGVmdCI6MC4wLCJSaWdodCI6MC4wLCJCb3R0b20iOjAuMH0sIlBhZGRpbmciOnsiJGlkIjoiODAxIiwiVG9wIjowLjAsIkxlZnQiOjAuMCwiUmlnaHQiOjAuMCwiQm90dG9tIjowLjB9LCJCYWNrZ3JvdW5kIjp7IiRpZCI6IjgwMiIsIkNvbG9yIjp7IiRpZCI6IjgwMyIsIkEiOjAsIlIiOjI1NSwiRyI6MjU1LCJCIjoyNTV9fSwiSXNWaXNpYmxlIjp0cnVlLCJXaWR0aCI6MC4wLCJIZWlnaHQiOjAuMCwiQm9yZGVyU3R5bGUiOnsiJGlkIjoiODA0IiwiTGluZUNvbG9yIjpudWxsLCJMaW5lV2VpZ2h0IjowLjAsIkxpbmVUeXBlIjowLCJQYXJlbnRTdHlsZSI6bnVsbH0sIlBhcmVudFN0eWxlIjpudWxsfSwiRGF0ZVN0eWxlIjp7IiRpZCI6IjgwNSIsIkZvbnRTZXR0aW5ncyI6eyIkaWQiOiI4MDYiLCJGb250U2l6ZSI6MTAsIkZvbnROYW1lIjoiQ2FsaWJyaSIsIklzQm9sZCI6ZmFsc2UsIklzSXRhbGljIjpmYWxzZSwiSXNVbmRlcmxpbmVkIjpmYWxzZSwiUGFyZW50U3R5bGUiOm51bGx9LCJBdXRvU2l6ZSI6MCwiRm9yZWdyb3VuZCI6eyIkaWQiOiI4MDciLCJDb2xvciI6eyIkaWQiOiI4M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gwOSIsIlRvcCI6MC4wLCJMZWZ0IjowLjAsIlJpZ2h0IjowLjAsIkJvdHRvbSI6MC4wfSwiUGFkZGluZyI6eyIkaWQiOiI4MTAiLCJUb3AiOjAuMCwiTGVmdCI6MC4wLCJSaWdodCI6MC4wLCJCb3R0b20iOjAuMH0sIkJhY2tncm91bmQiOnsiJGlkIjoiODExIiwiQ29sb3IiOnsiJGlkIjoiODEyIiwiQSI6MCwiUiI6MjU1LCJHIjoyNTUsIkIiOjI1NX19LCJJc1Zpc2libGUiOnRydWUsIldpZHRoIjowLjAsIkhlaWdodCI6MC4wLCJCb3JkZXJTdHlsZSI6eyIkaWQiOiI4MTMiLCJMaW5lQ29sb3IiOm51bGwsIkxpbmVXZWlnaHQiOjAuMCwiTGluZVR5cGUiOjAsIlBhcmVudFN0eWxlIjpudWxsfSwiUGFyZW50U3R5bGUiOm51bGx9LCJEYXRlRm9ybWF0Ijp7IiRpZCI6Ijg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TUiLCJGb3JtYXQiOjAsIklzVmlzaWJsZSI6ZmFsc2UsIkxhc3RLbm93blZpc2liaWxpdHlTdGF0ZSI6ZmFsc2V9LCJJc1Zpc2libGUiOnRydWUsIlBhcmVudFN0eWxlIjpudWxsfSwiSW5kZXgiOjcsIlNtYXJ0RHVyYXRpb25BY3RpdmF0ZWQiOmZhbHNlLCJEYXRlRm9ybWF0Ijp7IiRyZWYiOiI4MTQifSwiV2Vla051bWJlcmluZyI6eyIkaWQiOiI4MTYiLCJGb3JtYXQiOjAsIklzVmlzaWJsZSI6ZmFsc2UsIkxhc3RLbm93blZpc2liaWxpdHlTdGF0ZSI6ZmFsc2V9LCJJZCI6ImZhMDBlOGRlLTg1ZGEtNDkzMS04NWViLTExMmMwM2ZlM2FiOCIsIkltcG9ydElkIjpudWxsLCJUaXRsZSI6IlNpbWlsYXJpdHkgQ2FsY3VsYXRpb24iLCJOb3RlIjpudWxsLCJIeXBlcmxpbmsiOnsiJGlkIjoiODE3IiwiQWRkcmVzcyI6IiIsIlN1YkFkZHJlc3MiOiIifSwiSXNDaGFuZ2VkIjpmYWxzZSwiSXNOZXciOmZhbHNlfSx7IiRpZCI6IjgxOCIsIkdyb3VwTmFtZSI6bnVsbCwiU3RhcnREYXRlIjoiMjAyNC0xMC0yMVQwMDowMDowMFoiLCJFbmREYXRlIjoiMjAyNC0xMS0xNVQyMzo1OTowMFoiLCJQZXJjZW50YWdlQ29tcGxldGUiOm51bGwsIlN0eWxlIjp7IiRpZCI6IjgxOSIsIlNoYXBlIjoxLCJTaGFwZVRoaWNrbmVzcyI6MSwiRHVyYXRpb25Gb3JtYXQiOjAsIkluY2x1ZGVOb25Xb3JraW5nRGF5c0luRHVyYXRpb24iOmZhbHNlLCJQZXJjZW50YWdlQ29tcGxldGVTdHlsZSI6eyIkaWQiOiI4MjAiLCJGb250U2V0dGluZ3MiOnsiJGlkIjoiODIxIiwiRm9udFNpemUiOjEwLCJGb250TmFtZSI6IkNhbGlicmkiLCJJc0JvbGQiOmZhbHNlLCJJc0l0YWxpYyI6ZmFsc2UsIklzVW5kZXJsaW5lZCI6ZmFsc2UsIlBhcmVudFN0eWxlIjpudWxsfSwiQXV0b1NpemUiOjAsIkZvcmVncm91bmQiOnsiJGlkIjoiODIyIiwiQ29sb3IiOnsiJGlkIjoiODI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QiLCJUb3AiOjAuMCwiTGVmdCI6MC4wLCJSaWdodCI6MC4wLCJCb3R0b20iOjAuMH0sIlBhZGRpbmciOnsiJGlkIjoiODI1IiwiVG9wIjowLjAsIkxlZnQiOjAuMCwiUmlnaHQiOjAuMCwiQm90dG9tIjowLjB9LCJCYWNrZ3JvdW5kIjp7IiRpZCI6IjgyNiIsIkNvbG9yIjp7IiRpZCI6IjgyNyIsIkEiOjg5LCJSIjowLCJHIjowLCJCIjowfX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zMyIsIlRvcCI6MC4wLCJMZWZ0IjowLjAsIlJpZ2h0IjowLjAsIkJvdHRvbSI6MC4wfSwiUGFkZGluZyI6eyIkaWQiOiI4MzQiLCJUb3AiOjAuMCwiTGVmdCI6MC4wLCJSaWdodCI6MC4wLCJCb3R0b20iOjAuMH0sIkJhY2tncm91bmQiOnsiJGlkIjoiODM1IiwiQ29sb3IiOnsiJGlkIjoiODM2IiwiQSI6ODksIlIiOjAsIkciOjAsIkIiOjB9fSwiSXNWaXNpYmxlIjp0cnVlLCJXaWR0aCI6MC4wLCJIZWlnaHQiOjAuMCwiQm9yZGVyU3R5bGUiOnsiJGlkIjoiODM3IiwiTGluZUNvbG9yIjpudWxsLCJMaW5lV2VpZ2h0IjowLjAsIkxpbmVUeXBlIjowLCJQYXJlbnRTdHlsZSI6bnVsbH0sIlBhcmVudFN0eWxlIjpudWxsfSwiSG9yaXpvbnRhbENvbm5lY3RvclN0eWxlIjp7IiRpZCI6IjgzOCIsIkxpbmVDb2xvciI6eyIkaWQiOiI4MzkiLCIkdHlwZSI6Ik5MUkUuQ29tbW9uLkRvbS5Tb2xpZENvbG9yQnJ1c2gsIE5MUkUuQ29tbW9uIiwiQ29sb3IiOnsiJGlkIjoiODQwIiwiQSI6MjU1LCJSIjoyMTIsIkciOjIzNCwiQiI6MjU1fX0sIkxpbmVXZWlnaHQiOjEuMCwiTGluZVR5cGUiOjAsIlBhcmVudFN0eWxlIjpudWxsfSwiVmVydGljYWxDb25uZWN0b3JTdHlsZSI6eyIkaWQiOiI4NDEiLCJMaW5lQ29sb3IiOnsiJGlkIjoiODQyIiwiJHR5cGUiOiJOTFJFLkNvbW1vbi5Eb20uU29saWRDb2xvckJydXNoLCBOTFJFLkNvbW1vbiIsIkNvbG9yIjp7IiRpZCI6Ijg0My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4NDQiLCJNYXJnaW4iOnsiJGlkIjoiODQ1IiwiVG9wIjowLjAsIkxlZnQiOjQuMCwiUmlnaHQiOjQuMCwiQm90dG9tIjowLjB9LCJQYWRkaW5nIjp7IiRpZCI6Ijg0NiIsIlRvcCI6MC4wLCJMZWZ0IjowLjAsIlJpZ2h0IjowLjAsIkJvdHRvbSI6MC4wfSwiQmFja2dyb3VuZCI6eyIkaWQiOiI4NDciLCJDb2xvciI6eyIkaWQiOiI4NDgiLCJBIjoyNTUsIlIiOjEyNCwiRyI6MjAyLCJCIjo5OH19LCJJc1Zpc2libGUiOnRydWUsIldpZHRoIjowLjAsIkhlaWdodCI6MTYuMCwiQm9yZGVyU3R5bGUiOnsiJGlkIjoiODQ5IiwiTGluZUNvbG9yIjp7IiRpZCI6Ijg1MCIsIiR0eXBlIjoiTkxSRS5Db21tb24uRG9tLlNvbGlkQ29sb3JCcnVzaCwgTkxSRS5Db21tb24iLCJDb2xvciI6eyIkaWQiOiI4NTEiLCJBIjoyNTUsIlIiOjI1NSwiRyI6MCwiQiI6MH19LCJMaW5lV2VpZ2h0IjowLjAsIkxpbmVUeXBlIjowLCJQYXJlbnRTdHlsZSI6bnVsbH0sIlBhcmVudFN0eWxlIjpudWxsfSwiVGl0bGVTdHlsZSI6eyIkaWQiOiI4NTIiLCJGb250U2V0dGluZ3MiOnsiJGlkIjoiODUzIiwiRm9udFNpemUiOjEyLCJGb250TmFtZSI6IkNhbGlicmkiLCJJc0JvbGQiOnRydWUsIklzSXRhbGljIjpmYWxzZSwiSXNVbmRlcmxpbmVkIjpmYWxzZSwiUGFyZW50U3R5bGUiOm51bGx9LCJBdXRvU2l6ZSI6MCwiRm9yZWdyb3VuZCI6eyIkaWQiOiI4NTQiLCJDb2xvciI6eyIkaWQiOiI4NTU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NjUiLCJUb3AiOjAuMCwiTGVmdCI6MC4wLCJSaWdodCI6MC4wLCJCb3R0b20iOjAuMH0sIlBhZGRpbmciOnsiJGlkIjoiODY2IiwiVG9wIjowLjAsIkxlZnQiOjAuMCwiUmlnaHQiOjAuMCwiQm90dG9tIjowLjB9LCJCYWNrZ3JvdW5kIjp7IiRpZCI6Ijg2NyIsIkNvbG9yIjp7IiRpZCI6Ijg2OCIsIkEiOjAsIlIiOjI1NSwiRyI6MjU1LCJCIjoyNTV9fSwiSXNWaXNpYmxlIjp0cnVlLCJXaWR0aCI6MC4wLCJIZWlnaHQiOjAuMCwiQm9yZGVyU3R5bGUiOnsiJGlkIjoiODY5IiwiTGluZUNvbG9yIjpudWxsLCJMaW5lV2VpZ2h0IjowLjAsIkxpbmVUeXBlIjowLCJQYXJlbnRTdHlsZSI6bnVsbH0sIlBhcmVudFN0eWxlIjpudWxsfSwiRGF0ZUZvcm1hdCI6eyIkaWQiOiI4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cxIiwiRm9ybWF0IjowLCJJc1Zpc2libGUiOmZhbHNlLCJMYXN0S25vd25WaXNpYmlsaXR5U3RhdGUiOmZhbHNlfSwiSXNWaXNpYmxlIjp0cnVlLCJQYXJlbnRTdHlsZSI6bnVsbH0sIkluZGV4Ijo4LCJTbWFydER1cmF0aW9uQWN0aXZhdGVkIjpmYWxzZSwiRGF0ZUZvcm1hdCI6eyIkcmVmIjoiODcwIn0sIldlZWtOdW1iZXJpbmciOnsiJGlkIjoiODcyIiwiRm9ybWF0IjowLCJJc1Zpc2libGUiOmZhbHNlLCJMYXN0S25vd25WaXNpYmlsaXR5U3RhdGUiOmZhbHNlfSwiSWQiOiIxZWU5OWU2MC0zYWI3LTRkNDUtYjJhZi00MjFjZDg1MDA4MDgiLCJJbXBvcnRJZCI6bnVsbCwiVGl0bGUiOiJNYWNoaW5lIExlYXJuaW5nIiwiTm90ZSI6bnVsbCwiSHlwZXJsaW5rIjp7IiRpZCI6Ijg3MyIsIkFkZHJlc3MiOiIiLCJTdWJBZGRyZXNzIjoiIn0sIklzQ2hhbmdlZCI6ZmFsc2UsIklzTmV3IjpmYWxzZX0seyIkaWQiOiI4NzQiLCJHcm91cE5hbWUiOm51bGwsIlN0YXJ0RGF0ZSI6IjIwMjQtMTEtMTZUMDA6MDA6MDBaIiwiRW5kRGF0ZSI6IjIwMjQtMTEtMzBUMjM6NTk6MDBaIiwiUGVyY2VudGFnZUNvbXBsZXRlIjpudWxsLCJTdHlsZSI6eyIkaWQiOiI4NzUiLCJTaGFwZSI6MSwiU2hhcGVUaGlja25lc3MiOjEsIkR1cmF0aW9uRm9ybWF0Ijow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jAsIkxlZnQiOjAuMCwiUmlnaHQiOjAuMCwiQm90dG9tIjowLjB9LCJQYWRkaW5nIjp7IiRpZCI6Ijg4MSIsIlRvcCI6MC4wLCJMZWZ0IjowLjAsIlJpZ2h0IjowLjAsIkJvdHRvbSI6MC4wfSwiQmFja2dyb3VuZCI6eyIkaWQiOiI4ODIiLCJDb2xvciI6eyIkaWQiOiI4ODMiLCJBIjo4OSwiUiI6MCwiRyI6MCwiQiI6MH19LCJJc1Zpc2libGUiOnRydWUsIldpZHRoIjowLjAsIkhlaWdodCI6MC4wLCJCb3JkZXJTdHlsZSI6eyIkaWQiOiI4ODQiLCJMaW5lQ29sb3IiOm51bGwsIkxpbmVXZWlnaHQiOjAuMCwiTGluZVR5cGUiOjAsIlBhcmVudFN0eWxlIjpudWxsfSwiUGFyZW50U3R5bGUiOm51bGx9LCJEdXJhdGlvblN0eWxlIjp7IiRpZCI6Ijg4NSIsIkZvbnRTZXR0aW5ncyI6eyIkaWQiOiI4ODYiLCJGb250U2l6ZSI6MTAsIkZvbnROYW1lIjoiQ2FsaWJyaSIsIklzQm9sZCI6ZmFsc2UsIklzSXRhbGljIjpmYWxzZSwiSXNVbmRlcmxpbmVkIjpmYWxzZSwiUGFyZW50U3R5bGUiOm51bGx9LCJBdXRvU2l6ZSI6MCwiRm9yZWdyb3VuZCI6eyIkaWQiOiI4ODciLCJDb2xvciI6eyIkaWQiOiI4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DkiLCJUb3AiOjAuMCwiTGVmdCI6MC4wLCJSaWdodCI6MC4wLCJCb3R0b20iOjAuMH0sIlBhZGRpbmciOnsiJGlkIjoiODkwIiwiVG9wIjowLjAsIkxlZnQiOjAuMCwiUmlnaHQiOjAuMCwiQm90dG9tIjowLjB9LCJCYWNrZ3JvdW5kIjp7IiRpZCI6Ijg5MSIsIkNvbG9yIjp7IiRpZCI6Ijg5MiIsIkEiOjg5LCJSIjowLCJHIjowLCJCIjow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EyLCJHIjoyMzQsIkIiOjI1NX19LCJMaW5lV2VpZ2h0IjoxLjAsIkxpbmVUeXBlIjowLCJQYXJlbnRTdHlsZSI6bnVsbH0sIlZlcnRpY2FsQ29ubmVjdG9yU3R5bGUiOnsiJGlkIjoiODk3IiwiTGluZUNvbG9yIjp7IiRpZCI6Ijg5OCIsIiR0eXBlIjoiTkxSRS5Db21tb24uRG9tLlNvbGlkQ29sb3JCcnVzaCwgTkxSRS5Db21tb24iLCJDb2xvciI6eyIkaWQiOiI4O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AwIiwiTWFyZ2luIjp7IiRpZCI6IjkwMSIsIlRvcCI6MC4wLCJMZWZ0Ijo0LjAsIlJpZ2h0Ijo0LjAsIkJvdHRvbSI6MC4wfSwiUGFkZGluZyI6eyIkaWQiOiI5MDIiLCJUb3AiOjAuMCwiTGVmdCI6MC4wLCJSaWdodCI6MC4wLCJCb3R0b20iOjAuMH0sIkJhY2tncm91bmQiOnsiJGlkIjoiOTAzIiwiQ29sb3IiOnsiJGlkIjoiOTA0IiwiQSI6MjU1LCJSIjoxMSwiRyI6MjA4LCJCIjoyMTd9fSwiSXNWaXNpYmxlIjp0cnVlLCJXaWR0aCI6MC4wLCJIZWlnaHQiOjE2LjAsIkJvcmRlclN0eWxlIjp7IiRpZCI6IjkwNSIsIkxpbmVDb2xvciI6eyIkaWQiOiI5MDYiLCIkdHlwZSI6Ik5MUkUuQ29tbW9uLkRvbS5Tb2xpZENvbG9yQnJ1c2gsIE5MUkUuQ29tbW9uIiwiQ29sb3IiOnsiJGlkIjoiOTA3IiwiQSI6MjU1LCJSIjoyNTUsIkciOjAsIkIiOjB9fSwiTGluZVdlaWdodCI6MC4wLCJMaW5lVHlwZSI6MCwiUGFyZW50U3R5bGUiOm51bGx9LCJQYXJlbnRTdHlsZSI6bnVsbH0sIlRpdGxlU3R5bGUiOnsiJGlkIjoiOTA4IiwiRm9udFNldHRpbmdzIjp7IiRpZCI6IjkwOSIsIkZvbnRTaXplIjoxMiwiRm9udE5hbWUiOiJDYWxpYnJpIiwiSXNCb2xkIjp0cnVlLCJJc0l0YWxpYyI6ZmFsc2UsIklzVW5kZXJsaW5lZCI6ZmFsc2UsIlBhcmVudFN0eWxlIjpudWxsfSwiQXV0b1NpemUiOjAsIkZvcmVncm91bmQiOnsiJGlkIjoiOTEwIiwiQ29sb3IiOnsiJGlkIjoiOTE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xMiIsIlRvcCI6MC4wLCJMZWZ0IjowLjAsIlJpZ2h0IjowLjAsIkJvdHRvbSI6MC4wfSwiUGFkZGluZyI6eyIkaWQiOiI5MTMiLCJUb3AiOjAuMCwiTGVmdCI6MC4wLCJSaWdodCI6MC4wLCJCb3R0b20iOjAu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xMCwiRm9udE5hbWUiOiJDYWxpYnJpIiwiSXNCb2xkIjpmYWxzZSwiSXNJdGFsaWMiOmZhbHNlLCJJc1VuZGVybGluZWQiOmZhbHNlLCJQYXJlbnRTdHlsZSI6bnVsbH0sIkF1dG9TaXplIjowLCJGb3JlZ3JvdW5kIjp7IiRpZCI6IjkxOSIsIkNvbG9yIjp7IiRpZCI6Ijky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IxIiwiVG9wIjowLjAsIkxlZnQiOjAuMCwiUmlnaHQiOjAuMCwiQm90dG9tIjowLjB9LCJQYWRkaW5nIjp7IiRpZCI6IjkyMiIsIlRvcCI6MC4wLCJMZWZ0IjowLjAsIlJpZ2h0IjowLjAsIkJvdHRvbSI6MC4wfSwiQmFja2dyb3VuZCI6eyIkaWQiOiI5MjMiLCJDb2xvciI6eyIkaWQiOiI5MjQiLCJBIjowLCJSIjoyNTUsIkciOjI1NSwiQiI6MjU1fX0sIklzVmlzaWJsZSI6dHJ1ZSwiV2lkdGgiOjAuMCwiSGVpZ2h0IjowLjAsIkJvcmRlclN0eWxlIjp7IiRpZCI6IjkyNSIsIkxpbmVDb2xvciI6bnVsbCwiTGluZVdlaWdodCI6MC4wLCJMaW5lVHlwZSI6MCwiUGFyZW50U3R5bGUiOm51bGx9LCJQYXJlbnRTdHlsZSI6bnVsbH0sIkRhdGVGb3JtYXQiOnsiJGlkIjoiO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NyIsIkZvcm1hdCI6MCwiSXNWaXNpYmxlIjpmYWxzZSwiTGFzdEtub3duVmlzaWJpbGl0eVN0YXRlIjpmYWxzZX0sIklzVmlzaWJsZSI6dHJ1ZSwiUGFyZW50U3R5bGUiOm51bGx9LCJJbmRleCI6OSwiU21hcnREdXJhdGlvbkFjdGl2YXRlZCI6ZmFsc2UsIkRhdGVGb3JtYXQiOnsiJHJlZiI6IjkyNiJ9LCJXZWVrTnVtYmVyaW5nIjp7IiRpZCI6IjkyOCIsIkZvcm1hdCI6MCwiSXNWaXNpYmxlIjpmYWxzZSwiTGFzdEtub3duVmlzaWJpbGl0eVN0YXRlIjpmYWxzZX0sIklkIjoiYTFkY2NjYjAtNjk1Yi00MWM0LWE3YzItNWVkOTM1YWIyZWNjIiwiSW1wb3J0SWQiOm51bGwsIlRpdGxlIjoiRGF0YSBWaXN1YWxpemF0aW9uIiwiTm90ZSI6bnVsbCwiSHlwZXJsaW5rIjp7IiRpZCI6IjkyOSIsIkFkZHJlc3MiOiIiLCJTdWJBZGRyZXNzIjoiIn0sIklzQ2hhbmdlZCI6ZmFsc2UsIklzTmV3IjpmYWxzZX0seyIkaWQiOiI5MzAiLCJHcm91cE5hbWUiOm51bGwsIlN0YXJ0RGF0ZSI6IjIwMjQtMTItMDFUMDA6MDA6MDBaIiwiRW5kRGF0ZSI6IjIwMjQtMTItMTRUMjM6NTk6MDBaIiwiUGVyY2VudGFnZUNvbXBsZXRlIjpudWxsLCJTdHlsZSI6eyIkaWQiOiI5MzEiLCJTaGFwZSI6MSwiU2hhcGVUaGlja25lc3MiOjEsIkR1cmF0aW9uRm9ybWF0IjowLCJJbmNsdWRlTm9uV29ya2luZ0RheXNJbkR1cmF0aW9uIjpmYWxzZSwiUGVyY2VudGFnZUNvbXBsZ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M2IiwiVG9wIjowLjAsIkxlZnQiOjAuMCwiUmlnaHQiOjAuMCwiQm90dG9tIjowLjB9LCJQYWRkaW5nIjp7IiRpZCI6IjkzNyIsIlRvcCI6MC4wLCJMZWZ0IjowLjAsIlJpZ2h0IjowLjAsIkJvdHRvbSI6MC4wfSwiQmFja2dyb3VuZCI6eyIkaWQiOiI5MzgiLCJDb2xvciI6eyIkaWQiOiI5MzkiLCJBIjo4OSwiUiI6MCwiRyI6MCwiQiI6MH19LCJJc1Zpc2libGUiOnRydWUsIldpZHRoIjowLjAsIkhlaWdodCI6MC4wLCJCb3JkZXJTdHlsZSI6eyIkaWQiOiI5NDAiLCJMaW5lQ29sb3IiOm51bGwsIkxpbmVXZWlnaHQiOjAuMCwiTGluZVR5cGUiOjAsIlBhcmVudFN0eWxlIjpudWxsfSwiUGFyZW50U3R5bGUiOm51bGx9LCJEdXJhdGlvblN0eWxlIjp7IiRpZCI6Ijk0MSIsIkZvbnRTZXR0aW5ncyI6eyIkaWQiOiI5NDIiLCJGb250U2l6ZSI6MTAsIkZvbnROYW1lIjoiQ2FsaWJyaSIsIklzQm9sZCI6ZmFsc2UsIklzSXRhbGljIjpmYWxzZSwiSXNVbmRlcmxpbmVkIjpmYWxzZSwiUGFyZW50U3R5bGUiOm51bGx9LCJBdXRvU2l6ZSI6MCwiRm9yZWdyb3VuZCI6eyIkaWQiOiI5NDMiLCJDb2xvciI6eyIkaWQiOiI5N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DUiLCJUb3AiOjAuMCwiTGVmdCI6MC4wLCJSaWdodCI6MC4wLCJCb3R0b20iOjAuMH0sIlBhZGRpbmciOnsiJGlkIjoiOTQ2IiwiVG9wIjowLjAsIkxlZnQiOjAuMCwiUmlnaHQiOjAuMCwiQm90dG9tIjowLjB9LCJCYWNrZ3JvdW5kIjp7IiRpZCI6Ijk0NyIsIkNvbG9yIjp7IiRpZCI6Ijk0OCIsIkEiOjg5LCJSIjowLCJHIjowLCJCIjowfX0sIklzVmlzaWJsZSI6dHJ1ZSwiV2lkdGgiOjAuMCwiSGVpZ2h0IjowLjAsIkJvcmRlclN0eWxlIjp7IiRpZCI6Ijk0OSIsIkxpbmVDb2xvciI6bnVsbCwiTGluZVdlaWdodCI6MC4wLCJMaW5lVHlwZSI6MCwiUGFyZW50U3R5bGUiOm51bGx9LCJQYXJlbnRTdHlsZSI6bnVsbH0sIkhvcml6b250YWxDb25uZWN0b3JTdHlsZSI6eyIkaWQiOiI5NTAiLCJMaW5lQ29sb3IiOnsiJGlkIjoiOTUxIiwiJHR5cGUiOiJOTFJFLkNvbW1vbi5Eb20uU29saWRDb2xvckJydXNoLCBOTFJFLkNvbW1vbiIsIkNvbG9yIjp7IiRpZCI6Ijk1MiIsIkEiOjI1NSwiUiI6MjEyLCJHIjoyMzQsIkIiOjI1NX19LCJMaW5lV2VpZ2h0IjoxLjAsIkxpbmVUeXBlIjowLCJQYXJlbnRTdHlsZSI6bnVsbH0sIlZlcnRpY2FsQ29ubmVjdG9yU3R5bGUiOnsiJGlkIjoiOTUzIiwiTGluZUNvbG9yIjp7IiRpZCI6Ijk1NCIsIiR0eXBlIjoiTkxSRS5Db21tb24uRG9tLlNvbGlkQ29sb3JCcnVzaCwgTkxSRS5Db21tb24iLCJDb2xvciI6eyIkaWQiOiI5NTU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U2IiwiTWFyZ2luIjp7IiRpZCI6Ijk1NyIsIlRvcCI6MC4wLCJMZWZ0Ijo0LjAsIlJpZ2h0Ijo0LjAsIkJvdHRvbSI6MC4wfSwiUGFkZGluZyI6eyIkaWQiOiI5NTgiLCJUb3AiOjAuMCwiTGVmdCI6MC4wLCJSaWdodCI6MC4wLCJCb3R0b20iOjAuMH0sIkJhY2tncm91bmQiOnsiJGlkIjoiOTU5IiwiQ29sb3IiOnsiJGlkIjoiOTYwIiwiQSI6MjU1LCJSIjoxMjQsIkciOjIwMiwiQiI6OTh9fSwiSXNWaXNpYmxlIjp0cnVlLCJXaWR0aCI6MC4wLCJIZWlnaHQiOjE2LjAsIkJvcmRlclN0eWxlIjp7IiRpZCI6Ijk2MSIsIkxpbmVDb2xvciI6eyIkaWQiOiI5NjIiLCIkdHlwZSI6Ik5MUkUuQ29tbW9uLkRvbS5Tb2xpZENvbG9yQnJ1c2gsIE5MUkUuQ29tbW9uIiwiQ29sb3IiOnsiJGlkIjoiOTYzIiwiQSI6MjU1LCJSIjoyNTUsIkciOjAsIkIiOjB9fSwiTGluZVdlaWdodCI6MC4wLCJMaW5lVHlwZSI6MCwiUGFyZW50U3R5bGUiOm51bGx9LCJQYXJlbnRTdHlsZSI6bnVsbH0sIlRpdGxlU3R5bGUiOnsiJGlkIjoiOTY0IiwiRm9udFNldHRpbmdzIjp7IiRpZCI6Ijk2NSIsIkZvbnRTaXplIjoxMiwiRm9udE5hbWUiOiJDYWxpYnJpIiwiSXNCb2xkIjp0cnVlLCJJc0l0YWxpYyI6ZmFsc2UsIklzVW5kZXJsaW5lZCI6ZmFsc2UsIlBhcmVudFN0eWxlIjpudWxsfSwiQXV0b1NpemUiOjAsIkZvcmVncm91bmQiOnsiJGlkIjoiOTY2IiwiQ29sb3IiOnsiJGlkIjoiOTY3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2OCIsIlRvcCI6MC4wLCJMZWZ0IjowLjAsIlJpZ2h0IjowLjAsIkJvdHRvbSI6MC4wfSwiUGFkZGluZyI6eyIkaWQiOiI5NjkiLCJUb3AiOjAuMCwiTGVmdCI6MC4wLCJSaWdodCI6MC4wLCJCb3R0b20iOjAuMH0sIkJhY2tncm91bmQiOnsiJGlkIjoiOTcwIiwiQ29sb3IiOnsiJGlkIjoiOTcxIiwiQSI6MCwiUiI6MjU1LCJHIjoyNTUsIkIiOjI1NX19LCJJc1Zpc2libGUiOnRydWUsIldpZHRoIjowLjAsIkhlaWdodCI6MC4wLCJCb3JkZXJTdHlsZSI6eyIkaWQiOiI5NzIiLCJMaW5lQ29sb3IiOm51bGwsIkxpbmVXZWlnaHQiOjAuMCwiTGluZVR5cGUiOjAsIlBhcmVudFN0eWxlIjpudWxsfSwiUGFyZW50U3R5bGUiOm51bGx9LCJEY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c3IiwiVG9wIjowLjAsIkxlZnQiOjAuMCwiUmlnaHQiOjAuMCwiQm90dG9tIjowLjB9LCJQYWRkaW5nIjp7IiRpZCI6Ijk3OCIsIlRvcCI6MC4wLCJMZWZ0IjowLjAsIlJpZ2h0IjowLjAsIkJvdHRvbSI6MC4wfSwiQmFja2dyb3VuZCI6eyIkaWQiOiI5NzkiLCJDb2xvciI6eyIkaWQiOiI5ODAiLCJBIjowLCJSIjoyNTUsIkciOjI1NSwiQiI6MjU1fX0sIklzVmlzaWJsZSI6dHJ1ZSwiV2lkdGgiOjAuMCwiSGVpZ2h0IjowLjAsIkJvcmRlclN0eWxlIjp7IiRpZCI6Ijk4MSIsIkxpbmVDb2xvciI6bnVsbCwiTGluZVdlaWdodCI6MC4wLCJMaW5lVHlwZSI6MCwiUGFyZW50U3R5bGUiOm51bGx9LCJQYXJlbnRTdHlsZSI6bnVsbH0sIkRhdGVGb3JtYXQiOnsiJGlkIjoiO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MyIsIkZvcm1hdCI6MCwiSXNWaXNpYmxlIjpmYWxzZSwiTGFzdEtub3duVmlzaWJpbGl0eVN0YXRlIjpmYWxzZX0sIklzVmlzaWJsZSI6dHJ1ZSwiUGFyZW50U3R5bGUiOm51bGx9LCJJbmRleCI6MTAsIlNtYXJ0RHVyYXRpb25BY3RpdmF0ZWQiOmZhbHNlLCJEYXRlRm9ybWF0Ijp7IiRyZWYiOiI5ODIifSwiV2Vla051bWJlcmluZyI6eyIkaWQiOiI5ODQiLCJGb3JtYXQiOjAsIklzVmlzaWJsZSI6ZmFsc2UsIkxhc3RLbm93blZpc2liaWxpdHlTdGF0ZSI6ZmFsc2V9LCJJZCI6ImFiNjE0NDgxLTQ2YjMtNDI5Ny04ZWYwLTcxZjMzMWIxYTBkOCIsIkltcG9ydElkIjpudWxsLCJUaXRsZSI6IkZyb250IEVuZCIsIk5vdGUiOm51bGwsIkh5cGVybGluayI6eyIkaWQiOiI5ODUiLCJBZGRyZXNzIjoiIiwiU3ViQWRkcmVzcyI6IiJ9LCJJc0NoYW5nZWQiOmZhbHNlLCJJc05ldyI6ZmFsc2V9LHsiJGlkIjoiOTg2IiwiR3JvdXBOYW1lIjpudWxsLCJTdGFydERhdGUiOiIyMDI0LTEyLTE1VDAwOjAwOjAwWiIsIkVuZERhdGUiOiIyMDI0LTEyLTIwVDIzOjU5OjAwWiIsIlBlcmNlbnRhZ2VDb21wbGV0ZSI6bnVsbCwiU3R5bGUiOnsiJGlkIjoiOTg3IiwiU2hhcGUiOjEsIlNoYXBlVGhpY2tuZXNzIjoxLCJEdXJhdGlvbkZvcm1hdCI6MCwiSW5jbHVkZU5vbldvcmtpbmdEYXlzSW5EdXJhdGlvbiI6ZmFsc2UsIlBlcmNlbnRhZ2VDb21wbGV0ZVN0eWxlIjp7IiRpZCI6Ijk4OCIsIkZvbnRTZXR0aW5ncyI6eyIkaWQiOiI5ODkiLCJGb250U2l6ZSI6MTAsIkZvbnROYW1lIjoiQ2FsaWJyaSIsIklzQm9sZCI6ZmFsc2UsIklzSXRhbGljIjpmYWxzZSwiSXNVbmRlcmxpbmVkIjpmYWxzZSwiUGFyZW50U3R5bGUiOm51bGx9LCJBdXRvU2l6ZSI6MCwiRm9yZWdyb3VuZCI6eyIkaWQiOiI5OTAiLCJDb2xvciI6eyIkaWQiOiI5O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GlkIjoiOTk1IiwiQSI6ODksIlIiOjAsIkciOjAsIkIiOjB9fSwiSXNWaXNpYmxlIjp0cnVlLCJXaWR0aCI6MC4wLCJIZWlnaHQiOjAuMCwiQm9yZGVyU3R5bGUiOnsiJGlkIjoiOTk2IiwiTGluZUNvbG9yIjpudWxsLCJMaW5lV2VpZ2h0IjowLjAsIkxpbmVUeXBlIjowLCJQYXJlbnRTdHlsZSI6bnVsbH0sIlBhcmVudFN0eWxlIjpudWxsfSwiRHVyYXRpb25TdHlsZSI6eyIkaWQiOiI5OTciLCJGb250U2V0dGluZ3MiOnsiJGlkIjoiOTk4IiwiRm9udFNpemUiOjEwLCJGb250TmFtZSI6IkNhbGlicmkiLCJJc0JvbGQiOmZhbHNlLCJJc0l0YWxpYyI6ZmFsc2UsIklzVW5kZXJsaW5lZCI6ZmFsc2UsIlBhcmVudFN0eWxlIjpudWxsfSwiQXV0b1NpemUiOjAsIkZvcmVncm91bmQiOnsiJGlkIjoiOTk5IiwiQ29sb3IiOnsiJGlkIjoiMTAw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DEiLCJUb3AiOjAuMCwiTGVmdCI6MC4wLCJSaWdodCI6MC4wLCJCb3R0b20iOjAuMH0sIlBhZGRpbmciOnsiJGlkIjoiMTAwMiIsIlRvcCI6MC4wLCJMZWZ0IjowLjAsIlJpZ2h0IjowLjAsIkJvdHRvbSI6MC4wfSwiQmFja2dyb3VuZCI6eyIkaWQiOiIxMDAzIiwiQ29sb3IiOnsiJGlkIjoiMTAwNCIsIkEiOjg5LCJSIjowLCJHIjowLCJCIjowfX0sIklzVmlzaWJsZSI6dHJ1ZSwiV2lkdGgiOjAuMCwiSGVpZ2h0IjowLjAsIkJvcmRlclN0eWxlIjp7IiRpZCI6IjEwMDUiLCJMaW5lQ29sb3IiOm51bGwsIkxpbmVXZWlnaHQiOjAuMCwiTGluZVR5cGUiOjAsIlBhcmVudFN0eWxlIjpudWxsfSwiUGFyZW50U3R5bGUiOm51bGx9LCJIb3Jpem9udGFsQ29ubmVjdG9yU3R5bGUiOnsiJGlkIjoiMTAwNiIsIkxpbmVDb2xvciI6eyIkaWQiOiIxMDA3IiwiJHR5cGUiOiJOTFJFLkNvbW1vbi5Eb20uU29saWRDb2xvckJydXNoLCBOTFJFLkNvbW1vbiIsIkNvbG9yIjp7IiRpZCI6IjEwMDgiLCJBIjoyNTUsIlIiOjIxMiwiRyI6MjM0LCJCIjoyNTV9fSwiTGluZVdlaWdodCI6MS4wLCJMaW5lVHlwZSI6MCwiUGFyZW50U3R5bGUiOm51bGx9LCJWZXJ0aWNhbENvbm5lY3RvclN0eWxlIjp7IiRpZCI6IjEwMDkiLCJMaW5lQ29sb3IiOnsiJGlkIjoiMTAxMCIsIiR0eXBlIjoiTkxSRS5Db21tb24uRG9tLlNvbGlkQ29sb3JCcnVzaCwgTkxSRS5Db21tb24iLCJDb2xvciI6eyIkaWQiOiIxMDE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MTIiLCJNYXJnaW4iOnsiJGlkIjoiMTAxMyIsIlRvcCI6MC4wLCJMZWZ0Ijo0LjAsIlJpZ2h0Ijo0LjAsIkJvdHRvbSI6MC4wfSwiUGFkZGluZyI6eyIkaWQiOiIxMDE0IiwiVG9wIjowLjAsIkxlZnQiOjAuMCwiUmlnaHQiOjAuMCwiQm90dG9tIjowLjB9LCJCYWNrZ3JvdW5kIjp7IiRpZCI6IjEwMTUiLCJDb2xvciI6eyIkaWQiOiIxMDE2IiwiQSI6MjU1LCJSIjoxMSwiRyI6MjA4LCJCIjoyMTd9fSwiSXNWaXNpYmxlIjp0cnVlLCJXaWR0aCI6MC4wLCJIZWlnaHQiOjE2LjAsIkJvcmRlclN0eWxlIjp7IiRpZCI6IjEwMTciLCJMaW5lQ29sb3IiOnsiJGlkIjoiMTAxOCIsIiR0eXBlIjoiTkxSRS5Db21tb24uRG9tLlNvbGlkQ29sb3JCcnVzaCwgTkxSRS5Db21tb24iLCJDb2xvciI6eyIkaWQiOiIxMDE5IiwiQSI6MjU1LCJSIjoyNTUsIkciOjAsIkIiOjB9fSwiTGluZVdlaWdodCI6MC4wLCJMaW5lVHlwZSI6MCwiUGFyZW50U3R5bGUiOm51bGx9LCJQYXJlbnRTdHlsZSI6bnVsbH0sIlRpdGxlU3R5bGUiOnsiJGlkIjoiMTAyMCIsIkZvbnRTZXR0aW5ncyI6eyIkaWQiOiIxMDIxIiwiRm9udFNpemUiOjEyLCJGb250TmFtZSI6IkNhbGlicmkiLCJJc0JvbGQiOnRydWUsIklzSXRhbGljIjpmYWxzZSwiSXNVbmRlcmxpbmVkIjpmYWxzZSwiUGFyZW50U3R5bGUiOm51bGx9LCJBdXRvU2l6ZSI6MCwiRm9yZWdyb3VuZCI6eyIkaWQiOiIxMDIyIiwiQ29sb3IiOnsiJGlkIjoiMTAy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I0IiwiVG9wIjowLjAsIkxlZnQiOjAuMCwiUmlnaHQiOjAuMCwiQm90dG9tIjowLjB9LCJQYWRkaW5nIjp7IiRpZCI6IjEwMjUiLCJUb3AiOjAuMCwiTGVmdCI6MC4wLCJSaWdodCI6MC4wLCJCb3R0b20iOjAuMH0sIkJhY2tncm91bmQiOnsiJGlkIjoiMTAyNiIsIkNvbG9yIjp7IiRpZCI6IjEwMjciLCJBIjowLCJSIjoyNTUsIkciOjI1NSwiQiI6MjU1fX0sIklzVmlzaWJsZSI6dHJ1ZSwiV2lkdGgiOjAuMCwiSGVpZ2h0IjowLjAsIkJvcmRlclN0eWxlIjp7IiRpZCI6IjEwMjgiLCJMaW5lQ29sb3IiOm51bGwsIkxpbmVXZWlnaHQiOjAuMCwiTGluZVR5cGUiOjAsIlBhcmVudFN0eWxlIjpudWxsfSwiUGFyZW50U3R5bGUiOm51bGx9LCJEYXRlU3R5bGUiOnsiJGlkIjoiMTAyOSIsIkZvbnRTZXR0aW5ncyI6eyIkaWQiOiIxMDMwIiwiRm9udFNpemUiOjEwLCJGb250TmFtZSI6IkNhbGlicmkiLCJJc0JvbGQiOmZhbHNlLCJJc0l0YWxpYyI6ZmFsc2UsIklzVW5kZXJsaW5lZCI6ZmFsc2UsIlBhcmVudFN0eWxlIjpudWxsfSwiQXV0b1NpemUiOjAsIkZvcmVncm91bmQiOnsiJGlkIjoiMTAzMSIsIkNvbG9yIjp7IiRpZCI6IjEw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MzMiLCJUb3AiOjAuMCwiTGVmdCI6MC4wLCJSaWdodCI6MC4wLCJCb3R0b20iOjAuMH0sIlBhZGRpbmciOnsiJGlkIjoiMTAzNCIsIlRvcCI6MC4wLCJMZWZ0IjowLjAsIlJpZ2h0IjowLjAsIkJvdHRvbSI6MC4wfSwiQmFja2dyb3VuZCI6eyIkaWQiOiIxMDM1IiwiQ29sb3IiOnsiJGlkIjoiMTAzNiIsIkEiOjAsIlIiOjI1NSwiRyI6MjU1LCJCIjoyNTV9fSwiSXNWaXNpYmxlIjp0cnVlLCJXaWR0aCI6MC4wLCJIZWlnaHQiOjAuMCwiQm9yZGVyU3R5bGUiOnsiJGlkIjoiMTAzNyIsIkxpbmVDb2xvciI6bnVsbCwiTGluZVdlaWdodCI6MC4wLCJMaW5lVHlwZSI6MCwiUGFyZW50U3R5bGUiOm51bGx9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luZGV4IjoxMSwiU21hcnREdXJhdGlvbkFjdGl2YXRlZCI6ZmFsc2UsIkRhdGVGb3JtYXQiOnsiJHJlZiI6IjEwMzgifSwiV2Vla051bWJlcmluZyI6eyIkaWQiOiIxMDQwIiwiRm9ybWF0IjowLCJJc1Zpc2libGUiOmZhbHNlLCJMYXN0S25vd25WaXNpYmlsaXR5U3RhdGUiOmZhbHNlfSwiSWQiOiJlMGNjMTAwZi04NTA0LTQ0ZjMtOGQxNy01NGIxNTY4NTA5NmMiLCJJbXBvcnRJZCI6bnVsbCwiVGl0bGUiOiJCYWNrIGVuZCIsIk5vdGUiOm51bGwsIkh5cGVybGluayI6eyIkaWQiOiIxMDQxIiwiQWRkcmVzcyI6IiIsIlN1YkFkZHJlc3MiOiIifSwiSXNDaGFuZ2VkIjpmYWxzZSwiSXNOZXciOmZhbHNlfSx7IiRpZCI6IjEwNDIiLCJHcm91cE5hbWUiOm51bGwsIlN0YXJ0RGF0ZSI6IjIwMjQtMTItMjFUMDA6MDA6MDBaIiwiRW5kRGF0ZSI6IjIwMjQtMTItMjVUMjM6NTk6MDBaIiwiUGVyY2VudGFnZUNvbXBsZXRlIjpudWxsLCJTdHlsZSI6eyIkaWQiOiIxMDQzIiwiU2hhcGUiOjEsIlNoYXBlVGhpY2tuZXNzIjoxLCJEdXJhdGlvbkZvcm1hdCI6MCwiSW5jbHVkZU5vbldvcmtpbmdEYXlzSW5EdXJhdGlvbiI6ZmFsc2UsIlBlcmNlbnRhZ2VDb21wbGV0ZVN0eWxlIjp7IiRpZCI6IjEwNDQiLCJGb250U2V0dGluZ3MiOnsiJGlkIjoiMTA0NSIsIkZvbnRTaXplIjoxMCwiRm9udE5hbWUiOiJDYWxpYnJpIiwiSXNCb2xkIjpmYWxzZSwiSXNJdGFsaWMiOmZhbHNlLCJJc1VuZGVybGluZWQiOmZhbHNlLCJQYXJlbnRTdHlsZSI6bnVsbH0sIkF1dG9TaXplIjowLCJGb3JlZ3JvdW5kIjp7IiRpZCI6IjEwNDYiLCJDb2xvciI6eyIkaWQiOiIxMD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Q4IiwiVG9wIjowLjAsIkxlZnQiOjAuMCwiUmlnaHQiOjAuMCwiQm90dG9tIjowLjB9LCJQYWRkaW5nIjp7IiRpZCI6IjEwNDkiLCJUb3AiOjAuMCwiTGVmdCI6MC4wLCJSaWdodCI6MC4wLCJCb3R0b20iOjAuMH0sIkJhY2tncm91bmQiOnsiJGlkIjoiMTA1MCIsIkNvbG9yIjp7IiRpZCI6IjEwNTEiLCJBIjo4OSwiUiI6MCwiRyI6MCwiQiI6MH19LCJJc1Zpc2libGUiOnRydWUsIldpZHRoIjowLjAsIkhlaWdodCI6MC4wLCJCb3JkZXJTdHlsZSI6eyIkaWQiOiIxMDUyIiwiTGluZUNvbG9yIjpudWxsLCJMaW5lV2VpZ2h0IjowLjAsIkxpbmVUeXBlIjowLCJQYXJlbnRTdHlsZSI6bnVsbH0sIlBhcmVudFN0eWxlIjpudWxsfSwiRHVyYXRpb25TdHlsZSI6eyIkaWQiOiIxMDUzIiwiRm9udFNldHRpbmdzIjp7IiRpZCI6IjEwNTQiLCJGb250U2l6ZSI6MTAsIkZvbnROYW1lIjoiQ2FsaWJyaSIsIklzQm9sZCI6ZmFsc2UsIklzSXRhbGljIjpmYWxzZSwiSXNVbmRlcmxpbmVkIjpmYWxzZSwiUGFyZW50U3R5bGUiOm51bGx9LCJBdXRvU2l6ZSI6MCwiRm9yZWdyb3VuZCI6eyIkaWQiOiIxMDU1IiwiQ29sb3IiOnsiJGlkIjoiMTA1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g5LCJSIjowLCJHIjowLCJCIjowfX0sIklzVmlzaWJsZSI6dHJ1ZSwiV2lkdGgiOjAuMCwiSGVpZ2h0IjowLjAsIkJvcmRlclN0eWxlIjp7IiRpZCI6IjEwNjEiLCJMaW5lQ29sb3IiOm51bGwsIkxpbmVXZWlnaHQiOjAuMCwiTGluZVR5cGUiOjAsIlBhcmVudFN0eWxlIjpudWxsfSwiUGFyZW50U3R5bGUiOm51bGx9LCJIb3Jpem9udGFsQ29ubmVjdG9yU3R5bGUiOnsiJGlkIjoiMTA2MiIsIkxpbmVDb2xvciI6eyIkaWQiOiIxMDYzIiwiJHR5cGUiOiJOTFJFLkNvbW1vbi5Eb20uU29saWRDb2xvckJydXNoLCBOTFJFLkNvbW1vbiIsIkNvbG9yIjp7IiRpZCI6IjEwNjQiLCJBIjoyNTUsIlIiOjIxMiwiRyI6MjM0LCJCIjoyNTV9fSwiTGluZVdlaWdodCI6MS4wLCJMaW5lVHlwZSI6MCwiUGFyZW50U3R5bGUiOm51bGx9LCJWZXJ0aWNhbENvbm5lY3RvclN0eWxlIjp7IiRpZCI6IjEwNjUiLCJMaW5lQ29sb3IiOnsiJGlkIjoiMTA2NiIsIiR0eXBlIjoiTkxSRS5Db21tb24uRG9tLlNvbGlkQ29sb3JCcnVzaCwgTkxSRS5Db21tb24iLCJDb2xvciI6eyIkaWQiOiIxMDY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NjgiLCJNYXJnaW4iOnsiJGlkIjoiMTA2OSIsIlRvcCI6MC4wLCJMZWZ0Ijo0LjAsIlJpZ2h0Ijo0LjAsIkJvdHRvbSI6MC4wfSwiUGFkZGluZyI6eyIkaWQiOiIxMDcwIiwiVG9wIjowLjAsIkxlZnQiOjAuMCwiUmlnaHQiOjAuMCwiQm90dG9tIjowLjB9LCJCYWNrZ3JvdW5kIjp7IiRpZCI6IjEwNzEiLCJDb2xvciI6eyIkaWQiOiIxMDcyIiwiQSI6MjU1LCJSIjoxMjQsIkciOjIwMiwiQiI6OTh9fSwiSXNWaXNpYmxlIjp0cnVlLCJXaWR0aCI6MC4wLCJIZWlnaHQiOjE2LjAsIkJvcmRlclN0eWxlIjp7IiRpZCI6IjEwNzMiLCJMaW5lQ29sb3IiOnsiJGlkIjoiMTA3NCIsIiR0eXBlIjoiTkxSRS5Db21tb24uRG9tLlNvbGlkQ29sb3JCcnVzaCwgTkxSRS5Db21tb24iLCJDb2xvciI6eyIkaWQiOiIxMDc1IiwiQSI6MjU1LCJSIjoyNTUsIkciOjAsIkIiOjB9fSwiTGluZVdlaWdodCI6MC4wLCJMaW5lVHlwZSI6MCwiUGFyZW50U3R5bGUiOm51bGx9LCJQYXJlbnRTdHlsZSI6bnVsbH0sIlRpdGxlU3R5bGUiOnsiJGlkIjoiMTA3NiIsIkZvbnRTZXR0aW5ncyI6eyIkaWQiOiIxMDc3IiwiRm9udFNpemUiOjEyLCJGb250TmFtZSI6IkNhbGlicmkiLCJJc0JvbGQiOnRydWUsIklzSXRhbGljIjpmYWxzZSwiSXNVbmRlcmxpbmVkIjpmYWxzZSwiUGFyZW50U3R5bGUiOm51bGx9LCJBdXRvU2l6ZSI6MCwiRm9yZWdyb3VuZCI6eyIkaWQiOiIxMDc4IiwiQ29sb3IiOnsiJGlkIjoiMTA3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gwIiwiVG9wIjowLjAsIkxlZnQiOjAuMCwiUmlnaHQiOjAuMCwiQm90dG9tIjowLjB9LCJQYWRkaW5nIjp7IiRpZCI6IjEwODEiLCJUb3AiOjAuMCwiTGVmdCI6MC4wLCJSaWdodCI6MC4wLCJCb3R0b20iOjAuMH0sIkJhY2tncm91bmQiOnsiJGlkIjoiMTA4MiIsIkNvbG9yIjp7IiRpZCI6IjEwODMiLCJBIjowLCJSIjoyNTUsIkciOjI1NSwiQiI6MjU1fX0sIklzVmlzaWJsZSI6dHJ1ZSwiV2lkdGgiOjAuMCwiSGVpZ2h0IjowLjAsIkJvcmRlclN0eWxlIjp7IiRpZCI6IjEwODQiLCJMaW5lQ29sb3IiOm51bGwsIkxpbmVXZWlnaHQiOjAuMCwiTGluZVR5cGUiOjAsIlBhcmVudFN0eWxlIjpudWxsfSwiUGFyZW50U3R5bGUiOm51bGx9LCJEYXRlU3R5bGUiOnsiJGlkIjoiMTA4NSIsIkZvbnRTZXR0aW5ncyI6eyIkaWQiOiIxMDg2IiwiRm9udFNpemUiOjEwLCJGb250TmFtZSI6IkNhbGlicmkiLCJJc0JvbGQiOmZhbHNlLCJJc0l0YWxpYyI6ZmFsc2UsIklzVW5kZXJsaW5lZCI6ZmFsc2UsIlBhcmVudFN0eWxlIjpudWxsfSwiQXV0b1NpemUiOjAsIkZvcmVncm91bmQiOnsiJGlkIjoiMTA4NyIsIkNvbG9yIjp7IiRpZCI6IjEwO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ODkiLCJUb3AiOjAuMCwiTGVmdCI6MC4wLCJSaWdodCI6MC4wLCJCb3R0b20iOjAuMH0sIlBhZGRpbmciOnsiJGlkIjoiMTA5MCIsIlRvcCI6MC4wLCJMZWZ0IjowLjAsIlJpZ2h0IjowLjAsIkJvdHRvbSI6MC4wfSwiQmFja2dyb3VuZCI6eyIkaWQiOiIxMDkxIiwiQ29sb3IiOnsiJGlkIjoiMTA5MiIsIkEiOjAsIlIiOjI1NSwiRyI6MjU1LCJCIjoyNTV9fSwiSXNWaXNpYmxlIjp0cnVlLCJXaWR0aCI6MC4wLCJIZWlnaHQiOjAuMCwiQm9yZGVyU3R5bGUiOnsiJGlkIjoiMTA5MyIsIkxpbmVDb2xvciI6bnVsbCwiTGluZVdlaWdodCI6MC4wLCJMaW5lVHlwZSI6MCwiUGFyZW50U3R5bGUiOm51bGx9LCJQYXJlbnRTdHlsZSI6bnVsbH0sIkRhdGVGb3JtYXQiOnsiJGlkIjoiMTA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k1IiwiRm9ybWF0IjowLCJJc1Zpc2libGUiOmZhbHNlLCJMYXN0S25vd25WaXNpYmlsaXR5U3RhdGUiOmZhbHNlfSwiSXNWaXNpYmxlIjp0cnVlLCJQYXJlbnRTdHlsZSI6bnVsbH0sIkluZGV4IjoxMiwiU21hcnREdXJhdGlvbkFjdGl2YXRlZCI6ZmFsc2UsIkRhdGVGb3JtYXQiOnsiJHJlZiI6IjEwOTQifSwiV2Vla051bWJlcmluZyI6eyIkaWQiOiIxMDk2IiwiRm9ybWF0IjowLCJJc1Zpc2libGUiOmZhbHNlLCJMYXN0S25vd25WaXNpYmlsaXR5U3RhdGUiOmZhbHNlfSwiSWQiOiI3ZWQ3Y2JlZS1hZTQ0LTQ0NDItOTc0My1iM2ViODM0ZWJjOWUiLCJJbXBvcnRJZCI6bnVsbCwiVGl0bGUiOiJEZXBsb3ltZW50IiwiTm90ZSI6bnVsbCwiSHlwZXJsaW5rIjp7IiRpZCI6IjEwOTciLCJBZGRyZXNzIjoiIiwiU3ViQWRkcmVzcyI6IiJ9LCJJc0NoYW5nZWQiOmZhbHNlLCJJc05ldyI6ZmFsc2V9LHsiJGlkIjoiMTA5OCIsIkdyb3VwTmFtZSI6bnVsbCwiU3RhcnREYXRlIjoiMjAyNC0xMi0yNlQwMDowMDowMFoiLCJFbmREYXRlIjoiMjAyNC0xMi0zMFQyMzo1OTowMFoiLCJQZXJjZW50YWdlQ29tcGxldGUiOm51bGwsIlN0eWxlIjp7IiRpZCI6IjEwOTkiLCJTaGFwZSI6MSwiU2hhcGVUaGlja25lc3MiOjEsIkR1cmF0aW9uRm9ybWF0IjowLCJJbmNsdWRlTm9uV29ya2luZ0RheXNJbkR1cmF0aW9uIjpmYWxzZSwiUGVyY2VudGFnZUNvbXBsZXRlU3R5bGUiOnsiJGlkIjoiMTEwMCIsIkZvbnRTZXR0aW5ncyI6eyIkaWQiOiIxMTAxIiwiRm9udFNpemUiOjEwLCJGb250TmFtZSI6IkNhbGlicmkiLCJJc0JvbGQiOmZhbHNlLCJJc0l0YWxpYyI6ZmFsc2UsIklzVW5kZXJsaW5lZCI6ZmFsc2UsIlBhcmVudFN0eWxlIjpudWxsfSwiQXV0b1NpemUiOjAsIkZvcmVncm91bmQiOnsiJGlkIjoiMTEwMiIsIkNvbG9yIjp7IiRpZCI6IjExMD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MDQiLCJUb3AiOjAuMCwiTGVmdCI6MC4wLCJSaWdodCI6MC4wLCJCb3R0b20iOjAuMH0sIlBhZGRpbmciOnsiJGlkIjoiMTEwNSIsIlRvcCI6MC4wLCJMZWZ0IjowLjAsIlJpZ2h0IjowLjAsIkJvdHRvbSI6MC4wfSwiQmFja2dyb3VuZCI6eyIkaWQiOiIxMTA2IiwiQ29sb3IiOnsiJGlkIjoiMTEwNyIsIkEiOjg5LCJSIjowLCJHIjowLCJCIjowfX0sIklzVmlzaWJsZSI6dHJ1ZSwiV2lkdGgiOjAuMCwiSGVpZ2h0IjowLjAsIkJvcmRlclN0eWxlIjp7IiRpZCI6IjExMDgiLCJMaW5lQ29sb3IiOm51bGwsIkxpbmVXZWlnaHQiOjAuMCwiTGluZVR5cGUiOjAsIlBhcmVudFN0eWxlIjpudWxsfSwiUGFyZW50U3R5bGUiOm51bGx9LCJEdXJhdGlvblN0eWxlIjp7IiRpZCI6IjExMDkiLCJGb250U2V0dGluZ3MiOnsiJGlkIjoiMTExMCIsIkZvbnRTaXplIjoxMCwiRm9udE5hbWUiOiJDYWxpYnJpIiwiSXNCb2xkIjpmYWxzZSwiSXNJdGFsaWMiOmZhbHNlLCJJc1VuZGVybGluZWQiOmZhbHNlLCJQYXJlbnRTdHlsZSI6bnVsbH0sIkF1dG9TaXplIjowLCJGb3JlZ3JvdW5kIjp7IiRpZCI6IjExMTEiLCJDb2xvciI6eyIkaWQiOiIxMT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xMyIsIlRvcCI6MC4wLCJMZWZ0IjowLjAsIlJpZ2h0IjowLjAsIkJvdHRvbSI6MC4wfSwiUGFkZGluZyI6eyIkaWQiOiIxMTE0IiwiVG9wIjowLjAsIkxlZnQiOjAuMCwiUmlnaHQiOjAuMCwiQm90dG9tIjowLjB9LCJCYWNrZ3JvdW5kIjp7IiRpZCI6IjExMTUiLCJDb2xvciI6eyIkaWQiOiIxMTE2IiwiQSI6ODksIlIiOjAsIkciOjAsIkIiOjB9fSwiSXNWaXNpYmxlIjp0cnVlLCJXaWR0aCI6MC4wLCJIZWlnaHQiOjAuMCwiQm9yZGVyU3R5bGUiOnsiJGlkIjoiMTExNyIsIkxpbmVDb2xvciI6bnVsbCwiTGluZVdlaWdodCI6MC4wLCJMaW5lVHlwZSI6MCwiUGFyZW50U3R5bGUiOm51bGx9LCJQYXJlbnRTdHlsZSI6bnVsbH0sIkhvcml6b250YWxDb25uZWN0b3JTdHlsZSI6eyIkaWQiOiIxMTE4IiwiTGluZUNvbG9yIjp7IiRpZCI6IjExMTkiLCIkdHlwZSI6Ik5MUkUuQ29tbW9uLkRvbS5Tb2xpZENvbG9yQnJ1c2gsIE5MUkUuQ29tbW9uIiwiQ29sb3IiOnsiJGlkIjoiMTEyMCIsIkEiOjI1NSwiUiI6MjEyLCJHIjoyMzQsIkIiOjI1NX19LCJMaW5lV2VpZ2h0IjoxLjAsIkxpbmVUeXBlIjowLCJQYXJlbnRTdHlsZSI6bnVsbH0sIlZlcnRpY2FsQ29ubmVjdG9yU3R5bGUiOnsiJGlkIjoiMTEyMSIsIkxpbmVDb2xvciI6eyIkaWQiOiIxMTIyIiwiJHR5cGUiOiJOTFJFLkNvbW1vbi5Eb20uU29saWRDb2xvckJydXNoLCBOTFJFLkNvbW1vbiIsIkNvbG9yIjp7IiRpZCI6IjExMjM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yNCIsIk1hcmdpbiI6eyIkaWQiOiIxMTI1IiwiVG9wIjowLjAsIkxlZnQiOjQuMCwiUmlnaHQiOjQuMCwiQm90dG9tIjowLjB9LCJQYWRkaW5nIjp7IiRpZCI6IjExMjYiLCJUb3AiOjAuMCwiTGVmdCI6MC4wLCJSaWdodCI6MC4wLCJCb3R0b20iOjAuMH0sIkJhY2tncm91bmQiOnsiJGlkIjoiMTEyNyIsIkNvbG9yIjp7IiRpZCI6IjExMjgiLCJBIjoyNTUsIlIiOjExLCJHIjoyMDgsIkIiOjIxN319LCJJc1Zpc2libGUiOnRydWUsIldpZHRoIjowLjAsIkhlaWdodCI6MTYuMCwiQm9yZGVyU3R5bGUiOnsiJGlkIjoiMTEyOSIsIkxpbmVDb2xvciI6eyIkaWQiOiIxMTMwIiwiJHR5cGUiOiJOTFJFLkNvbW1vbi5Eb20uU29saWRDb2xvckJydXNoLCBOTFJFLkNvbW1vbiIsIkNvbG9yIjp7IiRpZCI6IjExMzEiLCJBIjoyNTUsIlIiOjI1NSwiRyI6MCwiQiI6MH19LCJMaW5lV2VpZ2h0IjowLjAsIkxpbmVUeXBlIjowLCJQYXJlbnRTdHlsZSI6bnVsbH0sIlBhcmVudFN0eWxlIjpudWxsfSwiVGl0bGVTdHlsZSI6eyIkaWQiOiIxMTMyIiwiRm9udFNldHRpbmdzIjp7IiRpZCI6IjExMzMiLCJGb250U2l6ZSI6MTIsIkZvbnROYW1lIjoiQ2FsaWJyaSIsIklzQm9sZCI6dHJ1ZSwiSXNJdGFsaWMiOmZhbHNlLCJJc1VuZGVybGluZWQiOmZhbHNlLCJQYXJlbnRTdHlsZSI6bnVsbH0sIkF1dG9TaXplIjowLCJGb3JlZ3JvdW5kIjp7IiRpZCI6IjExMzQiLCJDb2xvciI6eyIkaWQiOiIxMTM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MzYiLCJUb3AiOjAuMCwiTGVmdCI6MC4wLCJSaWdodCI6MC4wLCJCb3R0b20iOjAuMH0sIlBhZGRpbmciOnsiJGlkIjoiMTEzNyIsIlRvcCI6MC4wLCJMZWZ0IjowLjAsIlJpZ2h0IjowLjAsIkJvdHRvbSI6MC4wfSwiQmFja2dyb3VuZCI6eyIkaWQiOiIxMTM4IiwiQ29sb3IiOnsiJGlkIjoiMTEzOSIsIkEiOjAsIlIiOjI1NSwiRyI6MjU1LCJCIjoyNTV9fSwiSXNWaXNpYmxlIjp0cnVlLCJXaWR0aCI6MC4wLCJIZWlnaHQiOjAuMCwiQm9yZGVyU3R5bGUiOnsiJGlkIjoiMTE0MCIsIkxpbmVDb2xvciI6bnVsbCwiTGluZVdlaWdodCI6MC4wLCJMaW5lVHlwZSI6MCwiUGFyZW50U3R5bGUiOm51bGx9LCJQYXJlbnRTdHlsZSI6bnVsbH0sIkRhdGVTdHlsZSI6eyIkaWQiOiIxMTQxIiwiRm9udFNldHRpbmdzIjp7IiRpZCI6IjExNDIiLCJGb250U2l6ZSI6MTAsIkZvbnROYW1lIjoiQ2FsaWJyaSIsIklzQm9sZCI6ZmFsc2UsIklzSXRhbGljIjpmYWxzZSwiSXNVbmRlcmxpbmVkIjpmYWxzZSwiUGFyZW50U3R5bGUiOm51bGx9LCJBdXRvU2l6ZSI6MCwiRm9yZWdyb3VuZCI6eyIkaWQiOiIxMTQzIiwiQ29sb3IiOnsiJGlkIjoiMTE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SIsIlRvcCI6MC4wLCJMZWZ0IjowLjAsIlJpZ2h0IjowLjAsIkJvdHRvbSI6MC4wfSwiUGFkZGluZyI6eyIkaWQiOiIxMTQ2IiwiVG9wIjowLjAsIkxlZnQiOjAuMCwiUmlnaHQiOjAuMCwiQm90dG9tIjowLjB9LCJCYWNrZ3JvdW5kIjp7IiRpZCI6IjExNDciLCJDb2xvciI6eyIkaWQiOiIxMTQ4IiwiQSI6MCwiUiI6MjU1LCJHIjoyNTUsIkIiOjI1NX19LCJJc1Zpc2libGUiOnRydWUsIldpZHRoIjowLjAsIkhlaWdodCI6MC4wLCJCb3JkZXJTdHlsZSI6eyIkaWQiOiIxMTQ5IiwiTGluZUNvbG9yIjpudWxsLCJMaW5lV2VpZ2h0IjowLjAsIkxpbmVUeXBlIjowLCJQYXJlbnRTdHlsZSI6bnVsbH0sIlBhcmVudFN0eWxlIjpudWxsfSwiRGF0ZUZvcm1hdCI6eyIkaWQiOiIxM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EiLCJGb3JtYXQiOjAsIklzVmlzaWJsZSI6ZmFsc2UsIkxhc3RLbm93blZpc2liaWxpdHlTdGF0ZSI6ZmFsc2V9LCJJc1Zpc2libGUiOnRydWUsIlBhcmVudFN0eWxlIjpudWxsfSwiSW5kZXgiOjEzLCJTbWFydER1cmF0aW9uQWN0aXZhdGVkIjpmYWxzZSwiRGF0ZUZvcm1hdCI6eyIkcmVmIjoiMTE1MCJ9LCJXZWVrTnVtYmVyaW5nIjp7IiRpZCI6IjExNTIiLCJGb3JtYXQiOjAsIklzVmlzaWJsZSI6ZmFsc2UsIkxhc3RLbm93blZpc2liaWxpdHlTdGF0ZSI6ZmFsc2V9LCJJZCI6IjlmMmM1NmMwLWFmODAtNGI0Ni1iNGM2LWVhZWU4MjNmZGJlMyIsIkltcG9ydElkIjpudWxsLCJUaXRsZSI6IlNlY3VyaXR5IEFuZCBIb3N0aW5nIiwiTm90ZSI6bnVsbCwiSHlwZXJsaW5rIjp7IiRpZCI6IjExNTMiLCJBZGRyZXNzIjoiIiwiU3ViQWRkcmVzcyI6IiJ9LCJJc0NoYW5nZWQiOmZhbHNlLCJJc05ldyI6ZmFsc2V9LHsiJGlkIjoiMTE1NCIsIkdyb3VwTmFtZSI6bnVsbCwiU3RhcnREYXRlIjoiMjAyNC0xMi0zMFQwMDowMDowMFoiLCJFbmREYXRlIjoiMjAyNS0wMS0wN1QyMzo1OTowMFoiLCJQZXJjZW50YWdlQ29tcGxldGUiOm51bGwsIlN0eWxlIjp7IiRpZCI6IjExNTUiLCJTaGFwZSI6MSwiU2hhcGVUaGlja25lc3MiOjEsIkR1cmF0aW9uRm9ybWF0IjowLCJJbmNsdWRlTm9uV29ya2luZ0RheXNJbkR1cmF0aW9uIjpmYWxzZSwiUGVyY2VudGFnZUNvbXBsZXRlU3R5bGUiOnsiJGlkIjoiMTE1NiIsIkZvbnRTZXR0aW5ncyI6eyIkaWQiOiIxMTU3IiwiRm9udFNpemUiOjEwLCJGb250TmFtZSI6IkNhbGlicmkiLCJJc0JvbGQiOmZhbHNlLCJJc0l0YWxpYyI6ZmFsc2UsIklzVW5kZXJsaW5lZCI6ZmFsc2UsIlBhcmVudFN0eWxlIjpudWxsfSwiQXV0b1NpemUiOjAsIkZvcmVncm91bmQiOnsiJGlkIjoiMTE1OCIsIkNvbG9yIjp7IiRpZCI6IjExNT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AiLCJUb3AiOjAuMCwiTGVmdCI6MC4wLCJSaWdodCI6MC4wLCJCb3R0b20iOjAuMH0sIlBhZGRpbmciOnsiJGlkIjoiMTE2MSIsIlRvcCI6MC4wLCJMZWZ0IjowLjAsIlJpZ2h0IjowLjAsIkJvdHRvbSI6MC4wfSwiQmFja2dyb3VuZCI6eyIkaWQiOiIxMTYyIiwiQ29sb3IiOnsiJGlkIjoiMTE2MyIsIkEiOjg5LCJSIjowLCJHIjowLCJCIjowfX0sIklzVmlzaWJsZSI6dHJ1ZSwiV2lkdGgiOjAuMCwiSGVpZ2h0IjowLjAsIkJvcmRlclN0eWxlIjp7IiRpZCI6IjExNjQiLCJMaW5lQ29sb3IiOm51bGwsIkxpbmVXZWlnaHQiOjAuMCwiTGluZVR5cGUiOjAsIlBhcmVudFN0eWxlIjpudWxsfSwiUGFyZW50U3R5bGUiOm51bGx9LCJEdXJhdGlvblN0eWxlIjp7IiRpZCI6IjExNjUiLCJGb250U2V0dGluZ3MiOnsiJGlkIjoiMTE2NiIsIkZvbnRTaXplIjoxMCwiRm9udE5hbWUiOiJDYWxpYnJpIiwiSXNCb2xkIjpmYWxzZSwiSXNJdGFsaWMiOmZhbHNlLCJJc1VuZGVybGluZWQiOmZhbHNlLCJQYXJlbnRTdHlsZSI6bnVsbH0sIkF1dG9TaXplIjowLCJGb3JlZ3JvdW5kIjp7IiRpZCI6IjExNjciLCJDb2xvciI6eyIkaWQiOiIxMTY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2OSIsIlRvcCI6MC4wLCJMZWZ0IjowLjAsIlJpZ2h0IjowLjAsIkJvdHRvbSI6MC4wfSwiUGFkZGluZyI6eyIkaWQiOiIxMTcwIiwiVG9wIjowLjAsIkxlZnQiOjAuMCwiUmlnaHQiOjAuMCwiQm90dG9tIjowLjB9LCJCYWNrZ3JvdW5kIjp7IiRpZCI6IjExNzEiLCJDb2xvciI6eyIkaWQiOiIxMTcyIiwiQSI6ODksIlIiOjAsIkciOjAsIkIiOjB9fSwiSXNWaXNpYmxlIjp0cnVlLCJXaWR0aCI6MC4wLCJIZWlnaHQiOjAuMCwiQm9yZGVyU3R5bGUiOnsiJGlkIjoiMTE3MyIsIkxpbmVDb2xvciI6bnVsbCwiTGluZVdlaWdodCI6MC4wLCJMaW5lVHlwZSI6MCwiUGFyZW50U3R5bGUiOm51bGx9LCJQYXJlbnRTdHlsZSI6bnVsbH0sIkhvcml6b250YWxDb25uZWN0b3JTdHlsZSI6eyIkaWQiOiIxMTc0IiwiTGluZUNvbG9yIjp7IiRpZCI6IjExNzUiLCIkdHlwZSI6Ik5MUkUuQ29tbW9uLkRvbS5Tb2xpZENvbG9yQnJ1c2gsIE5MUkUuQ29tbW9uIiwiQ29sb3IiOnsiJGlkIjoiMTE3NiIsIkEiOjI1NSwiUiI6MjEyLCJHIjoyMzQsIkIiOjI1NX19LCJMaW5lV2VpZ2h0IjoxLjAsIkxpbmVUeXBlIjowLCJQYXJlbnRTdHlsZSI6bnVsbH0sIlZlcnRpY2FsQ29ubmVjdG9yU3R5bGUiOnsiJGlkIjoiMTE3NyIsIkxpbmVDb2xvciI6eyIkaWQiOiIxMTc4IiwiJHR5cGUiOiJOTFJFLkNvbW1vbi5Eb20uU29saWRDb2xvckJydXNoLCBOTFJFLkNvbW1vbiIsIkNvbG9yIjp7IiRpZCI6IjExNz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4MCIsIk1hcmdpbiI6eyIkaWQiOiIxMTgxIiwiVG9wIjowLjAsIkxlZnQiOjQuMCwiUmlnaHQiOjQuMCwiQm90dG9tIjowLjB9LCJQYWRkaW5nIjp7IiRpZCI6IjExODIiLCJUb3AiOjAuMCwiTGVmdCI6MC4wLCJSaWdodCI6MC4wLCJCb3R0b20iOjAuMH0sIkJhY2tncm91bmQiOnsiJGlkIjoiMTE4MyIsIkNvbG9yIjp7IiRpZCI6IjExODQiLCJBIjoyNTUsIlIiOjEyNCwiRyI6MjAyLCJCIjo5OH19LCJJc1Zpc2libGUiOnRydWUsIldpZHRoIjowLjAsIkhlaWdodCI6MTYuMCwiQm9yZGVyU3R5bGUiOnsiJGlkIjoiMTE4NSIsIkxpbmVDb2xvciI6eyIkaWQiOiIxMTg2IiwiJHR5cGUiOiJOTFJFLkNvbW1vbi5Eb20uU29saWRDb2xvckJydXNoLCBOTFJFLkNvbW1vbiIsIkNvbG9yIjp7IiRpZCI6IjExODciLCJBIjoyNTUsIlIiOjI1NSwiRyI6MCwiQiI6MH19LCJMaW5lV2VpZ2h0IjowLjAsIkxpbmVUeXBlIjowLCJQYXJlbnRTdHlsZSI6bnVsbH0sIlBhcmVudFN0eWxlIjpudWxsfSwiVGl0bGVTdHlsZSI6eyIkaWQiOiIxMTg4IiwiRm9udFNldHRpbmdzIjp7IiRpZCI6IjExODkiLCJGb250U2l6ZSI6MTIsIkZvbnROYW1lIjoiQ2FsaWJyaSIsIklzQm9sZCI6dHJ1ZSwiSXNJdGFsaWMiOmZhbHNlLCJJc1VuZGVybGluZWQiOmZhbHNlLCJQYXJlbnRTdHlsZSI6bnVsbH0sIkF1dG9TaXplIjowLCJGb3JlZ3JvdW5kIjp7IiRpZCI6IjExOTAiLCJDb2xvciI6eyIkaWQiOiIxMTk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OTIiLCJUb3AiOjAuMCwiTGVmdCI6MC4wLCJSaWdodCI6MC4wLCJCb3R0b20iOjAuMH0sIlBhZGRpbmciOnsiJGlkIjoiMTE5MyIsIlRvcCI6MC4wLCJMZWZ0IjowLjAsIlJpZ2h0IjowLjAsIkJvdHRvbSI6MC4wfSwiQmFja2dyb3VuZCI6eyIkaWQiOiIxMTk0IiwiQ29sb3IiOnsiJGlkIjoiMTE5NSIsIkEiOjAsIlIiOjI1NSwiRyI6MjU1LCJCIjoyNTV9fSwiSXNWaXNpYmxlIjp0cnVlLCJXaWR0aCI6MC4wLCJIZWlnaHQiOjAuMCwiQm9yZGVyU3R5bGUiOnsiJGlkIjoiMTE5NiIsIkxpbmVDb2xvciI6bnVsbCwiTGluZVdlaWdodCI6MC4wLCJMaW5lVHlwZSI6MCwiUGFyZW50U3R5bGUiOm51bGx9LCJQYXJlbnRTdHlsZSI6bnVsbH0sIkRhdGVTdHlsZSI6eyIkaWQiOiIxMTk3IiwiRm9udFNldHRpbmdzIjp7IiRpZCI6IjExOTgiLCJGb250U2l6ZSI6MTAsIkZvbnROYW1lIjoiQ2FsaWJyaSIsIklzQm9sZCI6ZmFsc2UsIklzSXRhbGljIjpmYWxzZSwiSXNVbmRlcmxpbmVkIjpmYWxzZSwiUGFyZW50U3R5bGUiOm51bGx9LCJBdXRvU2l6ZSI6MCwiRm9yZWdyb3VuZCI6eyIkaWQiOiIxMTk5IiwiQ29sb3IiOnsiJGlkIjoiMT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wMSIsIlRvcCI6MC4wLCJMZWZ0IjowLjAsIlJpZ2h0IjowLjAsIkJvdHRvbSI6MC4wfSwiUGFkZGluZyI6eyIkaWQiOiIxMjAyIiwiVG9wIjowLjAsIkxlZnQiOjAuMCwiUmlnaHQiOjAuMCwiQm90dG9tIjowLjB9LCJCYWNrZ3JvdW5kIjp7IiRpZCI6IjEyMDMiLCJDb2xvciI6eyIkaWQiOiIxMjA0IiwiQSI6MCwiUiI6MjU1LCJHIjoyNTUsIkIiOjI1NX19LCJJc1Zpc2libGUiOnRydWUsIldpZHRoIjowLjAsIkhlaWdodCI6MC4wLCJCb3JkZXJTdHlsZSI6eyIkaWQiOiIxMjA1IiwiTGluZUNvbG9yIjpudWxsLCJMaW5lV2VpZ2h0IjowLjAsIkxpbmVUeXBlIjowLCJQYXJlbnRTdHlsZSI6bnVsbH0sIlBhcmVudFN0eWxlIjpudWxsfSwiRGF0ZUZvcm1hdCI6eyIkaWQiOiIxM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ciLCJGb3JtYXQiOjAsIklzVmlzaWJsZSI6ZmFsc2UsIkxhc3RLbm93blZpc2liaWxpdHlTdGF0ZSI6ZmFsc2V9LCJJc1Zpc2libGUiOnRydWUsIlBhcmVudFN0eWxlIjpudWxsfSwiSW5kZXgiOjE0LCJTbWFydER1cmF0aW9uQWN0aXZhdGVkIjpmYWxzZSwiRGF0ZUZvcm1hdCI6eyIkcmVmIjoiMTIwNiJ9LCJXZWVrTnVtYmVyaW5nIjp7IiRpZCI6IjEyMDgiLCJGb3JtYXQiOjAsIklzVmlzaWJsZSI6ZmFsc2UsIkxhc3RLbm93blZpc2liaWxpdHlTdGF0ZSI6ZmFsc2V9LCJJZCI6ImUxNTY5NTU0LWJlZDgtNDY2Ni05YTRlLTM3MTUxZTg5NDVlNCIsIkltcG9ydElkIjpudWxsLCJUaXRsZSI6IkxvZ2dpbmcgYW5kIE1vbml0b3JpbmciLCJOb3RlIjpudWxsLCJIeXBlcmxpbmsiOnsiJGlkIjoiMTIwOSIsIkFkZHJlc3MiOiIiLCJTdWJBZGRyZXNzIjoiIn0sIklzQ2hhbmdlZCI6ZmFsc2UsIklzTmV3IjpmYWxzZX1dLCJTd2ltbGFuZXMiOltdLCJNc1Byb2plY3RJdGVtc1RyZWUiOnsiJGlkIjoiMTIxMCIsIlJvb3QiOnsiSW1wb3J0SWQiOm51bGwsIklzSW1wb3J0ZWQiOmZhbHNlLCJDaGlsZHJlbiI6W119fSwiTWV0YWRhdGEiOnsiJGlkIjoiMTIxMSIsIlNvdXJjZVRoZW1lIjoie1wiJGlkXCI6XCIxXCIsXCJJZFwiOlwiNWMzZjZlZTItZGExOS00NDIwLTlkZDctYzhlMjkzNGY0YjJi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mZhbHN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mZhbHN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M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C4wLFwiUmlnaHRcIjoxMC4wLFwiQm90dG9tXCI6MC4wfSxcIlBhZGRpbmdcIjp7XCIkaWRcIjpcIjMwXCIsXCJUb3BcIjozLjAsXCJMZWZ0XCI6MC4wLFwiUmlnaHRcIjowLjAsXCJCb3R0b21cIjozLjB9LFwiQmFja2dyb3VuZFwiOntcIiRpZFwiOlwiMzFcIixcIkNvbG9yXCI6e1wiJGlkXCI6XCIzMlwiLFwiQVwiOjI1NSxcIlJcIjo0LFwiR1wiOjk3LFwiQlwiOjEyM319LFwiSXNWaXNpYmxlXCI6dHJ1ZSxcIldpZHRoXCI6ODU4LjAsXCJIZWlnaHRcIjoy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3Ny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LFwiR1wiOjk3LFwiQlwiOjEy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TIsXCJHXCI6MjM0LFwiQlwiOjI1NX19LFwiTGluZVdlaWdodFwiOjEuMCxcIkxpbmVUeXBlXCI6MH0sXCJJc1Zpc2libGVcIjp0cnVlfSxcIlZlcnRpY2FsQ29ubmVjdG9yU3R5bGVcIjp7XCIkaWRcIjpcIjYwXCIsXCJMaW5lU3R5bGVcIjp7XCIkaWRcIjpcIjYxXCIsXCJMaW5lQ29sb3JcIjp7XCIkaWRcIjpcIjYyXCIsXCJDb2xvclwiOntcIiRpZFwiOlwiNjNcIixcIkFcIjoyNTUsXCJSXCI6MjEyLFwiR1wiOjIzNCxcIkJcIjoyNTV9fSxcIkxpbmVXZWlnaHRcIjoxLjAsXCJMaW5lVHlwZVwiOjB9LFwiSXNWaXNpYmxlXCI6dHJ1ZX0sXCJNYXJnaW5cIjp7XCIkaWRcIjpcIjY0XCIsXCJUb3BcIjowLjAsXCJMZWZ0XCI6MC4wLFwiUmlnaHRcIjowLjAsXCJCb3R0b21cIjowLjB9LFwiU3RhcnREYXRlUG9zaXRpb25cIjozLFwiRW5kRGF0ZVBvc2l0aW9uXCI6NCxcIlRpdGxlUG9zaXRpb25cIjo1LFwiRHVyYXRpb25Qb3NpdGlvblwiOjAsXCJQZXJjZW50YWdlQ29tcGxldGVkUG9zaXRpb25cIjowLFwiU3BhY2luZ1wiOjEw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jQsXCJHXCI6MjAyLFwiQlwiOjk4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ixcIkZvbnROYW1lXCI6XCJDYWxpYnJpXCIsXCJJc0JvbGRcIjp0cnVlLFwiSXNJdGFsaWNcIjpmYWxzZSxcIklzVW5kZXJsaW5lZFwiOmZhbHNlfSxcIkZvcmVncm91bmRcIjp7XCIkaWRcIjpcIjc2XCIsXCJDb2xvclwiOntcIiRpZFwiOlwiNzdcIixcIkFcIjoyNTUsXCJSXCI6NCxcIkdcIjo5NyxcIkJcIjoxMjN9fSxcIkhvcml6b250YWxBbGlnbm1lbnRcIjowLFwiSXNWaXNpYmxlXCI6dHJ1ZX0sXCJEYXRlU3R5bGVcIjp7XCIkaWRcIjpcIjc4XCIsXCJGb250U2V0dGluZ3NcIjp7XCIkaWRcIjpcIjc5XCIsXCJGb250U2l6ZVwiOjEwLFwiRm9udE5hbWVcIjpcIkNhbGlicmlcIixcIklzQm9sZFwiOmZhbHNlLFwiSXNJdGFsaWNcIjpmYWxzZSxcIklzVW5kZXJsaW5lZFwiOmZhbHNlfSxcIkZvcmVncm91bmRcIjp7XCIkaWRcIjpcIjgwXCIsXCJDb2xvclwiOntcIiRpZFwiOlwiODFcIixcIkFcIjoyNTUsXCJSXCI6NjgsXCJHXCI6ODQsXCJCXCI6MTA2fX0sXCJIb3Jpem9udGFsQWxpZ25tZW50XCI6MSxcIklzVmlzaWJsZVwiOnRydWV9LFwiRGF0ZUZvcm1hdFwiOntcIiRpZFwiOlwiO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CxcIklzQmVsb3dUaW1lYmFuZFwiOnRydW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NjUsXCJHXCI6MTk0LFwiQlwiOjczfX0sXCJJc1Zpc2libGVcIjp0cnVlLFwiV2lkdGhcIjoxMy4wLFwiSGVpZ2h0XCI6MTM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I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AsXCJTaGFwZVNpemVcIjoxLFwiRGV0YWlsc1NwYWNpbmdcIjowLjAsXCJQYWRkaW5nXCI6e1wiJGlkXCI6XCIxMDZcIixcIlRvcFwiOjU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2NSxcIkdcIjoxOTQsXCJCXCI6NzN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i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I1YTEyNjRmNi1lMDlkLTRhNGQtOGUwZS01MjVkODY3NWE3NDJ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xMjQsXCJHXCI6MjAyLFwiQlwiOjk4fX0sXCJJc1Zpc2libGVcIjp0cnVlLFwiV2lkdGhcIjowLjAsXCJIZWlnaHRcIjowLjAsXCJCb3JkZXJTdHlsZVwiOntcIiRpZFwiOlwiMTM3XCIsXCJMaW5lU3R5bGVcIjp7XCIkaWRcIjpcIjEzOFwiLFwiTGluZUNvbG9yXCI6e1wiJGlkXCI6XCIxMzlcIixcIkNvbG9yXCI6e1wiJGlkXCI6XCIxNDBcIixcIkFcIjoyNTUsXCJSXCI6MjU1LFwiR1wiOjAsXCJCXCI6MH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EyNCxcIkdcIjoyMDIsXCJCXCI6OTh9fSxcIklzVmlzaWJsZVwiOnRydWUsXCJXaWR0aFwiOjAuMCxcIkhlaWdodFwiOjAuMCxcIkJvcmRlclN0eWxlXCI6e1wiJGlkXCI6XCIxNDZcIixcIkxpbmVTdHlsZVwiOntcIiRpZFwiOlwiMTQ3XCIsXCJMaW5lQ29sb3JcIjp7XCIkaWRcIjpcIjE0OFwiLFwiQ29sb3JcIjp7XCIkaWRcIjpcIjE0OVwiLFwiQVwiOjI1NSxcIlJcIjoyNTUsXCJHXCI6MCxcIkJcIjowfX0sXCJMaW5lV2VpZ2h0XCI6MC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xMjQsXCJHXCI6MjAyLFwiQlwiOjk4fX0sXCJJc1Zpc2libGVcIjp0cnVlLFwiV2lkdGhcIjowLjAsXCJIZWlnaHRcIjowLjAsXCJCb3JkZXJTdHlsZVwiOntcIiRpZFwiOlwiMTYxXCIsXCJMaW5lU3R5bGVcIjp7XCIkaWRcIjpcIjE2MlwiLFwiTGluZUNvbG9yXCI6e1wiJGlkXCI6XCIxNjNcIixcIkNvbG9yXCI6e1wiJGlkXCI6XCIxNjRcIixcIkFcIjoyNTUsXCJSXCI6MjU1LFwiR1wiOjAsXCJCXCI6MH19LFwiTGluZVdlaWdodFwiOjAuMCxcIkxpbmVUeXBlXCI6MH0sXCJJc1Zpc2libGVcIjpmYWxzZX19fSxcIkJhY2tncm91bmRTdHlsZVwiOntcIiRpZFwiOlwiMTY1XCIsXCJNYXJnaW5cIjp7XCIkaWRcIjpcIjE2NlwiLFwiVG9wXCI6MC4wLFwiTGVmdFwiOjAuMCxcIlJpZ2h0XCI6MC4wLFwiQm90dG9tXCI6MC4wfSxcIlBhZGRpbmdcIjp7XCIkaWRcIjpcIjE2N1wiLFwiVG9wXCI6MC4wLFwiTGVmdFwiOjAuMCxcIlJpZ2h0XCI6MC4wLFwiQm90dG9tXCI6MC4wfSxcIkJhY2tncm91bmRcIjp7XCIkaWRcIjpcIjE2OFwiLFwiQ29sb3JcIjp7XCIkaWRcIjpcIjE2OVwiLFwiQVwiOjUxLFwiUlwiOjEyNCxcIkdcIjoyMDIsXCJCXCI6OTh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TI0LFwiR1wiOjIwMixcIkJcIjo5O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i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MTA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yNCxcIkdcIjoyMDIsXCJCXCI6OTh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ixcIkZvbnROYW1lXCI6XCJDYWxpYnJpXCIsXCJJc0JvbGRcIjp0cnVlLFwiSXNJdGFsaWNcIjpmYWxzZSxcIklzVW5kZXJsaW5lZFwiOmZhbHNlfSxcIkZvcmVncm91bmRcIjp7XCIkaWRcIjpcIjIxOFwiLFwiQ29sb3JcIjp7XCIkaWRcIjpcIjIxOVwiLFwiQVwiOjI1NSxcIlJcIjo0LFwiR1wiOjk3LFwiQlwiOjEyM3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AuMCxcIlBhZGRpbmdcIjp7XCIkaWRcIjpcIjIyN1wiLFwiVG9wXCI6NS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MTI0LFwiR1wiOjIwMixcIkJcIjo5O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i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1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UsXCJTcGFjaW5nQmVsb3dUaW1lYmFuZFwiOjUsXCJTcGFjaW5nQWJvdmVCZXR3ZWVuU3dpbWxhbmVzQW5kVGFza3NcIjo1LFwiU3BhY2luZ0JlbG93QmV0d2VlblN3aW1sYW5lc0FuZFRhc2tzXCI6NX0sXCJfc2VsZWN0ZWRUaGVtZVByZXNldENvbG9yc1wiOntcIiRpZFwiOlwiMjcyXCIsXCJUZXh0TGlnaHRcIjp7XCIkaWRcIjpcIjI3M1wiLFwiQVwiOjI1NSxcIlJcIjoyNTUsXCJHXCI6MjU1LFwiQlwiOjI1NX0sXCJUZXh0RGFya1wiOntcIiRpZFwiOlwiMjc0XCIsXCJBXCI6MjU1LFwiUlwiOjAsXCJHXCI6MCxcIkJcIjowfSxcIkFjY2VudDFcIjp7XCIkaWRcIjpcIjI3NVwiLFwiQVwiOjI1NSxcIlJcIjoyNTUsXCJHXCI6MjU1LFwiQlwiOjI1NX0sXCJBY2NlbnQyXCI6e1wiJGlkXCI6XCIyNzZcIixcIkFcIjoyNTUsXCJSXCI6NCxcIkdcIjo5NyxcIkJcIjoxMjN9LFwiQWNjZW50M1wiOntcIiRpZFwiOlwiMjc3XCIsXCJBXCI6MjU1LFwiUlwiOjEyNCxcIkdcIjoyMDIsXCJCXCI6OTh9LFwiQWNjZW50NFwiOntcIiRpZFwiOlwiMjc4XCIsXCJBXCI6MjU1LFwiUlwiOjEyNCxcIkdcIjoyMDIsXCJCXCI6OTh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IsIlJlY2VudENvbG9yc0NvbGxlY3Rpb24iOiJbXCIjRkY3Q0NBNjJcIixcIiNGRjBCRDBEOVwiLFwiI0ZGQTVDMjQ5XCIsXCIjRkZFRDdEMzFcIl0ifSwiU2V0dGluZ3MiOnsiJGlkIjoiMTIxMiIsIkltcGFPcHRpb25zIjp7IiRpZCI6IjEyMT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jE0IiwiVXNlVGltZSI6ZmFsc2UsIldvcmtEYXlTdGFydCI6IjAwOjAwOjAwIiwiV29ya0RheUVuZCI6IjIzOjU5OjAwIn0sIkxhc3RVc2VkVGVtcGxhdGVJZCI6IjVkODgxNTM2LTZlNTItNGU3Yi1hZDE3LWVlMDlkYjFiMDhhNSIsIkxhc3RVc2VkVGhlbWVEZXRhaWxzIjp7IiRpZCI6IjEyMTUiLCJJZCI6IjVjM2Y2ZWUyLWRhMTktNDQyMC05ZGQ3LWM4ZTI5MzRmNGIyYiIsIlRpdGxlIjoiVW50aXRsZWQgdGhlbWUiLCJDYXRlZ29yeSI6Mn0sIkZpcnN0V2Vla09mWWVhciI6MCwiUGxhY2VNaWxlc3RvbmVBdFRoZUJlZ2lubmluZ09mVGhlRGF5IjpmYWxzZSwiRGVwZW5kZW5jeVNjaGVkdWxpbmdTZXR0aW5ncyI6eyIkaWQiOiIxMjE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479</TotalTime>
  <Words>1806</Words>
  <Application>Microsoft Office PowerPoint</Application>
  <PresentationFormat>Widescreen</PresentationFormat>
  <Paragraphs>319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PATIENT CASE SIMILARITY</vt:lpstr>
      <vt:lpstr>Introduction</vt:lpstr>
      <vt:lpstr>Literature Review</vt:lpstr>
      <vt:lpstr>Existing method Drawback</vt:lpstr>
      <vt:lpstr>Existing method Drawback</vt:lpstr>
      <vt:lpstr>Proposed Method</vt:lpstr>
      <vt:lpstr>Proposed Method</vt:lpstr>
      <vt:lpstr>Objectives</vt:lpstr>
      <vt:lpstr>Methodology/Modules</vt:lpstr>
      <vt:lpstr>Architecture</vt:lpstr>
      <vt:lpstr>Software components</vt:lpstr>
      <vt:lpstr>PowerPoint Presentation</vt:lpstr>
      <vt:lpstr>Expected Outcomes</vt:lpstr>
      <vt:lpstr>Conclusion</vt:lpstr>
      <vt:lpstr>Github Link</vt:lpstr>
      <vt:lpstr>References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 L</cp:lastModifiedBy>
  <cp:revision>15</cp:revision>
  <dcterms:created xsi:type="dcterms:W3CDTF">2023-03-16T03:26:27Z</dcterms:created>
  <dcterms:modified xsi:type="dcterms:W3CDTF">2024-10-21T08:12:35Z</dcterms:modified>
</cp:coreProperties>
</file>