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9" r:id="rId2"/>
    <p:sldId id="257" r:id="rId3"/>
    <p:sldId id="258" r:id="rId4"/>
    <p:sldId id="276" r:id="rId5"/>
    <p:sldId id="280" r:id="rId6"/>
    <p:sldId id="259" r:id="rId7"/>
    <p:sldId id="267" r:id="rId8"/>
    <p:sldId id="260" r:id="rId9"/>
    <p:sldId id="261" r:id="rId10"/>
    <p:sldId id="269" r:id="rId11"/>
    <p:sldId id="277" r:id="rId12"/>
    <p:sldId id="275" r:id="rId13"/>
    <p:sldId id="263" r:id="rId14"/>
    <p:sldId id="264" r:id="rId15"/>
    <p:sldId id="268" r:id="rId16"/>
    <p:sldId id="265" r:id="rId17"/>
    <p:sldId id="278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A34469-910D-474B-98A1-6C5F2957DD16}" v="1" dt="2025-01-08T13:44:51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 L" userId="a0f86321d7a7d29e" providerId="LiveId" clId="{7E3AEB80-306C-4531-8C7C-E028975F4F93}"/>
    <pc:docChg chg="undo redo custSel addSld delSld modSld">
      <pc:chgData name="N L" userId="a0f86321d7a7d29e" providerId="LiveId" clId="{7E3AEB80-306C-4531-8C7C-E028975F4F93}" dt="2024-10-20T08:19:04.638" v="597" actId="20577"/>
      <pc:docMkLst>
        <pc:docMk/>
      </pc:docMkLst>
      <pc:sldChg chg="del">
        <pc:chgData name="N L" userId="a0f86321d7a7d29e" providerId="LiveId" clId="{7E3AEB80-306C-4531-8C7C-E028975F4F93}" dt="2024-10-20T06:40:27.230" v="505" actId="2696"/>
        <pc:sldMkLst>
          <pc:docMk/>
          <pc:sldMk cId="3122649492" sldId="256"/>
        </pc:sldMkLst>
      </pc:sldChg>
      <pc:sldChg chg="modSp mod">
        <pc:chgData name="N L" userId="a0f86321d7a7d29e" providerId="LiveId" clId="{7E3AEB80-306C-4531-8C7C-E028975F4F93}" dt="2024-10-20T08:03:41.202" v="585" actId="20577"/>
        <pc:sldMkLst>
          <pc:docMk/>
          <pc:sldMk cId="3633487232" sldId="257"/>
        </pc:sldMkLst>
        <pc:spChg chg="mod">
          <ac:chgData name="N L" userId="a0f86321d7a7d29e" providerId="LiveId" clId="{7E3AEB80-306C-4531-8C7C-E028975F4F93}" dt="2024-10-20T06:42:00.085" v="512" actId="2711"/>
          <ac:spMkLst>
            <pc:docMk/>
            <pc:sldMk cId="3633487232" sldId="257"/>
            <ac:spMk id="2" creationId="{00000000-0000-0000-0000-000000000000}"/>
          </ac:spMkLst>
        </pc:spChg>
        <pc:spChg chg="mod">
          <ac:chgData name="N L" userId="a0f86321d7a7d29e" providerId="LiveId" clId="{7E3AEB80-306C-4531-8C7C-E028975F4F93}" dt="2024-10-20T08:03:41.202" v="585" actId="20577"/>
          <ac:spMkLst>
            <pc:docMk/>
            <pc:sldMk cId="3633487232" sldId="257"/>
            <ac:spMk id="3" creationId="{00000000-0000-0000-0000-000000000000}"/>
          </ac:spMkLst>
        </pc:spChg>
      </pc:sldChg>
      <pc:sldChg chg="modSp mod">
        <pc:chgData name="N L" userId="a0f86321d7a7d29e" providerId="LiveId" clId="{7E3AEB80-306C-4531-8C7C-E028975F4F93}" dt="2024-10-20T06:42:25.733" v="516" actId="120"/>
        <pc:sldMkLst>
          <pc:docMk/>
          <pc:sldMk cId="3767711167" sldId="258"/>
        </pc:sldMkLst>
        <pc:spChg chg="mod">
          <ac:chgData name="N L" userId="a0f86321d7a7d29e" providerId="LiveId" clId="{7E3AEB80-306C-4531-8C7C-E028975F4F93}" dt="2024-10-20T06:42:20.715" v="515" actId="2711"/>
          <ac:spMkLst>
            <pc:docMk/>
            <pc:sldMk cId="3767711167" sldId="258"/>
            <ac:spMk id="2" creationId="{00000000-0000-0000-0000-000000000000}"/>
          </ac:spMkLst>
        </pc:spChg>
        <pc:spChg chg="mod">
          <ac:chgData name="N L" userId="a0f86321d7a7d29e" providerId="LiveId" clId="{7E3AEB80-306C-4531-8C7C-E028975F4F93}" dt="2024-10-20T06:42:25.733" v="516" actId="120"/>
          <ac:spMkLst>
            <pc:docMk/>
            <pc:sldMk cId="3767711167" sldId="258"/>
            <ac:spMk id="3" creationId="{00000000-0000-0000-0000-000000000000}"/>
          </ac:spMkLst>
        </pc:spChg>
      </pc:sldChg>
      <pc:sldChg chg="modSp mod">
        <pc:chgData name="N L" userId="a0f86321d7a7d29e" providerId="LiveId" clId="{7E3AEB80-306C-4531-8C7C-E028975F4F93}" dt="2024-10-20T06:42:53.390" v="519" actId="2711"/>
        <pc:sldMkLst>
          <pc:docMk/>
          <pc:sldMk cId="2659618667" sldId="259"/>
        </pc:sldMkLst>
        <pc:spChg chg="mod">
          <ac:chgData name="N L" userId="a0f86321d7a7d29e" providerId="LiveId" clId="{7E3AEB80-306C-4531-8C7C-E028975F4F93}" dt="2024-10-20T06:42:53.390" v="519" actId="2711"/>
          <ac:spMkLst>
            <pc:docMk/>
            <pc:sldMk cId="2659618667" sldId="259"/>
            <ac:spMk id="2" creationId="{00000000-0000-0000-0000-000000000000}"/>
          </ac:spMkLst>
        </pc:spChg>
      </pc:sldChg>
      <pc:sldChg chg="modSp mod">
        <pc:chgData name="N L" userId="a0f86321d7a7d29e" providerId="LiveId" clId="{7E3AEB80-306C-4531-8C7C-E028975F4F93}" dt="2024-10-20T06:43:54.845" v="522" actId="404"/>
        <pc:sldMkLst>
          <pc:docMk/>
          <pc:sldMk cId="2666729557" sldId="260"/>
        </pc:sldMkLst>
        <pc:spChg chg="mod">
          <ac:chgData name="N L" userId="a0f86321d7a7d29e" providerId="LiveId" clId="{7E3AEB80-306C-4531-8C7C-E028975F4F93}" dt="2024-10-20T06:43:44.981" v="521" actId="2711"/>
          <ac:spMkLst>
            <pc:docMk/>
            <pc:sldMk cId="2666729557" sldId="260"/>
            <ac:spMk id="2" creationId="{00000000-0000-0000-0000-000000000000}"/>
          </ac:spMkLst>
        </pc:spChg>
        <pc:spChg chg="mod">
          <ac:chgData name="N L" userId="a0f86321d7a7d29e" providerId="LiveId" clId="{7E3AEB80-306C-4531-8C7C-E028975F4F93}" dt="2024-10-20T06:43:54.845" v="522" actId="404"/>
          <ac:spMkLst>
            <pc:docMk/>
            <pc:sldMk cId="2666729557" sldId="260"/>
            <ac:spMk id="3" creationId="{00000000-0000-0000-0000-000000000000}"/>
          </ac:spMkLst>
        </pc:spChg>
      </pc:sldChg>
      <pc:sldChg chg="modSp mod">
        <pc:chgData name="N L" userId="a0f86321d7a7d29e" providerId="LiveId" clId="{7E3AEB80-306C-4531-8C7C-E028975F4F93}" dt="2024-10-20T06:44:06.436" v="523" actId="2711"/>
        <pc:sldMkLst>
          <pc:docMk/>
          <pc:sldMk cId="2314944744" sldId="261"/>
        </pc:sldMkLst>
        <pc:spChg chg="mod">
          <ac:chgData name="N L" userId="a0f86321d7a7d29e" providerId="LiveId" clId="{7E3AEB80-306C-4531-8C7C-E028975F4F93}" dt="2024-10-20T06:44:06.436" v="523" actId="2711"/>
          <ac:spMkLst>
            <pc:docMk/>
            <pc:sldMk cId="2314944744" sldId="261"/>
            <ac:spMk id="2" creationId="{00000000-0000-0000-0000-000000000000}"/>
          </ac:spMkLst>
        </pc:spChg>
        <pc:spChg chg="mod">
          <ac:chgData name="N L" userId="a0f86321d7a7d29e" providerId="LiveId" clId="{7E3AEB80-306C-4531-8C7C-E028975F4F93}" dt="2024-10-19T07:10:54.703" v="465" actId="14100"/>
          <ac:spMkLst>
            <pc:docMk/>
            <pc:sldMk cId="2314944744" sldId="261"/>
            <ac:spMk id="9" creationId="{354469EB-FC21-F10A-D71F-242C7F05CBBB}"/>
          </ac:spMkLst>
        </pc:spChg>
      </pc:sldChg>
      <pc:sldChg chg="modSp mod">
        <pc:chgData name="N L" userId="a0f86321d7a7d29e" providerId="LiveId" clId="{7E3AEB80-306C-4531-8C7C-E028975F4F93}" dt="2024-10-20T06:45:21.365" v="549" actId="20577"/>
        <pc:sldMkLst>
          <pc:docMk/>
          <pc:sldMk cId="1923928155" sldId="263"/>
        </pc:sldMkLst>
        <pc:spChg chg="mod">
          <ac:chgData name="N L" userId="a0f86321d7a7d29e" providerId="LiveId" clId="{7E3AEB80-306C-4531-8C7C-E028975F4F93}" dt="2024-10-20T06:44:45.137" v="528" actId="2711"/>
          <ac:spMkLst>
            <pc:docMk/>
            <pc:sldMk cId="1923928155" sldId="263"/>
            <ac:spMk id="2" creationId="{00000000-0000-0000-0000-000000000000}"/>
          </ac:spMkLst>
        </pc:spChg>
        <pc:spChg chg="mod">
          <ac:chgData name="N L" userId="a0f86321d7a7d29e" providerId="LiveId" clId="{7E3AEB80-306C-4531-8C7C-E028975F4F93}" dt="2024-10-20T06:45:21.365" v="549" actId="20577"/>
          <ac:spMkLst>
            <pc:docMk/>
            <pc:sldMk cId="1923928155" sldId="263"/>
            <ac:spMk id="3" creationId="{00000000-0000-0000-0000-000000000000}"/>
          </ac:spMkLst>
        </pc:spChg>
      </pc:sldChg>
      <pc:sldChg chg="modSp mod">
        <pc:chgData name="N L" userId="a0f86321d7a7d29e" providerId="LiveId" clId="{7E3AEB80-306C-4531-8C7C-E028975F4F93}" dt="2024-10-20T08:19:04.638" v="597" actId="20577"/>
        <pc:sldMkLst>
          <pc:docMk/>
          <pc:sldMk cId="2238571193" sldId="264"/>
        </pc:sldMkLst>
        <pc:spChg chg="mod">
          <ac:chgData name="N L" userId="a0f86321d7a7d29e" providerId="LiveId" clId="{7E3AEB80-306C-4531-8C7C-E028975F4F93}" dt="2024-10-20T06:45:30.915" v="550" actId="2711"/>
          <ac:spMkLst>
            <pc:docMk/>
            <pc:sldMk cId="2238571193" sldId="264"/>
            <ac:spMk id="2" creationId="{00000000-0000-0000-0000-000000000000}"/>
          </ac:spMkLst>
        </pc:spChg>
        <pc:spChg chg="mod">
          <ac:chgData name="N L" userId="a0f86321d7a7d29e" providerId="LiveId" clId="{7E3AEB80-306C-4531-8C7C-E028975F4F93}" dt="2024-10-20T08:19:04.638" v="597" actId="20577"/>
          <ac:spMkLst>
            <pc:docMk/>
            <pc:sldMk cId="2238571193" sldId="264"/>
            <ac:spMk id="3" creationId="{00000000-0000-0000-0000-000000000000}"/>
          </ac:spMkLst>
        </pc:spChg>
      </pc:sldChg>
      <pc:sldChg chg="modSp mod">
        <pc:chgData name="N L" userId="a0f86321d7a7d29e" providerId="LiveId" clId="{7E3AEB80-306C-4531-8C7C-E028975F4F93}" dt="2024-10-20T06:46:36.296" v="564" actId="123"/>
        <pc:sldMkLst>
          <pc:docMk/>
          <pc:sldMk cId="3613863315" sldId="265"/>
        </pc:sldMkLst>
        <pc:spChg chg="mod">
          <ac:chgData name="N L" userId="a0f86321d7a7d29e" providerId="LiveId" clId="{7E3AEB80-306C-4531-8C7C-E028975F4F93}" dt="2024-10-20T06:46:05.734" v="558" actId="2711"/>
          <ac:spMkLst>
            <pc:docMk/>
            <pc:sldMk cId="3613863315" sldId="265"/>
            <ac:spMk id="2" creationId="{00000000-0000-0000-0000-000000000000}"/>
          </ac:spMkLst>
        </pc:spChg>
        <pc:spChg chg="mod">
          <ac:chgData name="N L" userId="a0f86321d7a7d29e" providerId="LiveId" clId="{7E3AEB80-306C-4531-8C7C-E028975F4F93}" dt="2024-10-20T06:46:36.296" v="564" actId="123"/>
          <ac:spMkLst>
            <pc:docMk/>
            <pc:sldMk cId="3613863315" sldId="265"/>
            <ac:spMk id="4" creationId="{CED7B48F-8B91-CFA9-CF9C-E4341C01F044}"/>
          </ac:spMkLst>
        </pc:spChg>
      </pc:sldChg>
      <pc:sldChg chg="modSp mod">
        <pc:chgData name="N L" userId="a0f86321d7a7d29e" providerId="LiveId" clId="{7E3AEB80-306C-4531-8C7C-E028975F4F93}" dt="2024-10-20T06:43:16.600" v="520" actId="2711"/>
        <pc:sldMkLst>
          <pc:docMk/>
          <pc:sldMk cId="2987530027" sldId="267"/>
        </pc:sldMkLst>
        <pc:spChg chg="mod">
          <ac:chgData name="N L" userId="a0f86321d7a7d29e" providerId="LiveId" clId="{7E3AEB80-306C-4531-8C7C-E028975F4F93}" dt="2024-10-20T06:43:16.600" v="520" actId="2711"/>
          <ac:spMkLst>
            <pc:docMk/>
            <pc:sldMk cId="2987530027" sldId="267"/>
            <ac:spMk id="2" creationId="{87EF43C9-E096-DA2E-459E-A4C8950150F7}"/>
          </ac:spMkLst>
        </pc:spChg>
      </pc:sldChg>
      <pc:sldChg chg="modSp mod">
        <pc:chgData name="N L" userId="a0f86321d7a7d29e" providerId="LiveId" clId="{7E3AEB80-306C-4531-8C7C-E028975F4F93}" dt="2024-10-20T06:46:22.292" v="560" actId="1076"/>
        <pc:sldMkLst>
          <pc:docMk/>
          <pc:sldMk cId="2856357337" sldId="268"/>
        </pc:sldMkLst>
        <pc:spChg chg="mod">
          <ac:chgData name="N L" userId="a0f86321d7a7d29e" providerId="LiveId" clId="{7E3AEB80-306C-4531-8C7C-E028975F4F93}" dt="2024-10-20T06:46:22.292" v="560" actId="1076"/>
          <ac:spMkLst>
            <pc:docMk/>
            <pc:sldMk cId="2856357337" sldId="268"/>
            <ac:spMk id="114" creationId="{00000000-0000-0000-0000-000000000000}"/>
          </ac:spMkLst>
        </pc:spChg>
      </pc:sldChg>
      <pc:sldChg chg="addSp delSp modSp mod">
        <pc:chgData name="N L" userId="a0f86321d7a7d29e" providerId="LiveId" clId="{7E3AEB80-306C-4531-8C7C-E028975F4F93}" dt="2024-10-20T06:44:14.407" v="524" actId="2711"/>
        <pc:sldMkLst>
          <pc:docMk/>
          <pc:sldMk cId="2249459520" sldId="269"/>
        </pc:sldMkLst>
        <pc:spChg chg="mod">
          <ac:chgData name="N L" userId="a0f86321d7a7d29e" providerId="LiveId" clId="{7E3AEB80-306C-4531-8C7C-E028975F4F93}" dt="2024-10-20T06:44:14.407" v="524" actId="2711"/>
          <ac:spMkLst>
            <pc:docMk/>
            <pc:sldMk cId="2249459520" sldId="269"/>
            <ac:spMk id="2" creationId="{A49B28A5-9F1D-C1E9-3190-C6005FE0BEBF}"/>
          </ac:spMkLst>
        </pc:spChg>
      </pc:sldChg>
      <pc:sldChg chg="modSp mod">
        <pc:chgData name="N L" userId="a0f86321d7a7d29e" providerId="LiveId" clId="{7E3AEB80-306C-4531-8C7C-E028975F4F93}" dt="2024-10-20T06:48:14.633" v="578" actId="2711"/>
        <pc:sldMkLst>
          <pc:docMk/>
          <pc:sldMk cId="3795449471" sldId="274"/>
        </pc:sldMkLst>
        <pc:spChg chg="mod">
          <ac:chgData name="N L" userId="a0f86321d7a7d29e" providerId="LiveId" clId="{7E3AEB80-306C-4531-8C7C-E028975F4F93}" dt="2024-10-20T06:48:14.633" v="578" actId="2711"/>
          <ac:spMkLst>
            <pc:docMk/>
            <pc:sldMk cId="3795449471" sldId="274"/>
            <ac:spMk id="2" creationId="{84338A02-66E7-D4A9-0B63-EC7A4969F9A5}"/>
          </ac:spMkLst>
        </pc:spChg>
      </pc:sldChg>
      <pc:sldChg chg="modSp mod">
        <pc:chgData name="N L" userId="a0f86321d7a7d29e" providerId="LiveId" clId="{7E3AEB80-306C-4531-8C7C-E028975F4F93}" dt="2024-10-20T06:44:37.360" v="527" actId="2711"/>
        <pc:sldMkLst>
          <pc:docMk/>
          <pc:sldMk cId="4243237983" sldId="275"/>
        </pc:sldMkLst>
        <pc:spChg chg="mod">
          <ac:chgData name="N L" userId="a0f86321d7a7d29e" providerId="LiveId" clId="{7E3AEB80-306C-4531-8C7C-E028975F4F93}" dt="2024-10-20T06:44:37.360" v="527" actId="2711"/>
          <ac:spMkLst>
            <pc:docMk/>
            <pc:sldMk cId="4243237983" sldId="275"/>
            <ac:spMk id="19" creationId="{EFFCDB1C-3643-90FF-CFCB-186D32D7A3B6}"/>
          </ac:spMkLst>
        </pc:spChg>
      </pc:sldChg>
      <pc:sldChg chg="modSp mod">
        <pc:chgData name="N L" userId="a0f86321d7a7d29e" providerId="LiveId" clId="{7E3AEB80-306C-4531-8C7C-E028975F4F93}" dt="2024-10-20T06:42:45.581" v="518" actId="404"/>
        <pc:sldMkLst>
          <pc:docMk/>
          <pc:sldMk cId="1637666217" sldId="276"/>
        </pc:sldMkLst>
        <pc:spChg chg="mod">
          <ac:chgData name="N L" userId="a0f86321d7a7d29e" providerId="LiveId" clId="{7E3AEB80-306C-4531-8C7C-E028975F4F93}" dt="2024-10-20T06:42:34.007" v="517" actId="2711"/>
          <ac:spMkLst>
            <pc:docMk/>
            <pc:sldMk cId="1637666217" sldId="276"/>
            <ac:spMk id="2" creationId="{88591458-3602-B88D-69F2-536F2B2C1F17}"/>
          </ac:spMkLst>
        </pc:spChg>
        <pc:spChg chg="mod">
          <ac:chgData name="N L" userId="a0f86321d7a7d29e" providerId="LiveId" clId="{7E3AEB80-306C-4531-8C7C-E028975F4F93}" dt="2024-10-20T06:42:45.581" v="518" actId="404"/>
          <ac:spMkLst>
            <pc:docMk/>
            <pc:sldMk cId="1637666217" sldId="276"/>
            <ac:spMk id="3" creationId="{6B8BBEEA-9AE3-9AD1-DBF4-A2CC98EF1B9B}"/>
          </ac:spMkLst>
        </pc:spChg>
      </pc:sldChg>
      <pc:sldChg chg="modSp mod">
        <pc:chgData name="N L" userId="a0f86321d7a7d29e" providerId="LiveId" clId="{7E3AEB80-306C-4531-8C7C-E028975F4F93}" dt="2024-10-20T06:44:28.313" v="526" actId="404"/>
        <pc:sldMkLst>
          <pc:docMk/>
          <pc:sldMk cId="825552305" sldId="277"/>
        </pc:sldMkLst>
        <pc:spChg chg="mod">
          <ac:chgData name="N L" userId="a0f86321d7a7d29e" providerId="LiveId" clId="{7E3AEB80-306C-4531-8C7C-E028975F4F93}" dt="2024-10-20T06:44:23.994" v="525" actId="2711"/>
          <ac:spMkLst>
            <pc:docMk/>
            <pc:sldMk cId="825552305" sldId="277"/>
            <ac:spMk id="2" creationId="{941B97FD-7A7C-F5A7-82F8-E665F49E37A5}"/>
          </ac:spMkLst>
        </pc:spChg>
        <pc:spChg chg="mod">
          <ac:chgData name="N L" userId="a0f86321d7a7d29e" providerId="LiveId" clId="{7E3AEB80-306C-4531-8C7C-E028975F4F93}" dt="2024-10-20T06:44:28.313" v="526" actId="404"/>
          <ac:spMkLst>
            <pc:docMk/>
            <pc:sldMk cId="825552305" sldId="277"/>
            <ac:spMk id="3" creationId="{15C84BCC-0DB1-FDE0-3402-D7F5BF535CDB}"/>
          </ac:spMkLst>
        </pc:spChg>
      </pc:sldChg>
      <pc:sldChg chg="modSp mod">
        <pc:chgData name="N L" userId="a0f86321d7a7d29e" providerId="LiveId" clId="{7E3AEB80-306C-4531-8C7C-E028975F4F93}" dt="2024-10-20T06:47:59.341" v="577" actId="14100"/>
        <pc:sldMkLst>
          <pc:docMk/>
          <pc:sldMk cId="3776723221" sldId="278"/>
        </pc:sldMkLst>
        <pc:spChg chg="mod">
          <ac:chgData name="N L" userId="a0f86321d7a7d29e" providerId="LiveId" clId="{7E3AEB80-306C-4531-8C7C-E028975F4F93}" dt="2024-10-20T06:47:59.341" v="577" actId="14100"/>
          <ac:spMkLst>
            <pc:docMk/>
            <pc:sldMk cId="3776723221" sldId="278"/>
            <ac:spMk id="3" creationId="{32CF92AC-8569-4A47-3F95-774F6D1B6420}"/>
          </ac:spMkLst>
        </pc:spChg>
      </pc:sldChg>
      <pc:sldChg chg="modSp add mod">
        <pc:chgData name="N L" userId="a0f86321d7a7d29e" providerId="LiveId" clId="{7E3AEB80-306C-4531-8C7C-E028975F4F93}" dt="2024-10-20T06:41:29.184" v="511" actId="404"/>
        <pc:sldMkLst>
          <pc:docMk/>
          <pc:sldMk cId="0" sldId="279"/>
        </pc:sldMkLst>
        <pc:spChg chg="mod">
          <ac:chgData name="N L" userId="a0f86321d7a7d29e" providerId="LiveId" clId="{7E3AEB80-306C-4531-8C7C-E028975F4F93}" dt="2024-10-20T06:41:14.657" v="510" actId="1076"/>
          <ac:spMkLst>
            <pc:docMk/>
            <pc:sldMk cId="0" sldId="279"/>
            <ac:spMk id="8" creationId="{00000000-0000-0000-0000-000000000000}"/>
          </ac:spMkLst>
        </pc:spChg>
        <pc:spChg chg="mod">
          <ac:chgData name="N L" userId="a0f86321d7a7d29e" providerId="LiveId" clId="{7E3AEB80-306C-4531-8C7C-E028975F4F93}" dt="2024-10-20T06:41:29.184" v="511" actId="404"/>
          <ac:spMkLst>
            <pc:docMk/>
            <pc:sldMk cId="0" sldId="279"/>
            <ac:spMk id="87" creationId="{00000000-0000-0000-0000-000000000000}"/>
          </ac:spMkLst>
        </pc:spChg>
        <pc:spChg chg="mod">
          <ac:chgData name="N L" userId="a0f86321d7a7d29e" providerId="LiveId" clId="{7E3AEB80-306C-4531-8C7C-E028975F4F93}" dt="2024-10-20T06:03:55.343" v="504" actId="2711"/>
          <ac:spMkLst>
            <pc:docMk/>
            <pc:sldMk cId="0" sldId="279"/>
            <ac:spMk id="88" creationId="{00000000-0000-0000-0000-000000000000}"/>
          </ac:spMkLst>
        </pc:spChg>
        <pc:spChg chg="mod">
          <ac:chgData name="N L" userId="a0f86321d7a7d29e" providerId="LiveId" clId="{7E3AEB80-306C-4531-8C7C-E028975F4F93}" dt="2024-10-20T06:40:47.169" v="508" actId="27636"/>
          <ac:spMkLst>
            <pc:docMk/>
            <pc:sldMk cId="0" sldId="279"/>
            <ac:spMk id="90" creationId="{00000000-0000-0000-0000-000000000000}"/>
          </ac:spMkLst>
        </pc:spChg>
        <pc:spChg chg="mod">
          <ac:chgData name="N L" userId="a0f86321d7a7d29e" providerId="LiveId" clId="{7E3AEB80-306C-4531-8C7C-E028975F4F93}" dt="2024-10-20T06:03:27.165" v="500" actId="2711"/>
          <ac:spMkLst>
            <pc:docMk/>
            <pc:sldMk cId="0" sldId="279"/>
            <ac:spMk id="91" creationId="{00000000-0000-0000-0000-000000000000}"/>
          </ac:spMkLst>
        </pc:spChg>
        <pc:graphicFrameChg chg="mod modGraphic">
          <ac:chgData name="N L" userId="a0f86321d7a7d29e" providerId="LiveId" clId="{7E3AEB80-306C-4531-8C7C-E028975F4F93}" dt="2024-10-20T06:02:41.700" v="495" actId="14100"/>
          <ac:graphicFrameMkLst>
            <pc:docMk/>
            <pc:sldMk cId="0" sldId="279"/>
            <ac:graphicFrameMk id="89" creationId="{00000000-0000-0000-0000-000000000000}"/>
          </ac:graphicFrameMkLst>
        </pc:graphicFrameChg>
      </pc:sldChg>
    </pc:docChg>
  </pc:docChgLst>
  <pc:docChgLst>
    <pc:chgData name="N L" userId="a0f86321d7a7d29e" providerId="LiveId" clId="{7BA34469-910D-474B-98A1-6C5F2957DD16}"/>
    <pc:docChg chg="custSel modSld">
      <pc:chgData name="N L" userId="a0f86321d7a7d29e" providerId="LiveId" clId="{7BA34469-910D-474B-98A1-6C5F2957DD16}" dt="2025-01-08T13:49:01.486" v="191" actId="1076"/>
      <pc:docMkLst>
        <pc:docMk/>
      </pc:docMkLst>
      <pc:sldChg chg="modSp mod">
        <pc:chgData name="N L" userId="a0f86321d7a7d29e" providerId="LiveId" clId="{7BA34469-910D-474B-98A1-6C5F2957DD16}" dt="2025-01-08T13:43:28.290" v="14" actId="20577"/>
        <pc:sldMkLst>
          <pc:docMk/>
          <pc:sldMk cId="3767711167" sldId="258"/>
        </pc:sldMkLst>
        <pc:spChg chg="mod">
          <ac:chgData name="N L" userId="a0f86321d7a7d29e" providerId="LiveId" clId="{7BA34469-910D-474B-98A1-6C5F2957DD16}" dt="2025-01-08T13:43:28.290" v="14" actId="20577"/>
          <ac:spMkLst>
            <pc:docMk/>
            <pc:sldMk cId="3767711167" sldId="258"/>
            <ac:spMk id="3" creationId="{00000000-0000-0000-0000-000000000000}"/>
          </ac:spMkLst>
        </pc:spChg>
      </pc:sldChg>
      <pc:sldChg chg="modSp mod">
        <pc:chgData name="N L" userId="a0f86321d7a7d29e" providerId="LiveId" clId="{7BA34469-910D-474B-98A1-6C5F2957DD16}" dt="2025-01-08T13:43:50.763" v="28" actId="20577"/>
        <pc:sldMkLst>
          <pc:docMk/>
          <pc:sldMk cId="2666729557" sldId="260"/>
        </pc:sldMkLst>
        <pc:spChg chg="mod">
          <ac:chgData name="N L" userId="a0f86321d7a7d29e" providerId="LiveId" clId="{7BA34469-910D-474B-98A1-6C5F2957DD16}" dt="2025-01-08T13:43:50.763" v="28" actId="20577"/>
          <ac:spMkLst>
            <pc:docMk/>
            <pc:sldMk cId="2666729557" sldId="260"/>
            <ac:spMk id="3" creationId="{00000000-0000-0000-0000-000000000000}"/>
          </ac:spMkLst>
        </pc:spChg>
      </pc:sldChg>
      <pc:sldChg chg="modSp mod">
        <pc:chgData name="N L" userId="a0f86321d7a7d29e" providerId="LiveId" clId="{7BA34469-910D-474B-98A1-6C5F2957DD16}" dt="2025-01-08T13:47:23.872" v="181" actId="20577"/>
        <pc:sldMkLst>
          <pc:docMk/>
          <pc:sldMk cId="1923928155" sldId="263"/>
        </pc:sldMkLst>
        <pc:spChg chg="mod">
          <ac:chgData name="N L" userId="a0f86321d7a7d29e" providerId="LiveId" clId="{7BA34469-910D-474B-98A1-6C5F2957DD16}" dt="2025-01-08T13:47:23.872" v="181" actId="20577"/>
          <ac:spMkLst>
            <pc:docMk/>
            <pc:sldMk cId="1923928155" sldId="263"/>
            <ac:spMk id="3" creationId="{00000000-0000-0000-0000-000000000000}"/>
          </ac:spMkLst>
        </pc:spChg>
      </pc:sldChg>
      <pc:sldChg chg="modSp mod">
        <pc:chgData name="N L" userId="a0f86321d7a7d29e" providerId="LiveId" clId="{7BA34469-910D-474B-98A1-6C5F2957DD16}" dt="2025-01-08T13:48:11.982" v="185" actId="20577"/>
        <pc:sldMkLst>
          <pc:docMk/>
          <pc:sldMk cId="2238571193" sldId="264"/>
        </pc:sldMkLst>
        <pc:spChg chg="mod">
          <ac:chgData name="N L" userId="a0f86321d7a7d29e" providerId="LiveId" clId="{7BA34469-910D-474B-98A1-6C5F2957DD16}" dt="2025-01-08T13:48:11.982" v="185" actId="20577"/>
          <ac:spMkLst>
            <pc:docMk/>
            <pc:sldMk cId="2238571193" sldId="264"/>
            <ac:spMk id="3" creationId="{00000000-0000-0000-0000-000000000000}"/>
          </ac:spMkLst>
        </pc:spChg>
      </pc:sldChg>
      <pc:sldChg chg="modSp mod">
        <pc:chgData name="N L" userId="a0f86321d7a7d29e" providerId="LiveId" clId="{7BA34469-910D-474B-98A1-6C5F2957DD16}" dt="2025-01-08T13:48:22.886" v="186" actId="404"/>
        <pc:sldMkLst>
          <pc:docMk/>
          <pc:sldMk cId="3613863315" sldId="265"/>
        </pc:sldMkLst>
        <pc:spChg chg="mod">
          <ac:chgData name="N L" userId="a0f86321d7a7d29e" providerId="LiveId" clId="{7BA34469-910D-474B-98A1-6C5F2957DD16}" dt="2025-01-08T13:48:22.886" v="186" actId="404"/>
          <ac:spMkLst>
            <pc:docMk/>
            <pc:sldMk cId="3613863315" sldId="265"/>
            <ac:spMk id="4" creationId="{CED7B48F-8B91-CFA9-CF9C-E4341C01F044}"/>
          </ac:spMkLst>
        </pc:spChg>
      </pc:sldChg>
      <pc:sldChg chg="addSp delSp modSp mod">
        <pc:chgData name="N L" userId="a0f86321d7a7d29e" providerId="LiveId" clId="{7BA34469-910D-474B-98A1-6C5F2957DD16}" dt="2025-01-08T13:45:15.194" v="35" actId="732"/>
        <pc:sldMkLst>
          <pc:docMk/>
          <pc:sldMk cId="2249459520" sldId="269"/>
        </pc:sldMkLst>
        <pc:spChg chg="add del mod">
          <ac:chgData name="N L" userId="a0f86321d7a7d29e" providerId="LiveId" clId="{7BA34469-910D-474B-98A1-6C5F2957DD16}" dt="2025-01-08T13:44:59.672" v="32" actId="478"/>
          <ac:spMkLst>
            <pc:docMk/>
            <pc:sldMk cId="2249459520" sldId="269"/>
            <ac:spMk id="6" creationId="{76DC83A8-85A7-A74C-F3FD-BC0F41975435}"/>
          </ac:spMkLst>
        </pc:spChg>
        <pc:picChg chg="add mod modCrop">
          <ac:chgData name="N L" userId="a0f86321d7a7d29e" providerId="LiveId" clId="{7BA34469-910D-474B-98A1-6C5F2957DD16}" dt="2025-01-08T13:45:15.194" v="35" actId="732"/>
          <ac:picMkLst>
            <pc:docMk/>
            <pc:sldMk cId="2249459520" sldId="269"/>
            <ac:picMk id="3" creationId="{69BBB7F3-7D69-E203-C271-C0C0205B73AF}"/>
          </ac:picMkLst>
        </pc:picChg>
        <pc:picChg chg="del">
          <ac:chgData name="N L" userId="a0f86321d7a7d29e" providerId="LiveId" clId="{7BA34469-910D-474B-98A1-6C5F2957DD16}" dt="2025-01-08T13:44:53.566" v="30" actId="478"/>
          <ac:picMkLst>
            <pc:docMk/>
            <pc:sldMk cId="2249459520" sldId="269"/>
            <ac:picMk id="4" creationId="{236AD45E-4817-4412-1CA0-8AACEF5574CE}"/>
          </ac:picMkLst>
        </pc:picChg>
      </pc:sldChg>
      <pc:sldChg chg="addSp delSp modSp mod">
        <pc:chgData name="N L" userId="a0f86321d7a7d29e" providerId="LiveId" clId="{7BA34469-910D-474B-98A1-6C5F2957DD16}" dt="2025-01-08T13:49:01.486" v="191" actId="1076"/>
        <pc:sldMkLst>
          <pc:docMk/>
          <pc:sldMk cId="3795449471" sldId="274"/>
        </pc:sldMkLst>
        <pc:spChg chg="add mod">
          <ac:chgData name="N L" userId="a0f86321d7a7d29e" providerId="LiveId" clId="{7BA34469-910D-474B-98A1-6C5F2957DD16}" dt="2025-01-08T13:49:01.486" v="191" actId="1076"/>
          <ac:spMkLst>
            <pc:docMk/>
            <pc:sldMk cId="3795449471" sldId="274"/>
            <ac:spMk id="5" creationId="{18B8C965-2FB7-67E6-1794-E3612D3D8B2E}"/>
          </ac:spMkLst>
        </pc:spChg>
        <pc:picChg chg="del">
          <ac:chgData name="N L" userId="a0f86321d7a7d29e" providerId="LiveId" clId="{7BA34469-910D-474B-98A1-6C5F2957DD16}" dt="2025-01-08T13:48:37.836" v="189" actId="478"/>
          <ac:picMkLst>
            <pc:docMk/>
            <pc:sldMk cId="3795449471" sldId="274"/>
            <ac:picMk id="8" creationId="{90DEF78C-A0C4-EB04-02C4-4052E05259EB}"/>
          </ac:picMkLst>
        </pc:picChg>
      </pc:sldChg>
      <pc:sldChg chg="modSp mod">
        <pc:chgData name="N L" userId="a0f86321d7a7d29e" providerId="LiveId" clId="{7BA34469-910D-474B-98A1-6C5F2957DD16}" dt="2025-01-08T13:43:35.863" v="19" actId="20577"/>
        <pc:sldMkLst>
          <pc:docMk/>
          <pc:sldMk cId="1637666217" sldId="276"/>
        </pc:sldMkLst>
        <pc:spChg chg="mod">
          <ac:chgData name="N L" userId="a0f86321d7a7d29e" providerId="LiveId" clId="{7BA34469-910D-474B-98A1-6C5F2957DD16}" dt="2025-01-08T13:43:35.863" v="19" actId="20577"/>
          <ac:spMkLst>
            <pc:docMk/>
            <pc:sldMk cId="1637666217" sldId="276"/>
            <ac:spMk id="3" creationId="{6B8BBEEA-9AE3-9AD1-DBF4-A2CC98EF1B9B}"/>
          </ac:spMkLst>
        </pc:spChg>
      </pc:sldChg>
      <pc:sldChg chg="modSp mod">
        <pc:chgData name="N L" userId="a0f86321d7a7d29e" providerId="LiveId" clId="{7BA34469-910D-474B-98A1-6C5F2957DD16}" dt="2025-01-08T13:46:38.971" v="134" actId="5793"/>
        <pc:sldMkLst>
          <pc:docMk/>
          <pc:sldMk cId="825552305" sldId="277"/>
        </pc:sldMkLst>
        <pc:spChg chg="mod">
          <ac:chgData name="N L" userId="a0f86321d7a7d29e" providerId="LiveId" clId="{7BA34469-910D-474B-98A1-6C5F2957DD16}" dt="2025-01-08T13:46:38.971" v="134" actId="5793"/>
          <ac:spMkLst>
            <pc:docMk/>
            <pc:sldMk cId="825552305" sldId="277"/>
            <ac:spMk id="3" creationId="{15C84BCC-0DB1-FDE0-3402-D7F5BF535CDB}"/>
          </ac:spMkLst>
        </pc:spChg>
      </pc:sldChg>
      <pc:sldChg chg="modSp mod">
        <pc:chgData name="N L" userId="a0f86321d7a7d29e" providerId="LiveId" clId="{7BA34469-910D-474B-98A1-6C5F2957DD16}" dt="2025-01-08T13:48:31.996" v="188" actId="20577"/>
        <pc:sldMkLst>
          <pc:docMk/>
          <pc:sldMk cId="3776723221" sldId="278"/>
        </pc:sldMkLst>
        <pc:spChg chg="mod">
          <ac:chgData name="N L" userId="a0f86321d7a7d29e" providerId="LiveId" clId="{7BA34469-910D-474B-98A1-6C5F2957DD16}" dt="2025-01-08T13:48:31.996" v="188" actId="20577"/>
          <ac:spMkLst>
            <pc:docMk/>
            <pc:sldMk cId="3776723221" sldId="278"/>
            <ac:spMk id="3" creationId="{32CF92AC-8569-4A47-3F95-774F6D1B6420}"/>
          </ac:spMkLst>
        </pc:spChg>
      </pc:sldChg>
      <pc:sldChg chg="modSp mod">
        <pc:chgData name="N L" userId="a0f86321d7a7d29e" providerId="LiveId" clId="{7BA34469-910D-474B-98A1-6C5F2957DD16}" dt="2025-01-08T13:43:42.165" v="23" actId="20577"/>
        <pc:sldMkLst>
          <pc:docMk/>
          <pc:sldMk cId="11366198" sldId="280"/>
        </pc:sldMkLst>
        <pc:spChg chg="mod">
          <ac:chgData name="N L" userId="a0f86321d7a7d29e" providerId="LiveId" clId="{7BA34469-910D-474B-98A1-6C5F2957DD16}" dt="2025-01-08T13:43:42.165" v="23" actId="20577"/>
          <ac:spMkLst>
            <pc:docMk/>
            <pc:sldMk cId="11366198" sldId="280"/>
            <ac:spMk id="3" creationId="{9FC4FFAC-EE1D-A9E5-546B-592D251AEDE5}"/>
          </ac:spMkLst>
        </pc:spChg>
      </pc:sldChg>
    </pc:docChg>
  </pc:docChgLst>
  <pc:docChgLst>
    <pc:chgData name="N L" userId="a0f86321d7a7d29e" providerId="LiveId" clId="{3CC4F2E8-12F3-4014-832A-8DAE5FA413CD}"/>
    <pc:docChg chg="undo custSel addSld delSld modSld sldOrd">
      <pc:chgData name="N L" userId="a0f86321d7a7d29e" providerId="LiveId" clId="{3CC4F2E8-12F3-4014-832A-8DAE5FA413CD}" dt="2024-10-14T15:19:55.935" v="1150" actId="1076"/>
      <pc:docMkLst>
        <pc:docMk/>
      </pc:docMkLst>
      <pc:sldChg chg="addSp modSp mod">
        <pc:chgData name="N L" userId="a0f86321d7a7d29e" providerId="LiveId" clId="{3CC4F2E8-12F3-4014-832A-8DAE5FA413CD}" dt="2024-10-13T07:12:25.001" v="53" actId="20577"/>
        <pc:sldMkLst>
          <pc:docMk/>
          <pc:sldMk cId="3122649492" sldId="256"/>
        </pc:sldMkLst>
      </pc:sldChg>
      <pc:sldChg chg="modSp mod">
        <pc:chgData name="N L" userId="a0f86321d7a7d29e" providerId="LiveId" clId="{3CC4F2E8-12F3-4014-832A-8DAE5FA413CD}" dt="2024-10-13T08:15:35.972" v="644" actId="20577"/>
        <pc:sldMkLst>
          <pc:docMk/>
          <pc:sldMk cId="3633487232" sldId="257"/>
        </pc:sldMkLst>
        <pc:spChg chg="mod">
          <ac:chgData name="N L" userId="a0f86321d7a7d29e" providerId="LiveId" clId="{3CC4F2E8-12F3-4014-832A-8DAE5FA413CD}" dt="2024-10-13T08:15:35.972" v="644" actId="20577"/>
          <ac:spMkLst>
            <pc:docMk/>
            <pc:sldMk cId="3633487232" sldId="257"/>
            <ac:spMk id="3" creationId="{00000000-0000-0000-0000-000000000000}"/>
          </ac:spMkLst>
        </pc:spChg>
      </pc:sldChg>
      <pc:sldChg chg="modSp mod">
        <pc:chgData name="N L" userId="a0f86321d7a7d29e" providerId="LiveId" clId="{3CC4F2E8-12F3-4014-832A-8DAE5FA413CD}" dt="2024-10-13T08:08:54.061" v="592" actId="27636"/>
        <pc:sldMkLst>
          <pc:docMk/>
          <pc:sldMk cId="3767711167" sldId="258"/>
        </pc:sldMkLst>
        <pc:spChg chg="mod">
          <ac:chgData name="N L" userId="a0f86321d7a7d29e" providerId="LiveId" clId="{3CC4F2E8-12F3-4014-832A-8DAE5FA413CD}" dt="2024-10-13T08:08:54.061" v="592" actId="27636"/>
          <ac:spMkLst>
            <pc:docMk/>
            <pc:sldMk cId="3767711167" sldId="258"/>
            <ac:spMk id="3" creationId="{00000000-0000-0000-0000-000000000000}"/>
          </ac:spMkLst>
        </pc:spChg>
      </pc:sldChg>
      <pc:sldChg chg="addSp delSp modSp mod">
        <pc:chgData name="N L" userId="a0f86321d7a7d29e" providerId="LiveId" clId="{3CC4F2E8-12F3-4014-832A-8DAE5FA413CD}" dt="2024-10-14T14:22:31.312" v="945" actId="255"/>
        <pc:sldMkLst>
          <pc:docMk/>
          <pc:sldMk cId="2659618667" sldId="259"/>
        </pc:sldMkLst>
        <pc:spChg chg="mod">
          <ac:chgData name="N L" userId="a0f86321d7a7d29e" providerId="LiveId" clId="{3CC4F2E8-12F3-4014-832A-8DAE5FA413CD}" dt="2024-10-13T07:30:19.332" v="196" actId="1076"/>
          <ac:spMkLst>
            <pc:docMk/>
            <pc:sldMk cId="2659618667" sldId="259"/>
            <ac:spMk id="2" creationId="{00000000-0000-0000-0000-000000000000}"/>
          </ac:spMkLst>
        </pc:spChg>
        <pc:graphicFrameChg chg="add mod modGraphic">
          <ac:chgData name="N L" userId="a0f86321d7a7d29e" providerId="LiveId" clId="{3CC4F2E8-12F3-4014-832A-8DAE5FA413CD}" dt="2024-10-14T14:22:31.312" v="945" actId="255"/>
          <ac:graphicFrameMkLst>
            <pc:docMk/>
            <pc:sldMk cId="2659618667" sldId="259"/>
            <ac:graphicFrameMk id="13" creationId="{92B8A707-710B-8F59-CEB5-975B78AF4178}"/>
          </ac:graphicFrameMkLst>
        </pc:graphicFrameChg>
      </pc:sldChg>
      <pc:sldChg chg="modSp mod">
        <pc:chgData name="N L" userId="a0f86321d7a7d29e" providerId="LiveId" clId="{3CC4F2E8-12F3-4014-832A-8DAE5FA413CD}" dt="2024-10-14T14:21:42.666" v="933" actId="404"/>
        <pc:sldMkLst>
          <pc:docMk/>
          <pc:sldMk cId="2666729557" sldId="260"/>
        </pc:sldMkLst>
        <pc:spChg chg="mod">
          <ac:chgData name="N L" userId="a0f86321d7a7d29e" providerId="LiveId" clId="{3CC4F2E8-12F3-4014-832A-8DAE5FA413CD}" dt="2024-10-14T14:21:42.666" v="933" actId="404"/>
          <ac:spMkLst>
            <pc:docMk/>
            <pc:sldMk cId="2666729557" sldId="260"/>
            <ac:spMk id="3" creationId="{00000000-0000-0000-0000-000000000000}"/>
          </ac:spMkLst>
        </pc:spChg>
      </pc:sldChg>
      <pc:sldChg chg="addSp delSp modSp mod">
        <pc:chgData name="N L" userId="a0f86321d7a7d29e" providerId="LiveId" clId="{3CC4F2E8-12F3-4014-832A-8DAE5FA413CD}" dt="2024-10-14T14:38:06.882" v="1095" actId="20577"/>
        <pc:sldMkLst>
          <pc:docMk/>
          <pc:sldMk cId="2314944744" sldId="261"/>
        </pc:sldMkLst>
        <pc:spChg chg="mod">
          <ac:chgData name="N L" userId="a0f86321d7a7d29e" providerId="LiveId" clId="{3CC4F2E8-12F3-4014-832A-8DAE5FA413CD}" dt="2024-10-14T14:38:06.882" v="1095" actId="20577"/>
          <ac:spMkLst>
            <pc:docMk/>
            <pc:sldMk cId="2314944744" sldId="261"/>
            <ac:spMk id="2" creationId="{00000000-0000-0000-0000-000000000000}"/>
          </ac:spMkLst>
        </pc:spChg>
        <pc:spChg chg="add mod">
          <ac:chgData name="N L" userId="a0f86321d7a7d29e" providerId="LiveId" clId="{3CC4F2E8-12F3-4014-832A-8DAE5FA413CD}" dt="2024-10-13T08:14:50.337" v="638" actId="2711"/>
          <ac:spMkLst>
            <pc:docMk/>
            <pc:sldMk cId="2314944744" sldId="261"/>
            <ac:spMk id="9" creationId="{354469EB-FC21-F10A-D71F-242C7F05CBBB}"/>
          </ac:spMkLst>
        </pc:spChg>
        <pc:picChg chg="add mod">
          <ac:chgData name="N L" userId="a0f86321d7a7d29e" providerId="LiveId" clId="{3CC4F2E8-12F3-4014-832A-8DAE5FA413CD}" dt="2024-10-13T07:41:00.344" v="307" actId="1076"/>
          <ac:picMkLst>
            <pc:docMk/>
            <pc:sldMk cId="2314944744" sldId="261"/>
            <ac:picMk id="5" creationId="{440DA5F1-FC9B-7091-68C3-8CF1561FA939}"/>
          </ac:picMkLst>
        </pc:picChg>
      </pc:sldChg>
      <pc:sldChg chg="addSp delSp del mod">
        <pc:chgData name="N L" userId="a0f86321d7a7d29e" providerId="LiveId" clId="{3CC4F2E8-12F3-4014-832A-8DAE5FA413CD}" dt="2024-10-14T14:29:44.296" v="1087" actId="2696"/>
        <pc:sldMkLst>
          <pc:docMk/>
          <pc:sldMk cId="3677332887" sldId="262"/>
        </pc:sldMkLst>
      </pc:sldChg>
      <pc:sldChg chg="addSp delSp modSp new mod">
        <pc:chgData name="N L" userId="a0f86321d7a7d29e" providerId="LiveId" clId="{3CC4F2E8-12F3-4014-832A-8DAE5FA413CD}" dt="2024-10-13T07:30:30.834" v="198" actId="14100"/>
        <pc:sldMkLst>
          <pc:docMk/>
          <pc:sldMk cId="2987530027" sldId="267"/>
        </pc:sldMkLst>
        <pc:spChg chg="mod">
          <ac:chgData name="N L" userId="a0f86321d7a7d29e" providerId="LiveId" clId="{3CC4F2E8-12F3-4014-832A-8DAE5FA413CD}" dt="2024-10-13T07:20:56.761" v="121"/>
          <ac:spMkLst>
            <pc:docMk/>
            <pc:sldMk cId="2987530027" sldId="267"/>
            <ac:spMk id="2" creationId="{87EF43C9-E096-DA2E-459E-A4C8950150F7}"/>
          </ac:spMkLst>
        </pc:spChg>
        <pc:graphicFrameChg chg="add mod modGraphic">
          <ac:chgData name="N L" userId="a0f86321d7a7d29e" providerId="LiveId" clId="{3CC4F2E8-12F3-4014-832A-8DAE5FA413CD}" dt="2024-10-13T07:30:30.834" v="198" actId="14100"/>
          <ac:graphicFrameMkLst>
            <pc:docMk/>
            <pc:sldMk cId="2987530027" sldId="267"/>
            <ac:graphicFrameMk id="4" creationId="{88D726A3-1BE6-2551-4985-FAAC7F3DF0E4}"/>
          </ac:graphicFrameMkLst>
        </pc:graphicFrameChg>
      </pc:sldChg>
      <pc:sldChg chg="addSp delSp modSp new del mod">
        <pc:chgData name="N L" userId="a0f86321d7a7d29e" providerId="LiveId" clId="{3CC4F2E8-12F3-4014-832A-8DAE5FA413CD}" dt="2024-10-14T14:12:12.525" v="806" actId="2696"/>
        <pc:sldMkLst>
          <pc:docMk/>
          <pc:sldMk cId="242363815" sldId="268"/>
        </pc:sldMkLst>
      </pc:sldChg>
      <pc:sldChg chg="modSp add mod">
        <pc:chgData name="N L" userId="a0f86321d7a7d29e" providerId="LiveId" clId="{3CC4F2E8-12F3-4014-832A-8DAE5FA413CD}" dt="2024-10-14T14:23:30.504" v="947" actId="20577"/>
        <pc:sldMkLst>
          <pc:docMk/>
          <pc:sldMk cId="2856357337" sldId="268"/>
        </pc:sldMkLst>
        <pc:spChg chg="mod">
          <ac:chgData name="N L" userId="a0f86321d7a7d29e" providerId="LiveId" clId="{3CC4F2E8-12F3-4014-832A-8DAE5FA413CD}" dt="2024-10-14T14:23:30.504" v="947" actId="20577"/>
          <ac:spMkLst>
            <pc:docMk/>
            <pc:sldMk cId="2856357337" sldId="268"/>
            <ac:spMk id="5" creationId="{00000000-0000-0000-0000-000000000000}"/>
          </ac:spMkLst>
        </pc:spChg>
      </pc:sldChg>
      <pc:sldChg chg="addSp delSp modSp new mod">
        <pc:chgData name="N L" userId="a0f86321d7a7d29e" providerId="LiveId" clId="{3CC4F2E8-12F3-4014-832A-8DAE5FA413CD}" dt="2024-10-14T14:11:50.294" v="805" actId="21"/>
        <pc:sldMkLst>
          <pc:docMk/>
          <pc:sldMk cId="2249459520" sldId="269"/>
        </pc:sldMkLst>
        <pc:spChg chg="mod">
          <ac:chgData name="N L" userId="a0f86321d7a7d29e" providerId="LiveId" clId="{3CC4F2E8-12F3-4014-832A-8DAE5FA413CD}" dt="2024-10-14T14:04:59.785" v="657" actId="20577"/>
          <ac:spMkLst>
            <pc:docMk/>
            <pc:sldMk cId="2249459520" sldId="269"/>
            <ac:spMk id="2" creationId="{A49B28A5-9F1D-C1E9-3190-C6005FE0BEBF}"/>
          </ac:spMkLst>
        </pc:spChg>
      </pc:sldChg>
      <pc:sldChg chg="addSp modSp add mod ord">
        <pc:chgData name="N L" userId="a0f86321d7a7d29e" providerId="LiveId" clId="{3CC4F2E8-12F3-4014-832A-8DAE5FA413CD}" dt="2024-10-14T15:16:08.243" v="1130" actId="1076"/>
        <pc:sldMkLst>
          <pc:docMk/>
          <pc:sldMk cId="3795449471" sldId="274"/>
        </pc:sldMkLst>
        <pc:spChg chg="mod">
          <ac:chgData name="N L" userId="a0f86321d7a7d29e" providerId="LiveId" clId="{3CC4F2E8-12F3-4014-832A-8DAE5FA413CD}" dt="2024-10-14T15:15:34.428" v="1127" actId="14100"/>
          <ac:spMkLst>
            <pc:docMk/>
            <pc:sldMk cId="3795449471" sldId="274"/>
            <ac:spMk id="6" creationId="{EA944A2A-59CE-0D28-76C1-2B1B38111B31}"/>
          </ac:spMkLst>
        </pc:spChg>
        <pc:picChg chg="mod modCrop">
          <ac:chgData name="N L" userId="a0f86321d7a7d29e" providerId="LiveId" clId="{3CC4F2E8-12F3-4014-832A-8DAE5FA413CD}" dt="2024-10-14T15:15:48.631" v="1129" actId="14100"/>
          <ac:picMkLst>
            <pc:docMk/>
            <pc:sldMk cId="3795449471" sldId="274"/>
            <ac:picMk id="8" creationId="{90DEF78C-A0C4-EB04-02C4-4052E05259EB}"/>
          </ac:picMkLst>
        </pc:picChg>
        <pc:picChg chg="add mod">
          <ac:chgData name="N L" userId="a0f86321d7a7d29e" providerId="LiveId" clId="{3CC4F2E8-12F3-4014-832A-8DAE5FA413CD}" dt="2024-10-14T15:16:08.243" v="1130" actId="1076"/>
          <ac:picMkLst>
            <pc:docMk/>
            <pc:sldMk cId="3795449471" sldId="274"/>
            <ac:picMk id="1026" creationId="{1A469FF9-30A7-4AAB-0236-38D1992709FD}"/>
          </ac:picMkLst>
        </pc:picChg>
      </pc:sldChg>
      <pc:sldChg chg="addSp delSp modSp add mod">
        <pc:chgData name="N L" userId="a0f86321d7a7d29e" providerId="LiveId" clId="{3CC4F2E8-12F3-4014-832A-8DAE5FA413CD}" dt="2024-10-14T15:19:55.935" v="1150" actId="1076"/>
        <pc:sldMkLst>
          <pc:docMk/>
          <pc:sldMk cId="4243237983" sldId="275"/>
        </pc:sldMkLst>
        <pc:spChg chg="add mod">
          <ac:chgData name="N L" userId="a0f86321d7a7d29e" providerId="LiveId" clId="{3CC4F2E8-12F3-4014-832A-8DAE5FA413CD}" dt="2024-10-14T14:27:47.508" v="1042" actId="1076"/>
          <ac:spMkLst>
            <pc:docMk/>
            <pc:sldMk cId="4243237983" sldId="275"/>
            <ac:spMk id="19" creationId="{EFFCDB1C-3643-90FF-CFCB-186D32D7A3B6}"/>
          </ac:spMkLst>
        </pc:spChg>
      </pc:sldChg>
      <pc:sldChg chg="modSp add mod">
        <pc:chgData name="N L" userId="a0f86321d7a7d29e" providerId="LiveId" clId="{3CC4F2E8-12F3-4014-832A-8DAE5FA413CD}" dt="2024-10-14T14:21:36.326" v="932" actId="403"/>
        <pc:sldMkLst>
          <pc:docMk/>
          <pc:sldMk cId="1637666217" sldId="276"/>
        </pc:sldMkLst>
        <pc:spChg chg="mod">
          <ac:chgData name="N L" userId="a0f86321d7a7d29e" providerId="LiveId" clId="{3CC4F2E8-12F3-4014-832A-8DAE5FA413CD}" dt="2024-10-14T14:21:36.326" v="932" actId="403"/>
          <ac:spMkLst>
            <pc:docMk/>
            <pc:sldMk cId="1637666217" sldId="276"/>
            <ac:spMk id="3" creationId="{6B8BBEEA-9AE3-9AD1-DBF4-A2CC98EF1B9B}"/>
          </ac:spMkLst>
        </pc:spChg>
      </pc:sldChg>
      <pc:sldChg chg="modSp add mod">
        <pc:chgData name="N L" userId="a0f86321d7a7d29e" providerId="LiveId" clId="{3CC4F2E8-12F3-4014-832A-8DAE5FA413CD}" dt="2024-10-14T14:25:17.171" v="1023" actId="20577"/>
        <pc:sldMkLst>
          <pc:docMk/>
          <pc:sldMk cId="825552305" sldId="277"/>
        </pc:sldMkLst>
        <pc:spChg chg="mod">
          <ac:chgData name="N L" userId="a0f86321d7a7d29e" providerId="LiveId" clId="{3CC4F2E8-12F3-4014-832A-8DAE5FA413CD}" dt="2024-10-14T14:24:21.308" v="959" actId="20577"/>
          <ac:spMkLst>
            <pc:docMk/>
            <pc:sldMk cId="825552305" sldId="277"/>
            <ac:spMk id="2" creationId="{941B97FD-7A7C-F5A7-82F8-E665F49E37A5}"/>
          </ac:spMkLst>
        </pc:spChg>
        <pc:spChg chg="mod">
          <ac:chgData name="N L" userId="a0f86321d7a7d29e" providerId="LiveId" clId="{3CC4F2E8-12F3-4014-832A-8DAE5FA413CD}" dt="2024-10-14T14:25:17.171" v="1023" actId="20577"/>
          <ac:spMkLst>
            <pc:docMk/>
            <pc:sldMk cId="825552305" sldId="277"/>
            <ac:spMk id="3" creationId="{15C84BCC-0DB1-FDE0-3402-D7F5BF535C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B008E-2CA4-4D34-A7B8-D3B181EEC995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BFC15-4240-49DE-A6FC-4D242898D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68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image" Target="../media/image5.png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shalokesh/Capstone_Project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crt.org/IJCRT2312749" TargetMode="External"/><Relationship Id="rId2" Type="http://schemas.openxmlformats.org/officeDocument/2006/relationships/hyperlink" Target="https://arxiv.org/abs/2012.0197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ijmedinf.2019.104073" TargetMode="External"/><Relationship Id="rId5" Type="http://schemas.openxmlformats.org/officeDocument/2006/relationships/hyperlink" Target="https://doi.org/10.56726/IRJMETS48246" TargetMode="External"/><Relationship Id="rId4" Type="http://schemas.openxmlformats.org/officeDocument/2006/relationships/hyperlink" Target="https://doi.org/10.1093/jamia/ocaa159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203/rs.3.rs-1738458/v1&amp;#8203;:contentReference[oaicite:1" TargetMode="External"/><Relationship Id="rId2" Type="http://schemas.openxmlformats.org/officeDocument/2006/relationships/hyperlink" Target="https://doi.org/10.1109/ACCESS.2022.3142100&amp;#8203;:contentReference[oaicite: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86/s12938-019-0718-2" TargetMode="External"/><Relationship Id="rId5" Type="http://schemas.openxmlformats.org/officeDocument/2006/relationships/hyperlink" Target="https://doi.org/10.1093/jamia/ocac212&amp;#8203;:contentReference[oaicite:0" TargetMode="External"/><Relationship Id="rId4" Type="http://schemas.openxmlformats.org/officeDocument/2006/relationships/hyperlink" Target="https://www.iaras.org/iaras/journals/ijcOei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455312" y="750277"/>
            <a:ext cx="9499090" cy="92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PATIENT CASE SIMILARITY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991591" y="1474684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 : CDV-02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462677530"/>
              </p:ext>
            </p:extLst>
          </p:nvPr>
        </p:nvGraphicFramePr>
        <p:xfrm>
          <a:off x="991591" y="1898728"/>
          <a:ext cx="5348919" cy="220530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5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0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551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20211CDV0033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RAJESHWARI C RAIKAR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20211CDV0034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NISHA L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20211CDV0055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AMRUTH RAJ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20211CDV0041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KATTA VINOD KUMAR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5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20211CDV0056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VISHNU VARDHAN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821840" y="2015243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of,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RAJAN THANGAMANI,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Assistant Professor,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Engineering,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</a:t>
            </a:r>
            <a:r>
              <a:rPr lang="en-GB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,</a:t>
            </a:r>
            <a:endParaRPr lang="en-GB"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Bangalore-560064</a:t>
            </a:r>
            <a:r>
              <a:rPr lang="en-GB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.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301073" y="92970"/>
            <a:ext cx="7807569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PIP2001 Capstone Project</a:t>
            </a:r>
            <a:endParaRPr lang="en-GB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Review-2</a:t>
            </a:r>
          </a:p>
        </p:txBody>
      </p:sp>
      <p:sp>
        <p:nvSpPr>
          <p:cNvPr id="8" name="Google Shape;91;p13"/>
          <p:cNvSpPr txBox="1"/>
          <p:nvPr/>
        </p:nvSpPr>
        <p:spPr>
          <a:xfrm>
            <a:off x="0" y="4330509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B.TECH COMPUTER SCIENCE AND TECHNOLOGY [DEVOPS]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S PRAVINTHRAJA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SUMA N G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28A5-9F1D-C1E9-3190-C6005FE0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Architecture</a:t>
            </a:r>
            <a:endParaRPr lang="en-IN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BB7F3-7D69-E203-C271-C0C0205B73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" t="282" r="7390" b="-282"/>
          <a:stretch/>
        </p:blipFill>
        <p:spPr>
          <a:xfrm>
            <a:off x="553218" y="1796477"/>
            <a:ext cx="11072725" cy="356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5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Software components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4BCC-0DB1-FDE0-3402-D7F5BF53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Data Sets: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Kaggle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HTML, CSS, JS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Backend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Flask</a:t>
            </a:r>
            <a:r>
              <a:rPr lang="en-US" altLang="en-US" sz="1800" dirty="0">
                <a:latin typeface="+mj-lt"/>
                <a:ea typeface="Cambria" panose="020405030504060302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NLP Libraries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TF-IDF, Cosine Similarity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Machine Learning Frameworks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Scikit-learn,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, Pandas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Model 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AWS EC2 Instance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8EA409F0-EFB1-9862-D197-1DC49D26DF0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b="1">
                <a:solidFill>
                  <a:srgbClr val="ED7D31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7B200315-9028-DF80-B3D8-1B034D5ED76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IN" b="1">
                <a:solidFill>
                  <a:srgbClr val="ED7D31"/>
                </a:solidFill>
                <a:latin typeface="Calibri" panose="020F0502020204030204" pitchFamily="34" charset="0"/>
              </a:rPr>
              <a:t>2025</a:t>
            </a:r>
          </a:p>
        </p:txBody>
      </p:sp>
      <p:cxnSp>
        <p:nvCxnSpPr>
          <p:cNvPr id="45" name="OTLSHAPE_T_1ee99e603ab74d45b2af421cd8500808_LeftVerticalConnector1" hidden="1">
            <a:extLst>
              <a:ext uri="{FF2B5EF4-FFF2-40B4-BE49-F238E27FC236}">
                <a16:creationId xmlns:a16="http://schemas.microsoft.com/office/drawing/2014/main" id="{981191DE-944F-1765-1E9F-F2E3B9ACB3A6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>
            <a:off x="9336478" y="2797640"/>
            <a:ext cx="0" cy="252688"/>
          </a:xfrm>
          <a:prstGeom prst="line">
            <a:avLst/>
          </a:prstGeom>
          <a:ln w="7620" cap="flat" cmpd="sng" algn="ctr">
            <a:solidFill>
              <a:srgbClr val="D4EA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OTLSHAPE_T_a1dcccb0695b41c4a7c25ed935ab2ecc_LeftVerticalConnector1" hidden="1">
            <a:extLst>
              <a:ext uri="{FF2B5EF4-FFF2-40B4-BE49-F238E27FC236}">
                <a16:creationId xmlns:a16="http://schemas.microsoft.com/office/drawing/2014/main" id="{0B2952CB-1454-6BE9-D744-44044B575C57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9659241" y="3127840"/>
            <a:ext cx="0" cy="25268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T_ab61448146b342978ef071f331b1a0d8_LeftVerticalConnector1" hidden="1">
            <a:extLst>
              <a:ext uri="{FF2B5EF4-FFF2-40B4-BE49-F238E27FC236}">
                <a16:creationId xmlns:a16="http://schemas.microsoft.com/office/drawing/2014/main" id="{F7AD1C48-A391-2C3A-BD1B-25B81B58F872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845449" y="3458040"/>
            <a:ext cx="0" cy="25268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OTLSHAPE_T_6573890993b14c1aa662ed3084f33bf0_LeftVerticalConnector1" hidden="1">
            <a:extLst>
              <a:ext uri="{FF2B5EF4-FFF2-40B4-BE49-F238E27FC236}">
                <a16:creationId xmlns:a16="http://schemas.microsoft.com/office/drawing/2014/main" id="{367AB0AF-C649-C14B-EC59-B19C9153CD06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2154899" y="2137240"/>
            <a:ext cx="0" cy="28067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OTLSHAPE_T_e0cc100f850444f38d1754b15685096c_LeftVerticalConnector1" hidden="1">
            <a:extLst>
              <a:ext uri="{FF2B5EF4-FFF2-40B4-BE49-F238E27FC236}">
                <a16:creationId xmlns:a16="http://schemas.microsoft.com/office/drawing/2014/main" id="{D067EB29-D81B-C63B-B113-42980CF7114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8150097" y="3788240"/>
            <a:ext cx="0" cy="25268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OTLSHAPE_T_e0cc100f850444f38d1754b15685096c_LeftVerticalConnector2" hidden="1">
            <a:extLst>
              <a:ext uri="{FF2B5EF4-FFF2-40B4-BE49-F238E27FC236}">
                <a16:creationId xmlns:a16="http://schemas.microsoft.com/office/drawing/2014/main" id="{90384DBC-9D93-CC21-9EFB-BEFDC8BE97BD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8150097" y="4195953"/>
            <a:ext cx="0" cy="74798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OTLSHAPE_T_7ed7cbeeae4444429743b3eb834ebc9e_LeftVerticalConnector1" hidden="1">
            <a:extLst>
              <a:ext uri="{FF2B5EF4-FFF2-40B4-BE49-F238E27FC236}">
                <a16:creationId xmlns:a16="http://schemas.microsoft.com/office/drawing/2014/main" id="{598333F1-5317-7192-58CD-1E2CDD61878B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8549777" y="4118440"/>
            <a:ext cx="0" cy="25268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OTLSHAPE_T_7ed7cbeeae4444429743b3eb834ebc9e_LeftVerticalConnector2" hidden="1">
            <a:extLst>
              <a:ext uri="{FF2B5EF4-FFF2-40B4-BE49-F238E27FC236}">
                <a16:creationId xmlns:a16="http://schemas.microsoft.com/office/drawing/2014/main" id="{F1682B3E-7C5F-4A1F-ED82-AA3CB4D2CB6E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8549777" y="4526153"/>
            <a:ext cx="0" cy="41778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T_9f2c56c0af804b46b4c6eaee823fdbe3_LeftVerticalConnector1" hidden="1">
            <a:extLst>
              <a:ext uri="{FF2B5EF4-FFF2-40B4-BE49-F238E27FC236}">
                <a16:creationId xmlns:a16="http://schemas.microsoft.com/office/drawing/2014/main" id="{9885DFA1-682B-780B-16FB-6B6528A20131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8882843" y="4448640"/>
            <a:ext cx="0" cy="25268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T_9f2c56c0af804b46b4c6eaee823fdbe3_LeftVerticalConnector2" hidden="1">
            <a:extLst>
              <a:ext uri="{FF2B5EF4-FFF2-40B4-BE49-F238E27FC236}">
                <a16:creationId xmlns:a16="http://schemas.microsoft.com/office/drawing/2014/main" id="{18778F1D-8F10-5FEF-708A-F66D3B85F02B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8882843" y="4856353"/>
            <a:ext cx="0" cy="8758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TLSHAPE_T_5deb908b8f9a406ea0f74f2d05a6cbfd_ShapePercentage" hidden="1">
            <a:extLst>
              <a:ext uri="{FF2B5EF4-FFF2-40B4-BE49-F238E27FC236}">
                <a16:creationId xmlns:a16="http://schemas.microsoft.com/office/drawing/2014/main" id="{9EB53F96-4C56-4CFB-472F-0DE9CFB94FA3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155700" y="129078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TLSHAPE_T_9d5380b9debd4df68f6b0c4eb0c96a31_ShapePercentage" hidden="1">
            <a:extLst>
              <a:ext uri="{FF2B5EF4-FFF2-40B4-BE49-F238E27FC236}">
                <a16:creationId xmlns:a16="http://schemas.microsoft.com/office/drawing/2014/main" id="{2646BFD6-0C84-A505-2004-0CD412B388B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755220" y="17054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TLSHAPE_T_6573890993b14c1aa662ed3084f33bf0_ShapePercentage" hidden="1">
            <a:extLst>
              <a:ext uri="{FF2B5EF4-FFF2-40B4-BE49-F238E27FC236}">
                <a16:creationId xmlns:a16="http://schemas.microsoft.com/office/drawing/2014/main" id="{35172950-B46E-3656-98D6-89C294FC7AC2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154899" y="20356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OTLSHAPE_T_fa00e8de85da493185eb112c03fe3ab8_ShapePercentage" hidden="1">
            <a:extLst>
              <a:ext uri="{FF2B5EF4-FFF2-40B4-BE49-F238E27FC236}">
                <a16:creationId xmlns:a16="http://schemas.microsoft.com/office/drawing/2014/main" id="{86FE3A3E-1908-ED91-E2B9-C3DDD31F949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4086685" y="23658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OTLSHAPE_T_1ee99e603ab74d45b2af421cd8500808_ShapePercentage" hidden="1">
            <a:extLst>
              <a:ext uri="{FF2B5EF4-FFF2-40B4-BE49-F238E27FC236}">
                <a16:creationId xmlns:a16="http://schemas.microsoft.com/office/drawing/2014/main" id="{AF5F43F1-C30E-1B1A-FF61-F00D1D7C5033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4486365" y="26960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OTLSHAPE_T_a1dcccb0695b41c4a7c25ed935ab2ecc_ShapePercentage" hidden="1">
            <a:extLst>
              <a:ext uri="{FF2B5EF4-FFF2-40B4-BE49-F238E27FC236}">
                <a16:creationId xmlns:a16="http://schemas.microsoft.com/office/drawing/2014/main" id="{7533A414-2689-9AE0-4533-121A62B7545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6218311" y="30262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OTLSHAPE_T_ab61448146b342978ef071f331b1a0d8_ShapePercentage" hidden="1">
            <a:extLst>
              <a:ext uri="{FF2B5EF4-FFF2-40B4-BE49-F238E27FC236}">
                <a16:creationId xmlns:a16="http://schemas.microsoft.com/office/drawing/2014/main" id="{EE7E1499-9B84-FD68-FC16-80B657D5C81F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217511" y="33564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TLSHAPE_T_e0cc100f850444f38d1754b15685096c_ShapePercentage" hidden="1">
            <a:extLst>
              <a:ext uri="{FF2B5EF4-FFF2-40B4-BE49-F238E27FC236}">
                <a16:creationId xmlns:a16="http://schemas.microsoft.com/office/drawing/2014/main" id="{54E9892D-6071-3BE9-8F5E-1DCE01E60FF8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150097" y="36866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OTLSHAPE_T_7ed7cbeeae4444429743b3eb834ebc9e_ShapePercentage" hidden="1">
            <a:extLst>
              <a:ext uri="{FF2B5EF4-FFF2-40B4-BE49-F238E27FC236}">
                <a16:creationId xmlns:a16="http://schemas.microsoft.com/office/drawing/2014/main" id="{1422C168-2E5F-F096-A126-E791C4FA63A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8549777" y="40168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OTLSHAPE_T_9f2c56c0af804b46b4c6eaee823fdbe3_ShapePercentage" hidden="1">
            <a:extLst>
              <a:ext uri="{FF2B5EF4-FFF2-40B4-BE49-F238E27FC236}">
                <a16:creationId xmlns:a16="http://schemas.microsoft.com/office/drawing/2014/main" id="{49581383-7453-5066-F79D-E7CEA35C3A93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882843" y="43470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OTLSHAPE_T_e1569554bed846669a4e37151e8945e4_ShapePercentage" hidden="1">
            <a:extLst>
              <a:ext uri="{FF2B5EF4-FFF2-40B4-BE49-F238E27FC236}">
                <a16:creationId xmlns:a16="http://schemas.microsoft.com/office/drawing/2014/main" id="{13715668-3CA2-F241-0A55-F6BB2CB841C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9149297" y="467724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OTLSHAPE_T_5deb908b8f9a406ea0f74f2d05a6cbfd_Duration" hidden="1">
            <a:extLst>
              <a:ext uri="{FF2B5EF4-FFF2-40B4-BE49-F238E27FC236}">
                <a16:creationId xmlns:a16="http://schemas.microsoft.com/office/drawing/2014/main" id="{D7DBF342-9479-15B4-DED3-09CF41D0FB6B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92" name="OTLSHAPE_T_5deb908b8f9a406ea0f74f2d05a6cbfd_TextPercentage" hidden="1">
            <a:extLst>
              <a:ext uri="{FF2B5EF4-FFF2-40B4-BE49-F238E27FC236}">
                <a16:creationId xmlns:a16="http://schemas.microsoft.com/office/drawing/2014/main" id="{17A39225-187F-FCD4-EAF5-0B5B93AFB432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T_5deb908b8f9a406ea0f74f2d05a6cbfd_JoinedDate" hidden="1">
            <a:extLst>
              <a:ext uri="{FF2B5EF4-FFF2-40B4-BE49-F238E27FC236}">
                <a16:creationId xmlns:a16="http://schemas.microsoft.com/office/drawing/2014/main" id="{FB416ED8-358A-3230-D93C-CF5A0AFD9B8F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T_9d5380b9debd4df68f6b0c4eb0c96a31_Duration" hidden="1">
            <a:extLst>
              <a:ext uri="{FF2B5EF4-FFF2-40B4-BE49-F238E27FC236}">
                <a16:creationId xmlns:a16="http://schemas.microsoft.com/office/drawing/2014/main" id="{32E91B74-9B9E-7533-F6C2-93BFE4267F29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D7D31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00" name="OTLSHAPE_T_9d5380b9debd4df68f6b0c4eb0c96a31_TextPercentage" hidden="1">
            <a:extLst>
              <a:ext uri="{FF2B5EF4-FFF2-40B4-BE49-F238E27FC236}">
                <a16:creationId xmlns:a16="http://schemas.microsoft.com/office/drawing/2014/main" id="{C411B4FE-1D8D-64AD-0B15-7FF9191A08CE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T_9d5380b9debd4df68f6b0c4eb0c96a31_JoinedDate" hidden="1">
            <a:extLst>
              <a:ext uri="{FF2B5EF4-FFF2-40B4-BE49-F238E27FC236}">
                <a16:creationId xmlns:a16="http://schemas.microsoft.com/office/drawing/2014/main" id="{F97FFD52-A234-029B-834D-1D7788CE75E3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T_6573890993b14c1aa662ed3084f33bf0_Duration" hidden="1">
            <a:extLst>
              <a:ext uri="{FF2B5EF4-FFF2-40B4-BE49-F238E27FC236}">
                <a16:creationId xmlns:a16="http://schemas.microsoft.com/office/drawing/2014/main" id="{3170A1EB-51AB-F174-F4ED-5DBD80C738A4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D7D31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108" name="OTLSHAPE_T_6573890993b14c1aa662ed3084f33bf0_TextPercentage" hidden="1">
            <a:extLst>
              <a:ext uri="{FF2B5EF4-FFF2-40B4-BE49-F238E27FC236}">
                <a16:creationId xmlns:a16="http://schemas.microsoft.com/office/drawing/2014/main" id="{00ABCE3C-E4B6-A66D-A1CA-D5DF60C37184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T_6573890993b14c1aa662ed3084f33bf0_JoinedDate" hidden="1">
            <a:extLst>
              <a:ext uri="{FF2B5EF4-FFF2-40B4-BE49-F238E27FC236}">
                <a16:creationId xmlns:a16="http://schemas.microsoft.com/office/drawing/2014/main" id="{22172FF8-412C-D047-B0BA-3855E30A25F9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15" name="OTLSHAPE_T_fa00e8de85da493185eb112c03fe3ab8_Duration" hidden="1">
            <a:extLst>
              <a:ext uri="{FF2B5EF4-FFF2-40B4-BE49-F238E27FC236}">
                <a16:creationId xmlns:a16="http://schemas.microsoft.com/office/drawing/2014/main" id="{7344C1C6-E48A-B9FB-CBCB-85BB58917071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D7D31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16" name="OTLSHAPE_T_fa00e8de85da493185eb112c03fe3ab8_TextPercentage" hidden="1">
            <a:extLst>
              <a:ext uri="{FF2B5EF4-FFF2-40B4-BE49-F238E27FC236}">
                <a16:creationId xmlns:a16="http://schemas.microsoft.com/office/drawing/2014/main" id="{0C621C2C-A2A7-CD6B-7444-5CA9A4DA8F70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T_fa00e8de85da493185eb112c03fe3ab8_JoinedDate" hidden="1">
            <a:extLst>
              <a:ext uri="{FF2B5EF4-FFF2-40B4-BE49-F238E27FC236}">
                <a16:creationId xmlns:a16="http://schemas.microsoft.com/office/drawing/2014/main" id="{D964698F-22A8-05F7-331B-CAA67978F95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23" name="OTLSHAPE_T_1ee99e603ab74d45b2af421cd8500808_Duration" hidden="1">
            <a:extLst>
              <a:ext uri="{FF2B5EF4-FFF2-40B4-BE49-F238E27FC236}">
                <a16:creationId xmlns:a16="http://schemas.microsoft.com/office/drawing/2014/main" id="{92001405-C244-EF38-F99F-F102820E5DD9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D7D31"/>
                </a:solidFill>
                <a:latin typeface="Calibri" panose="020F0502020204030204" pitchFamily="34" charset="0"/>
              </a:rPr>
              <a:t>20 days</a:t>
            </a:r>
          </a:p>
        </p:txBody>
      </p:sp>
      <p:sp>
        <p:nvSpPr>
          <p:cNvPr id="124" name="OTLSHAPE_T_1ee99e603ab74d45b2af421cd8500808_TextPercentage" hidden="1">
            <a:extLst>
              <a:ext uri="{FF2B5EF4-FFF2-40B4-BE49-F238E27FC236}">
                <a16:creationId xmlns:a16="http://schemas.microsoft.com/office/drawing/2014/main" id="{FB2662BC-185A-678B-00E3-3FDFB5C8096A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5" name="OTLSHAPE_T_1ee99e603ab74d45b2af421cd8500808_JoinedDate" hidden="1">
            <a:extLst>
              <a:ext uri="{FF2B5EF4-FFF2-40B4-BE49-F238E27FC236}">
                <a16:creationId xmlns:a16="http://schemas.microsoft.com/office/drawing/2014/main" id="{352BB961-1594-B22A-1A17-5FF9D42D2987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T_a1dcccb0695b41c4a7c25ed935ab2ecc_Duration" hidden="1">
            <a:extLst>
              <a:ext uri="{FF2B5EF4-FFF2-40B4-BE49-F238E27FC236}">
                <a16:creationId xmlns:a16="http://schemas.microsoft.com/office/drawing/2014/main" id="{4B7C2C28-FCCE-1321-AC52-EB700C0AC334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D7D31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132" name="OTLSHAPE_T_a1dcccb0695b41c4a7c25ed935ab2ecc_TextPercentage" hidden="1">
            <a:extLst>
              <a:ext uri="{FF2B5EF4-FFF2-40B4-BE49-F238E27FC236}">
                <a16:creationId xmlns:a16="http://schemas.microsoft.com/office/drawing/2014/main" id="{35DAE48E-81CB-F1EB-CADD-A730D2E8716A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3" name="OTLSHAPE_T_a1dcccb0695b41c4a7c25ed935ab2ecc_JoinedDate" hidden="1">
            <a:extLst>
              <a:ext uri="{FF2B5EF4-FFF2-40B4-BE49-F238E27FC236}">
                <a16:creationId xmlns:a16="http://schemas.microsoft.com/office/drawing/2014/main" id="{15A38CB1-B073-1928-FB9C-A2042FFB8B19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T_ab61448146b342978ef071f331b1a0d8_Duration" hidden="1">
            <a:extLst>
              <a:ext uri="{FF2B5EF4-FFF2-40B4-BE49-F238E27FC236}">
                <a16:creationId xmlns:a16="http://schemas.microsoft.com/office/drawing/2014/main" id="{9B2E58B2-2E86-C32C-1133-3D990115C5A9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D7D31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140" name="OTLSHAPE_T_ab61448146b342978ef071f331b1a0d8_TextPercentage" hidden="1">
            <a:extLst>
              <a:ext uri="{FF2B5EF4-FFF2-40B4-BE49-F238E27FC236}">
                <a16:creationId xmlns:a16="http://schemas.microsoft.com/office/drawing/2014/main" id="{AAD09DB1-5A79-484B-20AE-0A5439C5A26C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1" name="OTLSHAPE_T_ab61448146b342978ef071f331b1a0d8_JoinedDate" hidden="1">
            <a:extLst>
              <a:ext uri="{FF2B5EF4-FFF2-40B4-BE49-F238E27FC236}">
                <a16:creationId xmlns:a16="http://schemas.microsoft.com/office/drawing/2014/main" id="{E397B654-0DA3-1E24-8220-DC449C21263A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T_e0cc100f850444f38d1754b15685096c_Duration" hidden="1">
            <a:extLst>
              <a:ext uri="{FF2B5EF4-FFF2-40B4-BE49-F238E27FC236}">
                <a16:creationId xmlns:a16="http://schemas.microsoft.com/office/drawing/2014/main" id="{246AD86F-4015-8C3F-4D35-D7F7FCA72046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D7D31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48" name="OTLSHAPE_T_e0cc100f850444f38d1754b15685096c_TextPercentage" hidden="1">
            <a:extLst>
              <a:ext uri="{FF2B5EF4-FFF2-40B4-BE49-F238E27FC236}">
                <a16:creationId xmlns:a16="http://schemas.microsoft.com/office/drawing/2014/main" id="{0D7DCA17-01AB-9A0A-8890-9328771CDAC8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T_e0cc100f850444f38d1754b15685096c_JoinedDate" hidden="1">
            <a:extLst>
              <a:ext uri="{FF2B5EF4-FFF2-40B4-BE49-F238E27FC236}">
                <a16:creationId xmlns:a16="http://schemas.microsoft.com/office/drawing/2014/main" id="{5F67554F-2BBD-6C2E-5059-2A0978DD4482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T_7ed7cbeeae4444429743b3eb834ebc9e_Duration" hidden="1">
            <a:extLst>
              <a:ext uri="{FF2B5EF4-FFF2-40B4-BE49-F238E27FC236}">
                <a16:creationId xmlns:a16="http://schemas.microsoft.com/office/drawing/2014/main" id="{59C33C00-DBFB-2E04-AA42-D9B6CC4F9EFD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D7D31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56" name="OTLSHAPE_T_7ed7cbeeae4444429743b3eb834ebc9e_TextPercentage" hidden="1">
            <a:extLst>
              <a:ext uri="{FF2B5EF4-FFF2-40B4-BE49-F238E27FC236}">
                <a16:creationId xmlns:a16="http://schemas.microsoft.com/office/drawing/2014/main" id="{63FEF8B7-9475-7CD8-F486-1E2E0C15AF46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T_7ed7cbeeae4444429743b3eb834ebc9e_JoinedDate" hidden="1">
            <a:extLst>
              <a:ext uri="{FF2B5EF4-FFF2-40B4-BE49-F238E27FC236}">
                <a16:creationId xmlns:a16="http://schemas.microsoft.com/office/drawing/2014/main" id="{F2BACCDF-B8E8-97AD-0727-07DC02EC3119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63" name="OTLSHAPE_T_9f2c56c0af804b46b4c6eaee823fdbe3_Duration" hidden="1">
            <a:extLst>
              <a:ext uri="{FF2B5EF4-FFF2-40B4-BE49-F238E27FC236}">
                <a16:creationId xmlns:a16="http://schemas.microsoft.com/office/drawing/2014/main" id="{3E35E5B3-2249-5E34-4B26-3097FAFE6197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D7D31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64" name="OTLSHAPE_T_9f2c56c0af804b46b4c6eaee823fdbe3_TextPercentage" hidden="1">
            <a:extLst>
              <a:ext uri="{FF2B5EF4-FFF2-40B4-BE49-F238E27FC236}">
                <a16:creationId xmlns:a16="http://schemas.microsoft.com/office/drawing/2014/main" id="{D68279DC-2DBA-03B5-A426-6A508E6ADE8D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T_9f2c56c0af804b46b4c6eaee823fdbe3_JoinedDate" hidden="1">
            <a:extLst>
              <a:ext uri="{FF2B5EF4-FFF2-40B4-BE49-F238E27FC236}">
                <a16:creationId xmlns:a16="http://schemas.microsoft.com/office/drawing/2014/main" id="{84EC7745-F20B-5158-85DE-F61AE9431B4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T_e1569554bed846669a4e37151e8945e4_Duration" hidden="1">
            <a:extLst>
              <a:ext uri="{FF2B5EF4-FFF2-40B4-BE49-F238E27FC236}">
                <a16:creationId xmlns:a16="http://schemas.microsoft.com/office/drawing/2014/main" id="{BA0508AE-A247-2789-CDC3-6E39D85D67DC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IN" sz="1000">
                <a:solidFill>
                  <a:srgbClr val="ED7D31"/>
                </a:solidFill>
                <a:latin typeface="Calibri" panose="020F0502020204030204" pitchFamily="34" charset="0"/>
              </a:rPr>
              <a:t>7 days</a:t>
            </a:r>
          </a:p>
        </p:txBody>
      </p:sp>
      <p:sp>
        <p:nvSpPr>
          <p:cNvPr id="172" name="OTLSHAPE_T_e1569554bed846669a4e37151e8945e4_TextPercentage" hidden="1">
            <a:extLst>
              <a:ext uri="{FF2B5EF4-FFF2-40B4-BE49-F238E27FC236}">
                <a16:creationId xmlns:a16="http://schemas.microsoft.com/office/drawing/2014/main" id="{3A3C6900-197A-639C-1105-5A9209298CDE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IN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T_e1569554bed846669a4e37151e8945e4_JoinedDate" hidden="1">
            <a:extLst>
              <a:ext uri="{FF2B5EF4-FFF2-40B4-BE49-F238E27FC236}">
                <a16:creationId xmlns:a16="http://schemas.microsoft.com/office/drawing/2014/main" id="{687ECCA2-F4B3-D869-2EF9-332F52198BEB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IN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FCDB1C-3643-90FF-CFCB-186D32D7A3B6}"/>
              </a:ext>
            </a:extLst>
          </p:cNvPr>
          <p:cNvSpPr txBox="1"/>
          <p:nvPr/>
        </p:nvSpPr>
        <p:spPr>
          <a:xfrm>
            <a:off x="743827" y="347153"/>
            <a:ext cx="6094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tx2"/>
                </a:solidFill>
                <a:latin typeface="+mj-lt"/>
                <a:ea typeface="Verdana" panose="020B0604030504040204" pitchFamily="34" charset="0"/>
              </a:rPr>
              <a:t>Timeline of Project</a:t>
            </a:r>
            <a:endParaRPr lang="en-IN" sz="2800" b="1" dirty="0">
              <a:solidFill>
                <a:schemeClr val="tx2"/>
              </a:solidFill>
              <a:latin typeface="+mj-lt"/>
              <a:ea typeface="Verdana" panose="020B060403050404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062484-8B9F-3303-69D9-B2A659063771}"/>
              </a:ext>
            </a:extLst>
          </p:cNvPr>
          <p:cNvPicPr>
            <a:picLocks noChangeAspect="1"/>
          </p:cNvPicPr>
          <p:nvPr/>
        </p:nvPicPr>
        <p:blipFill>
          <a:blip r:embed="rId59"/>
          <a:srcRect t="13580"/>
          <a:stretch/>
        </p:blipFill>
        <p:spPr>
          <a:xfrm>
            <a:off x="3044650" y="981554"/>
            <a:ext cx="5627078" cy="51680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323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Groupings of similar patients based on medical data (cluster labels). 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Identification of key attributes that define each cluster. 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Actionable insights for patient treatment or diagnosis.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A model that can predict similarity for new patients. 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Displays table format to illustrate the clusters and their significance. 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+mj-lt"/>
              </a:rPr>
              <a:t>Report and Documentation.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Successfully clustered patients based on medical data.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Identified key features for personalized treatment and diagnosis.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Developed a predictive model to classify new patients into clusters.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Enables data-driven decisions for healthcare providers.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Potential to improve patient outcomes through personalized medicine.</a:t>
            </a:r>
            <a:endParaRPr lang="en-GB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62000" y="2745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+mj-lt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https://github.com/Nishalokesh/Capstone_Project.git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D7B48F-8B91-CFA9-CF9C-E4341C01F0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8316" y="1244278"/>
            <a:ext cx="11275367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Dai, L., Zhu, H., &amp; Liu, D.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(2020).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Patient similarity: Methods and applications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arXiv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2"/>
              </a:rPr>
              <a:t>https://arxiv.org/abs/2012.01976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Conroy, B., Xu-Wilson, M., &amp; Rahman, A.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(2017).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Patient similarity using population statistics and multiple kernel learning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Proceedings of Machine Learning for Healthcare 2017 JMLR W&amp;C Track. https://proceedings.mlr.press/v68/conroy17a.html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Siri, D. L.,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Charitha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K., Varsha, K., &amp; Pramod, K.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(2023).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Improving clinical decision support through patient case similarity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International Journal of Creative Research Thoughts, 11(12), 680-685.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3"/>
              </a:rPr>
              <a:t>https://www.ijcrt.org/IJCRT2312749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Seligson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N. D., Warner, J. L., Dalton, W. S., Martin, D., Miller, R. S.,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Patt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D., ... Chen, J. L.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(2020). Recommendations for patient similarity classes: Results of the AMIA 2019 workshop on defining patient similarity. Journal of the American Medical Informatics Association, 27(11), 1808–1812.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4"/>
              </a:rPr>
              <a:t>https://doi.org/10.1093/jamia/ocaa159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Mahima, V. B.,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Jeevinee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V., &amp; Khan, M. 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(2024). Patient case similarity. International Research Journal of Modernization in Engineering Technology and Science, 6(1), 835–838.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5"/>
              </a:rPr>
              <a:t>https://doi.org/10.56726/IRJMETS48246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Jia, Z., Zeng, X., Duan, H., Lu, X., &amp; Li, H.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(2020). A patient-similarity-based model for diagnostic prediction. International Journal of Medical Informatics, 135, Article 104073.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6"/>
              </a:rPr>
              <a:t>https://doi.org/10.1016/j.ijmedinf.2019.104073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0F70-0446-4AB9-C82F-EFD7D042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92AC-8569-4A47-3F95-774F6D1B6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52501"/>
            <a:ext cx="11591332" cy="4952997"/>
          </a:xfrm>
        </p:spPr>
        <p:txBody>
          <a:bodyPr>
            <a:noAutofit/>
          </a:bodyPr>
          <a:lstStyle/>
          <a:p>
            <a:endParaRPr lang="en-IN" sz="1600" b="1" dirty="0">
              <a:latin typeface="+mj-lt"/>
            </a:endParaRPr>
          </a:p>
          <a:p>
            <a:r>
              <a:rPr lang="en-IN" sz="1600" b="1" dirty="0">
                <a:latin typeface="+mj-lt"/>
              </a:rPr>
              <a:t>Liu, Y.</a:t>
            </a:r>
            <a:r>
              <a:rPr lang="en-IN" sz="1600" dirty="0">
                <a:latin typeface="+mj-lt"/>
              </a:rPr>
              <a:t> (2022). A family of algorithms for patient similarity based on electronic health records [Master’s thesis, Concordia University]. Concordia University Library. </a:t>
            </a:r>
            <a:r>
              <a:rPr lang="en-IN" sz="1600" dirty="0">
                <a:latin typeface="+mj-lt"/>
                <a:hlinkClick r:id="rId2"/>
              </a:rPr>
              <a:t>https://doi.org/10.1109/ACCESS.2022.3142100&amp;#8203;:contentReference[oaicite:0</a:t>
            </a:r>
            <a:r>
              <a:rPr lang="en-IN" sz="1600" dirty="0">
                <a:latin typeface="+mj-lt"/>
              </a:rPr>
              <a:t>]</a:t>
            </a:r>
          </a:p>
          <a:p>
            <a:r>
              <a:rPr lang="en-IN" sz="1600" b="1" dirty="0" err="1">
                <a:latin typeface="+mj-lt"/>
              </a:rPr>
              <a:t>Memarzadeh</a:t>
            </a:r>
            <a:r>
              <a:rPr lang="en-IN" sz="1600" b="1" dirty="0">
                <a:latin typeface="+mj-lt"/>
              </a:rPr>
              <a:t>, H., </a:t>
            </a:r>
            <a:r>
              <a:rPr lang="en-IN" sz="1600" b="1" dirty="0" err="1">
                <a:latin typeface="+mj-lt"/>
              </a:rPr>
              <a:t>Ghadiri</a:t>
            </a:r>
            <a:r>
              <a:rPr lang="en-IN" sz="1600" b="1" dirty="0">
                <a:latin typeface="+mj-lt"/>
              </a:rPr>
              <a:t>, N., </a:t>
            </a:r>
            <a:r>
              <a:rPr lang="en-IN" sz="1600" b="1" dirty="0" err="1">
                <a:latin typeface="+mj-lt"/>
              </a:rPr>
              <a:t>Samwald</a:t>
            </a:r>
            <a:r>
              <a:rPr lang="en-IN" sz="1600" b="1" dirty="0">
                <a:latin typeface="+mj-lt"/>
              </a:rPr>
              <a:t>, M., &amp; </a:t>
            </a:r>
            <a:r>
              <a:rPr lang="en-IN" sz="1600" b="1" dirty="0" err="1">
                <a:latin typeface="+mj-lt"/>
              </a:rPr>
              <a:t>Lotfi</a:t>
            </a:r>
            <a:r>
              <a:rPr lang="en-IN" sz="1600" b="1" dirty="0">
                <a:latin typeface="+mj-lt"/>
              </a:rPr>
              <a:t> </a:t>
            </a:r>
            <a:r>
              <a:rPr lang="en-IN" sz="1600" b="1" dirty="0" err="1">
                <a:latin typeface="+mj-lt"/>
              </a:rPr>
              <a:t>Shahreza</a:t>
            </a:r>
            <a:r>
              <a:rPr lang="en-IN" sz="1600" b="1" dirty="0">
                <a:latin typeface="+mj-lt"/>
              </a:rPr>
              <a:t>, M. </a:t>
            </a:r>
            <a:r>
              <a:rPr lang="en-IN" sz="1600" dirty="0">
                <a:latin typeface="+mj-lt"/>
              </a:rPr>
              <a:t>(2022). A study into patient similarity through representation learning from medical records. </a:t>
            </a:r>
            <a:r>
              <a:rPr lang="en-IN" sz="1600" dirty="0" err="1">
                <a:latin typeface="+mj-lt"/>
              </a:rPr>
              <a:t>arXiv</a:t>
            </a:r>
            <a:r>
              <a:rPr lang="en-IN" sz="1600" dirty="0">
                <a:latin typeface="+mj-lt"/>
              </a:rPr>
              <a:t>. </a:t>
            </a:r>
            <a:r>
              <a:rPr lang="en-IN" sz="1600" dirty="0">
                <a:latin typeface="+mj-lt"/>
                <a:hlinkClick r:id="rId3"/>
              </a:rPr>
              <a:t>https://doi.org/10.21203/rs.3.rs-1738458/v1&amp;#8203;:contentReference[oaicite:1</a:t>
            </a:r>
            <a:r>
              <a:rPr lang="en-IN" sz="1600" dirty="0">
                <a:latin typeface="+mj-lt"/>
              </a:rPr>
              <a:t>]</a:t>
            </a:r>
          </a:p>
          <a:p>
            <a:r>
              <a:rPr lang="en-IN" sz="1600" b="1" dirty="0" err="1">
                <a:latin typeface="+mj-lt"/>
              </a:rPr>
              <a:t>Haboubi</a:t>
            </a:r>
            <a:r>
              <a:rPr lang="en-IN" sz="1600" b="1" dirty="0">
                <a:latin typeface="+mj-lt"/>
              </a:rPr>
              <a:t>, S., &amp; Ben Cheikh, A. </a:t>
            </a:r>
            <a:r>
              <a:rPr lang="en-IN" sz="1600" dirty="0">
                <a:latin typeface="+mj-lt"/>
              </a:rPr>
              <a:t>(2021). Similarity of patients in predictive models using medical data: Case of auto-prescription drugs for diabetic patients. International Journal of Computers, 6, 33-38. </a:t>
            </a:r>
            <a:r>
              <a:rPr lang="en-IN" sz="1600" dirty="0">
                <a:latin typeface="+mj-lt"/>
                <a:hlinkClick r:id="rId4"/>
              </a:rPr>
              <a:t>https://www.iaras.org/iaras/journals/ijcOei</a:t>
            </a:r>
            <a:endParaRPr lang="en-IN" sz="1600" dirty="0">
              <a:latin typeface="+mj-lt"/>
            </a:endParaRPr>
          </a:p>
          <a:p>
            <a:r>
              <a:rPr lang="en-IN" sz="1600" b="1" dirty="0">
                <a:latin typeface="+mj-lt"/>
              </a:rPr>
              <a:t>R. W., Hsu, W., Lee, M. L., &amp; Tan, N. C. </a:t>
            </a:r>
            <a:r>
              <a:rPr lang="en-IN" sz="1600" dirty="0">
                <a:latin typeface="+mj-lt"/>
              </a:rPr>
              <a:t>(2023). Using similar patients to predict complication in patients with diabetes, hypertension, and lipid disorder: A domain knowledge-infused convolutional neural network approach. Journal of the American Medical Informatics Association, 30(2), 273–281. </a:t>
            </a:r>
            <a:r>
              <a:rPr lang="en-IN" sz="1600" dirty="0">
                <a:latin typeface="+mj-lt"/>
                <a:hlinkClick r:id="rId5"/>
              </a:rPr>
              <a:t>https://doi.org/10.1093/jamia/ocac212&amp;#8203;:contentReference[oaicite:0</a:t>
            </a:r>
            <a:r>
              <a:rPr lang="en-IN" sz="1600" dirty="0">
                <a:latin typeface="+mj-lt"/>
              </a:rPr>
              <a:t>]</a:t>
            </a:r>
          </a:p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Wang, N., Huang, Y., Liu, H., Fei, X., Wei, L., Zhao, X., &amp; Chen, H.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(2019). Measurement and application of patient similarity in personalized predictive modeling based on electronic medical records.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BioMedical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Engineering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18(98), 1-15.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6"/>
              </a:rPr>
              <a:t>https://doi.org/10.1186/s12938-019-0718-2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IN" sz="1800" dirty="0">
              <a:latin typeface="+mj-lt"/>
            </a:endParaRPr>
          </a:p>
          <a:p>
            <a:endParaRPr lang="en-IN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6723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Project work mapping with SDG</a:t>
            </a:r>
            <a:endParaRPr lang="en-IN" dirty="0">
              <a:latin typeface="+mj-lt"/>
            </a:endParaRPr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EA944A2A-59CE-0D28-76C1-2B1B38111B31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165230" y="1537398"/>
            <a:ext cx="5385917" cy="219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469FF9-30A7-4AAB-0236-38D199270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3" t="12161" r="493" b="27779"/>
          <a:stretch/>
        </p:blipFill>
        <p:spPr bwMode="auto">
          <a:xfrm>
            <a:off x="918368" y="1143001"/>
            <a:ext cx="10456863" cy="31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B8C965-2FB7-67E6-1794-E3612D3D8B2E}"/>
              </a:ext>
            </a:extLst>
          </p:cNvPr>
          <p:cNvSpPr txBox="1"/>
          <p:nvPr/>
        </p:nvSpPr>
        <p:spPr>
          <a:xfrm>
            <a:off x="918368" y="4505068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+mj-lt"/>
              </a:rPr>
              <a:t>SDG 3 - Good Health and Well-Being</a:t>
            </a:r>
          </a:p>
          <a:p>
            <a:r>
              <a:rPr lang="en-US" b="1" dirty="0">
                <a:latin typeface="+mj-lt"/>
              </a:rPr>
              <a:t>SDG 9 – Industry, Innovation and Infrastructure</a:t>
            </a:r>
            <a:endParaRPr lang="en-GB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84686"/>
            <a:ext cx="10668000" cy="4873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41470"/>
            <a:ext cx="10401160" cy="4775059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Find similar patient cases for personalized care.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Used: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Analyze both structured data (like patient info) and unstructured data (like clinical notes).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Use Cosine Similarity to measure how close patients are in terms of data.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Turn clinical notes into numbers for easy comparison.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 Python Flask-based app where doctors can get real-time similarity scores.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Helps doctors make better decisions and provide personalized treatment faster.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72179"/>
            <a:ext cx="11379200" cy="59611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Use machine learning and NLP to compare patient cases in healthcare.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Techniques: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Analyze large datasets and predict outcomes.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Measures: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Use cosine similarity or Euclidean distance for case comparison.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Models: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TF-IDF Improves text analysis of medical terms.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Detect rare diseases and predict treatment outcomes.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Address data privacy, integration, and model interpretability.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Focus: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Make models more understandable while ensuring data security.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 Drawback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EEA-9AE3-9AD1-DBF4-A2CC98EF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Sparsity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Distinguishing Overlapping Symptoms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Dimensionality and Complexity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Selection Challenge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Generalization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Context-Dependent Similarity Definitions</a:t>
            </a:r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99655-8B18-7305-1BB0-7CCFABE9A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75BB-7D95-F9A6-2FC8-C5BB3D4A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 Drawback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FFAC-EE1D-A9E5-546B-592D251A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Data Integration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Data Requirements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Medical Text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Privacy and Security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1136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Proposed Method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2B8A707-710B-8F59-CEB5-975B78AF4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747630"/>
              </p:ext>
            </p:extLst>
          </p:nvPr>
        </p:nvGraphicFramePr>
        <p:xfrm>
          <a:off x="812800" y="974692"/>
          <a:ext cx="10667999" cy="513498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29909">
                  <a:extLst>
                    <a:ext uri="{9D8B030D-6E8A-4147-A177-3AD203B41FA5}">
                      <a16:colId xmlns:a16="http://schemas.microsoft.com/office/drawing/2014/main" val="1599095298"/>
                    </a:ext>
                  </a:extLst>
                </a:gridCol>
                <a:gridCol w="2064942">
                  <a:extLst>
                    <a:ext uri="{9D8B030D-6E8A-4147-A177-3AD203B41FA5}">
                      <a16:colId xmlns:a16="http://schemas.microsoft.com/office/drawing/2014/main" val="789050363"/>
                    </a:ext>
                  </a:extLst>
                </a:gridCol>
                <a:gridCol w="1475104">
                  <a:extLst>
                    <a:ext uri="{9D8B030D-6E8A-4147-A177-3AD203B41FA5}">
                      <a16:colId xmlns:a16="http://schemas.microsoft.com/office/drawing/2014/main" val="2188885904"/>
                    </a:ext>
                  </a:extLst>
                </a:gridCol>
                <a:gridCol w="1410609">
                  <a:extLst>
                    <a:ext uri="{9D8B030D-6E8A-4147-A177-3AD203B41FA5}">
                      <a16:colId xmlns:a16="http://schemas.microsoft.com/office/drawing/2014/main" val="46900963"/>
                    </a:ext>
                  </a:extLst>
                </a:gridCol>
                <a:gridCol w="2653734">
                  <a:extLst>
                    <a:ext uri="{9D8B030D-6E8A-4147-A177-3AD203B41FA5}">
                      <a16:colId xmlns:a16="http://schemas.microsoft.com/office/drawing/2014/main" val="3341389970"/>
                    </a:ext>
                  </a:extLst>
                </a:gridCol>
                <a:gridCol w="2833701">
                  <a:extLst>
                    <a:ext uri="{9D8B030D-6E8A-4147-A177-3AD203B41FA5}">
                      <a16:colId xmlns:a16="http://schemas.microsoft.com/office/drawing/2014/main" val="2060424289"/>
                    </a:ext>
                  </a:extLst>
                </a:gridCol>
              </a:tblGrid>
              <a:tr h="221062">
                <a:tc>
                  <a:txBody>
                    <a:bodyPr/>
                    <a:lstStyle/>
                    <a:p>
                      <a:pPr marL="67945" marR="75565">
                        <a:lnSpc>
                          <a:spcPct val="106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spc="-20" dirty="0">
                          <a:effectLst/>
                        </a:rPr>
                        <a:t>Journal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Methodology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0"/>
                        </a:lnSpc>
                        <a:spcBef>
                          <a:spcPts val="5"/>
                        </a:spcBef>
                      </a:pPr>
                      <a:r>
                        <a:rPr lang="en-US" sz="1000" spc="-10">
                          <a:effectLst/>
                        </a:rPr>
                        <a:t>Models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Evaluation Metrics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6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spc="-10">
                          <a:effectLst/>
                        </a:rPr>
                        <a:t>Drawbacks or Challenges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60148455"/>
                  </a:ext>
                </a:extLst>
              </a:tr>
              <a:tr h="509414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endParaRPr lang="en-US" sz="1000" spc="-50" dirty="0">
                        <a:effectLst/>
                      </a:endParaRPr>
                    </a:p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1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7429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b="1" spc="-1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7429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Journal Of Biomedical Informatics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40"/>
                        </a:lnSpc>
                      </a:pPr>
                      <a:endParaRPr lang="en-US" sz="1000" b="1" spc="-2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310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Deep Learning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368300">
                        <a:lnSpc>
                          <a:spcPct val="107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36830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1. RNN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36830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2. GNN 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40"/>
                        </a:lnSpc>
                      </a:pPr>
                      <a:endParaRPr lang="en-US" sz="1000" b="1" spc="-2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               Cross validation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4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540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Data Sparsity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993918"/>
                  </a:ext>
                </a:extLst>
              </a:tr>
              <a:tr h="887307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endParaRPr lang="en-US" sz="1000" spc="-50" dirty="0">
                        <a:effectLst/>
                      </a:endParaRPr>
                    </a:p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2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7000"/>
                        </a:lnSpc>
                      </a:pPr>
                      <a:endParaRPr lang="en-US" sz="1000" b="1" spc="-2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ct val="10700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International Journal of Medical Informatics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7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31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Prediction Based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7000"/>
                        </a:lnSpc>
                      </a:pPr>
                      <a:endParaRPr lang="en-US" sz="1000" b="1" spc="-1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ct val="10700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1. Diagnostic Prediction.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ct val="10700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2. Prediction model.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40"/>
                        </a:lnSpc>
                      </a:pPr>
                      <a:endParaRPr lang="en-US" sz="1000" b="1" spc="-2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1. Performance Evaluation for testing [F1 score].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2. Supervised Metrics.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Model faces difficulties in   measuring qualitative similarity due to complexity of EHR data, which includes structured and unstructured data. 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496656"/>
                  </a:ext>
                </a:extLst>
              </a:tr>
              <a:tr h="1014883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3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3702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370205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Patient Similarity Methods and Application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10" marR="1346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310" marR="13462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Clustering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88595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88595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1. CNN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88595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2. KNN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88595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3. SOM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88595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1. Accuracy and F1 score.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2. Unsupervised Metrics [Euclidean, K-means, Cosine and </a:t>
                      </a:r>
                      <a:r>
                        <a:rPr lang="en-US" sz="1000" b="1" spc="-20" dirty="0" err="1">
                          <a:solidFill>
                            <a:schemeClr val="tx1"/>
                          </a:solidFill>
                          <a:effectLst/>
                        </a:rPr>
                        <a:t>Mahalanobis</a:t>
                      </a: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]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1. Data Heterogeneity and inconsistency.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540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2. Limited clinical and research.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540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3. Labeling difficulty.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540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4. Some data integration methods may result in loss of important information.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393075"/>
                  </a:ext>
                </a:extLst>
              </a:tr>
              <a:tr h="1024932">
                <a:tc>
                  <a:txBody>
                    <a:bodyPr/>
                    <a:lstStyle/>
                    <a:p>
                      <a:pPr marL="66675">
                        <a:lnSpc>
                          <a:spcPts val="13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spc="-50" dirty="0">
                          <a:effectLst/>
                        </a:rPr>
                        <a:t>4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6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Improving Clinical Decision Support Through Patient Case Similarity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10" marR="325755">
                        <a:lnSpc>
                          <a:spcPct val="106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 Machine  Learning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6000"/>
                        </a:lnSpc>
                        <a:spcBef>
                          <a:spcPts val="5"/>
                        </a:spcBef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1. Random Forest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ct val="106000"/>
                        </a:lnSpc>
                        <a:spcBef>
                          <a:spcPts val="5"/>
                        </a:spcBef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2. Decision Tree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ct val="106000"/>
                        </a:lnSpc>
                        <a:spcBef>
                          <a:spcPts val="5"/>
                        </a:spcBef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3. SVM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ct val="106000"/>
                        </a:lnSpc>
                        <a:spcBef>
                          <a:spcPts val="5"/>
                        </a:spcBef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4. Naïve Bayes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IN" sz="1000" b="1" spc="0" dirty="0">
                          <a:solidFill>
                            <a:schemeClr val="tx1"/>
                          </a:solidFill>
                          <a:effectLst/>
                        </a:rPr>
                        <a:t>                    </a:t>
                      </a: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1. Random forests can be computationally expensive due to large number of trees and suffer from overfitting if no. of trees is too high.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5405">
                        <a:lnSpc>
                          <a:spcPts val="134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2. Selecting right kernel function can be challenging.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554936"/>
                  </a:ext>
                </a:extLst>
              </a:tr>
              <a:tr h="1264184">
                <a:tc>
                  <a:txBody>
                    <a:bodyPr/>
                    <a:lstStyle/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dirty="0">
                          <a:effectLst/>
                        </a:rPr>
                        <a:t>  </a:t>
                      </a:r>
                      <a:endParaRPr lang="en-IN" sz="1000" dirty="0"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25908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spc="-1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25908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spc="-1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259080">
                        <a:lnSpc>
                          <a:spcPct val="107000"/>
                        </a:lnSpc>
                      </a:pPr>
                      <a:r>
                        <a:rPr lang="en-US" sz="1000" b="1" spc="-10">
                          <a:solidFill>
                            <a:schemeClr val="tx1"/>
                          </a:solidFill>
                          <a:effectLst/>
                        </a:rPr>
                        <a:t>Patient Similarity Using Population Statistics and Multiple Kernel Learning 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7000"/>
                        </a:lnSpc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310">
                        <a:lnSpc>
                          <a:spcPct val="107000"/>
                        </a:lnSpc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310">
                        <a:lnSpc>
                          <a:spcPct val="107000"/>
                        </a:lnSpc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Multiple Kernel Learning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95580">
                        <a:lnSpc>
                          <a:spcPct val="106000"/>
                        </a:lnSpc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95580">
                        <a:lnSpc>
                          <a:spcPct val="106000"/>
                        </a:lnSpc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95580">
                        <a:lnSpc>
                          <a:spcPct val="106000"/>
                        </a:lnSpc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Cumulative Distribution Function (CDF).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9558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     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algn="ctr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Performance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algn="ctr">
                        <a:lnSpc>
                          <a:spcPts val="1340"/>
                        </a:lnSpc>
                      </a:pPr>
                      <a:r>
                        <a:rPr lang="en-US" sz="1000" b="1" spc="-20" dirty="0">
                          <a:solidFill>
                            <a:schemeClr val="tx1"/>
                          </a:solidFill>
                          <a:effectLst/>
                        </a:rPr>
                        <a:t>Metrics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1. The definition of patient similarity can be context-dependent, complicating feature relevance. 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2. Generalizability of the model may be limited across diverse patient populations.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3. Historical data reliance may introduce biases, affecting adaptability to new cases.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16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43C9-E096-DA2E-459E-A4C89501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Proposed Method</a:t>
            </a:r>
            <a:endParaRPr lang="en-IN" dirty="0">
              <a:latin typeface="+mj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D726A3-1BE6-2551-4985-FAAC7F3DF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991037"/>
              </p:ext>
            </p:extLst>
          </p:nvPr>
        </p:nvGraphicFramePr>
        <p:xfrm>
          <a:off x="812800" y="1001381"/>
          <a:ext cx="10668001" cy="496775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56456">
                  <a:extLst>
                    <a:ext uri="{9D8B030D-6E8A-4147-A177-3AD203B41FA5}">
                      <a16:colId xmlns:a16="http://schemas.microsoft.com/office/drawing/2014/main" val="4071248681"/>
                    </a:ext>
                  </a:extLst>
                </a:gridCol>
                <a:gridCol w="2059688">
                  <a:extLst>
                    <a:ext uri="{9D8B030D-6E8A-4147-A177-3AD203B41FA5}">
                      <a16:colId xmlns:a16="http://schemas.microsoft.com/office/drawing/2014/main" val="2596530922"/>
                    </a:ext>
                  </a:extLst>
                </a:gridCol>
                <a:gridCol w="1471356">
                  <a:extLst>
                    <a:ext uri="{9D8B030D-6E8A-4147-A177-3AD203B41FA5}">
                      <a16:colId xmlns:a16="http://schemas.microsoft.com/office/drawing/2014/main" val="2766148047"/>
                    </a:ext>
                  </a:extLst>
                </a:gridCol>
                <a:gridCol w="1407021">
                  <a:extLst>
                    <a:ext uri="{9D8B030D-6E8A-4147-A177-3AD203B41FA5}">
                      <a16:colId xmlns:a16="http://schemas.microsoft.com/office/drawing/2014/main" val="204811806"/>
                    </a:ext>
                  </a:extLst>
                </a:gridCol>
                <a:gridCol w="2646985">
                  <a:extLst>
                    <a:ext uri="{9D8B030D-6E8A-4147-A177-3AD203B41FA5}">
                      <a16:colId xmlns:a16="http://schemas.microsoft.com/office/drawing/2014/main" val="2690311324"/>
                    </a:ext>
                  </a:extLst>
                </a:gridCol>
                <a:gridCol w="2826495">
                  <a:extLst>
                    <a:ext uri="{9D8B030D-6E8A-4147-A177-3AD203B41FA5}">
                      <a16:colId xmlns:a16="http://schemas.microsoft.com/office/drawing/2014/main" val="190718778"/>
                    </a:ext>
                  </a:extLst>
                </a:gridCol>
              </a:tblGrid>
              <a:tr h="996880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endParaRPr lang="en-US" sz="1000" spc="-50" dirty="0">
                        <a:effectLst/>
                      </a:endParaRPr>
                    </a:p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6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25908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25908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Similarity Of Patients in Predictive Models Using Medical Data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4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310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Multiple Supervised and Unsupervised ML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242570">
                        <a:lnSpc>
                          <a:spcPct val="107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24257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1. K-Medoids clustering.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24257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2. Linear Regression.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40"/>
                        </a:lnSpc>
                      </a:pPr>
                      <a:endParaRPr lang="en-US" sz="1000" b="1" spc="-1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1. Mean Squared Error.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2. Root Mean Squared Error.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ts val="1340"/>
                        </a:lnSpc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5405" algn="ctr">
                        <a:lnSpc>
                          <a:spcPts val="1340"/>
                        </a:lnSpc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                   No Drawbacks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13757"/>
                  </a:ext>
                </a:extLst>
              </a:tr>
              <a:tr h="1678074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 7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700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ct val="10700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ct val="10700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>
                        <a:lnSpc>
                          <a:spcPct val="10700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Supervised Patient Similarity Measure of Heterogeneous Patient Records 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31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31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31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Supervised Metric Learning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44780" algn="ctr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44780" algn="ctr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44780" algn="ctr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44780" algn="ctr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44780" algn="ctr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Not mentioned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LSML [Locally Supervised Metric Learning]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4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1. To identify the appropriate and effective secondary uses of EHR data.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2. Data Reduction and in summarizing temporal event sequences in HER data into features that can differentiate patients.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3. LSML algorithm and its extension on incremental update face a key challenge in distributed secure environments. 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291354"/>
                  </a:ext>
                </a:extLst>
              </a:tr>
              <a:tr h="572757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endParaRPr lang="en-US" sz="1000" spc="-50" dirty="0">
                        <a:effectLst/>
                      </a:endParaRPr>
                    </a:p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8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2984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b="1" spc="-1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2984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IRJMETS: Patient Case Similarity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34620">
                        <a:lnSpc>
                          <a:spcPct val="107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3462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Predictive Based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34620">
                        <a:lnSpc>
                          <a:spcPct val="107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3462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1. ML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84455" algn="just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2. NLP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40"/>
                        </a:lnSpc>
                      </a:pPr>
                      <a:endParaRPr lang="en-US" sz="1000" b="1" spc="-1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Random Forest Or NN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40"/>
                        </a:lnSpc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0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053781"/>
                  </a:ext>
                </a:extLst>
              </a:tr>
              <a:tr h="790535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endParaRPr lang="en-US" sz="1000" spc="-50" dirty="0">
                        <a:effectLst/>
                      </a:endParaRPr>
                    </a:p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9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2984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b="1" spc="-1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2984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Deep Patient Similarity Learning for Personalized Healthcare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34620">
                        <a:lnSpc>
                          <a:spcPct val="107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3462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Deep learning frameworks (CNN)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34620">
                        <a:lnSpc>
                          <a:spcPct val="107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3462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1. Triplet loss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3462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2. SoftMax-based learning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40"/>
                        </a:lnSpc>
                      </a:pPr>
                      <a:endParaRPr lang="en-US" sz="1000" b="1" spc="-1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1. Accuracy precision, Recall, F1 score.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2. RI and NMI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4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540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Difficulty in distinguishing between diseases with overlapping symptoms due to shared clinical characteristics.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78059"/>
                  </a:ext>
                </a:extLst>
              </a:tr>
              <a:tr h="929513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endParaRPr lang="en-US" sz="1000" spc="-50" dirty="0">
                        <a:effectLst/>
                      </a:endParaRPr>
                    </a:p>
                    <a:p>
                      <a:pPr marL="67945">
                        <a:lnSpc>
                          <a:spcPts val="1340"/>
                        </a:lnSpc>
                      </a:pPr>
                      <a:r>
                        <a:rPr lang="en-US" sz="1000" spc="-50" dirty="0">
                          <a:effectLst/>
                        </a:rPr>
                        <a:t>10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2984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b="1" spc="-1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7945" marR="2984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AI – Driven Clinical Decision Support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34620">
                        <a:lnSpc>
                          <a:spcPct val="107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3462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ML and DL Techniques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34620">
                        <a:lnSpc>
                          <a:spcPct val="10700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3462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1. Prediction model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675" marR="134620">
                        <a:lnSpc>
                          <a:spcPct val="10700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2. Cosine Similarity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340"/>
                        </a:lnSpc>
                      </a:pPr>
                      <a:endParaRPr lang="en-US" sz="1000" b="1" spc="-1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1. Top - K Accuracy 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2. Precision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3. Recall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6040">
                        <a:lnSpc>
                          <a:spcPts val="1340"/>
                        </a:lnSpc>
                      </a:pPr>
                      <a:r>
                        <a:rPr lang="en-US" sz="1000" b="1" spc="-10" dirty="0">
                          <a:solidFill>
                            <a:schemeClr val="tx1"/>
                          </a:solidFill>
                          <a:effectLst/>
                        </a:rPr>
                        <a:t>4. F - Measure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340"/>
                        </a:lnSpc>
                      </a:pPr>
                      <a:endParaRPr lang="en-US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540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1. High Dimensionality and Complexity.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5405">
                        <a:lnSpc>
                          <a:spcPts val="1340"/>
                        </a:lnSpc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</a:rPr>
                        <a:t>2. Limited Generalization.</a:t>
                      </a:r>
                      <a:endParaRPr lang="en-IN" sz="1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608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53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+mj-lt"/>
              </a:rPr>
              <a:t>Clustering Algorithms for Patient Similarity 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Similarity Metrics for Various Data Types</a:t>
            </a:r>
            <a:endParaRPr lang="en-IN" sz="1800" dirty="0">
              <a:latin typeface="+mj-lt"/>
            </a:endParaRPr>
          </a:p>
          <a:p>
            <a:endParaRPr lang="en-IN" sz="1800" dirty="0">
              <a:latin typeface="+mj-lt"/>
            </a:endParaRPr>
          </a:p>
          <a:p>
            <a:r>
              <a:rPr lang="en-IN" sz="1800" dirty="0">
                <a:latin typeface="+mj-lt"/>
              </a:rPr>
              <a:t>Implementation in Python </a:t>
            </a:r>
          </a:p>
          <a:p>
            <a:endParaRPr lang="en-IN" sz="1800" dirty="0">
              <a:latin typeface="+mj-lt"/>
            </a:endParaRPr>
          </a:p>
          <a:p>
            <a:r>
              <a:rPr lang="en-IN" sz="1800" dirty="0">
                <a:latin typeface="+mj-lt"/>
              </a:rPr>
              <a:t>Web Development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Evaluate the effectiveness of clustering and similarity analysis.</a:t>
            </a:r>
            <a:endParaRPr lang="en-IN" sz="1800" dirty="0">
              <a:latin typeface="+mj-lt"/>
            </a:endParaRPr>
          </a:p>
          <a:p>
            <a:endParaRPr lang="en-IN" sz="1800" dirty="0">
              <a:latin typeface="+mj-lt"/>
            </a:endParaRPr>
          </a:p>
          <a:p>
            <a:r>
              <a:rPr lang="en-IN" sz="1800" dirty="0">
                <a:latin typeface="+mj-lt"/>
              </a:rPr>
              <a:t>Addressing Limitations and Challenges</a:t>
            </a:r>
            <a:endParaRPr lang="en-GB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Methodology/Modules</a:t>
            </a:r>
          </a:p>
        </p:txBody>
      </p:sp>
      <p:pic>
        <p:nvPicPr>
          <p:cNvPr id="5" name="Content Placeholder 4" descr="A diagram of a patient case use cases&#10;&#10;Description automatically generated">
            <a:extLst>
              <a:ext uri="{FF2B5EF4-FFF2-40B4-BE49-F238E27FC236}">
                <a16:creationId xmlns:a16="http://schemas.microsoft.com/office/drawing/2014/main" id="{440DA5F1-FC9B-7091-68C3-8CF1561FA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022839"/>
            <a:ext cx="4953000" cy="4953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4469EB-FC21-F10A-D71F-242C7F05CBBB}"/>
              </a:ext>
            </a:extLst>
          </p:cNvPr>
          <p:cNvSpPr txBox="1"/>
          <p:nvPr/>
        </p:nvSpPr>
        <p:spPr>
          <a:xfrm>
            <a:off x="5951136" y="1859339"/>
            <a:ext cx="62408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workflow for a patient case similarity system in healthcare involves: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Submit Patient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Similarity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Update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Manage 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System Security</a:t>
            </a:r>
          </a:p>
          <a:p>
            <a:r>
              <a:rPr lang="en-IN" dirty="0"/>
              <a:t>This feedback loop helps healthcare professionals gain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0LjEuMCIsIk9yaWdpbmFsQXNzZW1ibHlWZXJzaW9uIjoiOC4wMS4wOC4wMCIsIkVkaXRpb24iOm51bGwsIkxhc3RTYXZlZEVkaXRpb24iOjQsIklzUGx1c0VkaXRpb24iOmZhbHNlLCJJc1Byb0VkaXRpb24iOmZhbHNlfSwiRWZmZWN0Ijow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xNC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nsiJGlkIjoiMjQiLCJMaW5lQ29sb3IiOm51bGwsIkxpbmVXZWlnaHQiOjAuMCwiTGluZVR5cGUiOjAsIlBhcmVudFN0eWxlIjpudWxsfSwiUGFyZW50U3R5bGUiOm51bGx9LCJQYW5lbHNTcGFjaW5nRGVmaW5pdGlvbiI6eyIkaWQiOiIyNSIsIlNwYWNpbmdBYm92ZVRpbWViYW5kIjo1LCJTcGFjaW5nQmVsb3dUaW1lYmFuZCI6NSwiU3BhY2luZ0Fib3ZlQmV0d2VlblN3aW1sYW5lc0FuZFRhc2tzIjo1LCJTcGFjaW5nQmVsb3dCZXR3ZWVuU3dpbWxhbmVzQW5kVGFza3MiOjV9LCJUaW1lYmFuZFN0eWxlIjp7IiRpZCI6IjI2IiwiU2NhbGVNYXJraW5nIjowLCJTaGFwZSI6MCwiU2hhcGVTdHlsZSI6eyIkaWQiOiIyNyIsIk1hcmdpbiI6eyIkaWQiOiIyOCIsIlRvcCI6MC4wLCJMZWZ0IjoxMC4wLCJSaWdodCI6MTAuMCwiQm90dG9tIjowLjB9LCJQYWRkaW5nIjp7IiRpZCI6IjI5IiwiVG9wIjozLjAsIkxlZnQiOjAuMCwiUmlnaHQiOjAuMCwiQm90dG9tIjozLjB9LCJCYWNrZ3JvdW5kIjp7IiRpZCI6IjMwIiwiQ29sb3IiOnsiJGlkIjoiMzEiLCJBIjoyNTUsIlIiOjQsIkciOjk3LCJCIjoxMjN9fSwiSXNWaXNpYmxlIjp0cnVlLCJXaWR0aCI6ODU4LjAsIkhlaWdodCI6MjAuMCwiQm9yZGVyU3R5bGUiOnsiJGlkIjoiMzIiLCJMaW5lQ29sb3IiOnsiJGlkIjoiMzMiLCIkdHlwZSI6Ik5MUkUuQ29tbW9uLkRvbS5Tb2xpZENvbG9yQnJ1c2gsIE5MUkUuQ29tbW9uIiwiQ29sb3IiOnsiJGlkIjoiMzQiLCJBIjoyNTUsIlIiOjI1NSwiRyI6MCwiQiI6MH19LCJMaW5lV2VpZ2h0IjowLjAsIkxpbmVUeXBlIjowLCJQYXJlbnRTdHlsZSI6bnVsbH0sIlBhcmVudFN0eWxlIjpudWxsfSwiTWlkZGxlVGllclNoYXBlU3R5bGUiOnsiJGlkIjoiMzUiLCJNYXJnaW4iOnsiJGlkIjoiMzYiLCJUb3AiOjAuMCwiTGVmdCI6MTAuMCwiUmlnaHQiOjEwLjAsIkJvdHRvbSI6MC4wfSwiUGFkZGluZyI6eyIkaWQiOiIzNyIsIlRvcCI6My4wLCJMZWZ0IjowLjAsIlJpZ2h0IjowLjAsIkJvdHRvbSI6My4wfSwiQmFja2dyb3VuZCI6eyIkaWQiOiIzOCIsIkNvbG9yIjp7IiRpZCI6IjM5IiwiQSI6MjU1LCJSIjo0LCJHIjo5NywiQiI6MTIzfX0sIklzVmlzaWJsZSI6dHJ1ZSwiV2lkdGgiOjg1OC4wLCJIZWlnaHQiOjIwLjAsIkJvcmRlclN0eWxlIjp7IiRpZCI6IjQwIiwiTGluZUNvbG9yIjp7IiRpZCI6IjQxIiwiJHR5cGUiOiJOTFJFLkNvbW1vbi5Eb20uU29saWRDb2xvckJydXNoLCBOTFJFLkNvbW1vbiIsIkNvbG9yIjp7IiRpZCI6IjQyIiwiQSI6MjU1LCJSIjoyNTUsIkciOjAsIkIiOjB9fSwiTGluZVdlaWdodCI6MC4wLCJMaW5lVHlwZSI6MCwiUGFyZW50U3R5bGUiOm51bGx9LCJQYXJlbnRTdHlsZSI6bnVsbH0sIkJvdHRvbVRpZXJTaGFwZVN0eWxlIjp7IiRpZCI6IjQzIiwiTWFyZ2luIjp7IiRpZCI6IjQ0IiwiVG9wIjowLjAsIkxlZnQiOjEwLjAsIlJpZ2h0IjoxMC4wLCJCb3R0b20iOjAuMH0sIlBhZGRpbmciOnsiJGlkIjoiNDUiLCJUb3AiOjMuMCwiTGVmdCI6MC4wLCJSaWdodCI6MC4wLCJCb3R0b20iOjMuMH0sIkJhY2tncm91bmQiOnsiJGlkIjoiNDYiLCJDb2xvciI6eyIkaWQiOiI0NyIsIkEiOjI1NSwiUiI6NCwiRyI6OTcsIkIiOjEyM319LCJJc1Zpc2libGUiOnRydWUsIldpZHRoIjo4NTguMCwiSGVpZ2h0IjoyMC4wLCJCb3JkZXJTdHlsZSI6eyIkaWQiOiI0OCIsIkxpbmVDb2xvciI6eyIkaWQiOiI0OSIsIiR0eXBlIjoiTkxSRS5Db21tb24uRG9tLlNvbGlkQ29sb3JCcnVzaCwgTkxSRS5Db21tb24iLCJDb2xvciI6eyIkaWQiOiI1MCIsIkEiOjI1NSwiUiI6MjU1LCJHIjowLCJCIjowfX0sIkxpbmVXZWlnaHQiOjAuMCwiTGluZVR5cGUiOjAsIlBhcmVudFN0eWxlIjpudWxsfSwiUGFyZW50U3R5bGUiOm51bGx9LCJSaWdodEVuZENhcHNTdHlsZSI6eyIkaWQiOiI1MSIsIkZvbnRTZXR0aW5ncyI6eyIkaWQiOiI1MiIsIkZvbnRTaXplIjoxOCwiRm9udE5hbWUiOiJDYWxpYnJpIiwiSXNCb2xkIjp0cnVlLCJJc0l0YWxpYyI6ZmFsc2UsIklzVW5kZXJsaW5lZCI6ZmFsc2UsIlBhcmVudFN0eWxlIjpudWxsfSwiQXV0b1NpemUiOjAsIkZvcmVncm91bmQiOnsiJGlkIjoiNTMiLCJDb2xvciI6eyIkaWQiOiI1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TUiLCJUb3AiOjAuMCwiTGVmdCI6MC4wLCJSaWdodCI6MjAuMCwiQm90dG9tIjowLjB9LCJQYWRkaW5nIjp7IiRpZCI6IjU2IiwiVG9wIjowLjAsIkxlZnQiOjAuMCwiUmlnaHQiOjAuMCwiQm90dG9tIjowLjB9LCJCYWNrZ3JvdW5kIjp7IiRpZCI6IjU3IiwiQ29sb3IiOnsiJGlkIjoiNTgiLCJBIjo4OSwiUiI6MCwiRyI6MCwiQiI6MH19LCJJc1Zpc2libGUiOmZhbHNlLCJXaWR0aCI6MC4wLCJIZWlnaHQiOjAuMCwiQm9yZGVyU3R5bGUiOnsiJGlkIjoiNTkiLCJMaW5lQ29sb3IiOm51bGwsIkxpbmVXZWlnaHQiOjAuMCwiTGluZVR5cGUiOjAsIlBhcmVudFN0eWxlIjpudWxsfSwiUGFyZW50U3R5bGUiOm51bGx9LCJMZWZ0RW5kQ2Fwc1N0eWxlIjp7IiRpZCI6IjYwIiwiRm9udFNldHRpbmdzIjp7IiRpZCI6IjYxIiwiRm9udFNpemUiOjE4LCJGb250TmFtZSI6IkNhbGlicmkiLCJJc0JvbGQiOnRydWUsIklzSXRhbGljIjpmYWxzZSwiSXNVbmRlcmxpbmVkIjpmYWxzZSwiUGFyZW50U3R5bGUiOm51bGx9LCJBdXRvU2l6ZSI6MCwiRm9yZWdyb3VuZCI6eyIkaWQiOiI2MiIsIkNvbG9yIjp7IiRpZCI6IjYz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2NCIsIlRvcCI6MC4wLCJMZWZ0Ijo0NC41MDY2NjY2NjY2NjY2NjEsIlJpZ2h0IjowLjAsIkJvdHRvbSI6MC4wfSwiUGFkZGluZyI6eyIkaWQiOiI2NSIsIlRvcCI6MC4wLCJMZWZ0IjowLjAsIlJpZ2h0IjowLjAsIkJvdHRvbSI6MC4wfSwiQmFja2dyb3VuZCI6eyIkaWQiOiI2NiIsIkNvbG9yIjp7IiRpZCI6IjY3IiwiQSI6ODksIlIiOjAsIkciOjAsIkIiOjB9fSwiSXNWaXNpYmxlIjpmYWxzZSwiV2lkdGgiOjAuMCwiSGVpZ2h0IjowLjAsIkJvcmRlclN0eWxlIjp7IiRpZCI6IjY4IiwiTGluZUNvbG9yIjpudWxsLCJMaW5lV2VpZ2h0IjowLjAsIkxpbmVUeXBlIjowLCJQYXJlbnRTdHlsZSI6bnVsbH0sIlBhcmVudFN0eWxlIjpudWxsfSwiVG9kYXlUZXh0U3R5bGUiOnsiJGlkIjoiNjkiLCJGb250U2V0dGluZ3MiOnsiJGlkIjoiNzAiLCJGb250U2l6ZSI6MTIsIkZvbnROYW1lIjoiQ2FsaWJyaSIsIklzQm9sZCI6ZmFsc2UsIklzSXRhbGljIjpmYWxzZSwiSXNVbmRlcmxpbmVkIjpmYWxzZSwiUGFyZW50U3R5bGUiOm51bGx9LCJBdXRvU2l6ZSI6MCwiRm9yZWdyb3VuZCI6eyIkaWQiOiI3MSIsIkNvbG9yIjp7IiRpZCI6Ijc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zIiwiVG9wIjowLjAsIkxlZnQiOjAuMCwiUmlnaHQiOjAuMCwiQm90dG9tIjowLjB9LCJQYWRkaW5nIjp7IiRpZCI6Ijc0IiwiVG9wIjowLjAsIkxlZnQiOjAuMCwiUmlnaHQiOjAuMCwiQm90dG9tIjowLjB9LCJCYWNrZ3JvdW5kIjp7IiRpZCI6Ijc1IiwiQ29sb3IiOnsiJGlkIjoiNzYiLCJBIjo4OSwiUiI6MCwiRyI6MCwiQiI6MH19LCJJc1Zpc2libGUiOmZhbHNlLCJXaWR0aCI6MC4wLCJIZWlnaHQiOjAuMCwiQm9yZGVyU3R5bGUiOnsiJGlkIjoiNzciLCJMaW5lQ29sb3IiOm51bGwsIkxpbmVXZWlnaHQiOjAuMCwiTGluZVR5cGUiOjAsIlBhcmVudFN0eWxlIjpudWxsfSwiUGFyZW50U3R5bGUiOm51bGx9LCJUb2RheU1hcmtlclN0eWxlIjp7IiRpZCI6Ijc4IiwiTWFyZ2luIjp7IiRpZCI6Ijc5IiwiVG9wIjowLjAsIkxlZnQiOjAuMCwiUmlnaHQiOjAuMCwiQm90dG9tIjowLjB9LCJQYWRkaW5nIjp7IiRpZCI6IjgwIiwiVG9wIjowLjAsIkxlZnQiOjAuMCwiUmlnaHQiOjAuMCwiQm90dG9tIjowLjB9LCJCYWNrZ3JvdW5kIjp7IiRpZCI6IjgxIiwiQ29sb3IiOnsiJGlkIjoiODIiLCJBIjoyNTUsIlIiOjI1NSwiRyI6MCwiQiI6MH19LCJJc1Zpc2libGUiOnRydWUsIldpZHRoIjowLjAsIkhlaWdodCI6MC4wLCJCb3JkZXJTdHlsZSI6bnVsbCwiUGFyZW50U3R5bGUiOm51bGx9LCJTY2FsZVN0eWxlIjp7IiRpZCI6IjgzIiwiU2hhcGUiOjMsIlNob3dTZWdtZW50U2VwYXJhdG9ycyI6dHJ1ZSwiU2VnbWVudFNlcGFyYXRvck9wYWNpdHkiOjMwLCJIYXNCZWVuVmlzaWJsZUJlZm9yZSI6dHJ1ZSwiRm9udFNldHRpbmdzIjp7IiRpZCI6Ijg0IiwiRm9udFNpemUiOjEyLCJGb250TmFtZSI6IkNhbGlicmkiLCJJc0JvbGQiOmZhbHNlLCJJc0l0YWxpYyI6ZmFsc2UsIklzVW5kZXJsaW5lZCI6ZmFsc2UsIlBhcmVudFN0eWxlIjpudWxsfSwiQXV0b1NpemUiOjAsIkZvcmVncm91bmQiOnsiJGlkIjoiODUiLCJDb2xvciI6eyIkaWQiOiI4Ni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4NyIsIlRvcCI6MC4wLCJMZWZ0Ijo1LjAsIlJpZ2h0IjowLjAsIkJvdHRvbSI6MC4wfSwiUGFkZGluZyI6eyIkaWQiOiI4OCIsIlRvcCI6MC4wLCJMZWZ0IjowLjAsIlJpZ2h0IjowLjAsIkJvdHRvbSI6MC4wfSwiQmFja2dyb3VuZCI6eyIkaWQiOiI4OSIsIkNvbG9yIjp7IiRpZCI6IjkwIiwiQSI6ODksIlIiOjAsIkciOjAsIkIiOjB9fSwiSXNWaXNpYmxlIjp0cnVlLCJXaWR0aCI6MC4wLCJIZWlnaHQiOjAuMCwiQm9yZGVyU3R5bGUiOnsiJGlkIjoiOTEiLCJMaW5lQ29sb3IiOm51bGwsIkxpbmVXZWlnaHQiOjAuMCwiTGluZVR5cGUiOjAsIlBhcmVudFN0eWxlIjpudWxsfSwiUGFyZW50U3R5bGUiOm51bGx9LCJTaW5nbGVTY2FsZVNoYXBlU3R5bGUiOnsiJGlkIjoiOTIiLCJTaGFwZSI6MCwiSGVpZ2h0IjowLjB9LCJNaWRkbGVUaWVyU2NhbGVTdHlsZSI6eyIkaWQiOiI5MyIsIlNoYXBlIjozLCJTaG93U2VnbWVudFNlcGFyYXRvcnMiOnRydWUsIlNlZ21lbnRTZXBhcmF0b3JPcGFjaXR5IjozMCwiSGFzQmVlblZpc2libGVCZWZvcmUiOmZhbHNlLCJGb250U2V0dGluZ3MiOnsiJGlkIjoiOTQiLCJGb250U2l6ZSI6MTIsIkZvbnROYW1lIjoiQ2FsaWJyaSIsIklzQm9sZCI6ZmFsc2UsIklzSXRhbGljIjpmYWxzZSwiSXNVbmRlcmxpbmVkIjpmYWxzZSwiUGFyZW50U3R5bGUiOm51bGx9LCJBdXRvU2l6ZSI6MCwiRm9yZWdyb3VuZCI6eyIkaWQiOiI5NSIsIkNvbG9yIjp7IiRpZCI6Ijk2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k3IiwiVG9wIjowLjAsIkxlZnQiOjUuMCwiUmlnaHQiOjAuMCwiQm90dG9tIjowLjB9LCJQYWRkaW5nIjp7IiRpZCI6Ijk4IiwiVG9wIjowLjAsIkxlZnQiOjAuMCwiUmlnaHQiOjAuMCwiQm90dG9tIjowLjB9LCJCYWNrZ3JvdW5kIjp7IiRpZCI6Ijk5IiwiQ29sb3IiOnsiJGlkIjoiMTAwIiwiQSI6ODksIlIiOjAsIkciOjAsIkIiOjB9fSwiSXNWaXNpYmxlIjpmYWxzZSwiV2lkdGgiOjAuMCwiSGVpZ2h0IjowLjAsIkJvcmRlclN0eWxlIjp7IiRpZCI6IjEwMSIsIkxpbmVDb2xvciI6bnVsbCwiTGluZVdlaWdodCI6MC4wLCJMaW5lVHlwZSI6MCwiUGFyZW50U3R5bGUiOm51bGx9LCJQYXJlbnRTdHlsZSI6bnVsbH0sIkJvdHRvbVRpZXJTY2FsZVN0eWxlIjp7IiRpZCI6IjEwMiIsIlNoYXBlIjozLCJTaG93U2VnbWVudFNlcGFyYXRvcnMiOnRydWUsIlNlZ21lbnRTZXBhcmF0b3JPcGFjaXR5IjozMCwiSGFzQmVlblZpc2libGVCZWZvcmUiOmZhbHNlLCJGb250U2V0dGluZ3MiOnsiJGlkIjoiMTAzIiwiRm9udFNpemUiOjEyLCJGb250TmFtZSI6IkNhbGlicmkiLCJJc0JvbGQiOmZhbHNlLCJJc0l0YWxpYyI6ZmFsc2UsIklzVW5kZXJsaW5lZCI6ZmFsc2UsIlBhcmVudFN0eWxlIjpudWxsfSwiQXV0b1NpemUiOjAsIkZvcmVncm91bmQiOnsiJGlkIjoiMTA0IiwiQ29sb3IiOnsiJGlkIjoiMTA1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EwNiIsIlRvcCI6MC4wLCJMZWZ0Ijo1LjAsIlJpZ2h0IjowLjAsIkJvdHRvbSI6MC4wfSwiUGFkZGluZyI6eyIkaWQiOiIxMDciLCJUb3AiOjAuMCwiTGVmdCI6MC4wLCJSaWdodCI6MC4wLCJCb3R0b20iOjAuMH0sIkJhY2tncm91bmQiOnsiJGlkIjoiMTA4IiwiQ29sb3IiOnsiJGlkIjoiMTA5IiwiQSI6ODksIlIiOjAsIkciOjAsIkIiOjB9fSwiSXNWaXNpYmxlIjpmYWxzZSwiV2lkdGgiOjAuMCwiSGVpZ2h0IjowLjAsIkJvcmRlclN0eWxlIjp7IiRpZCI6IjExMCIsIkxpbmVDb2xvciI6bnVsbCwiTGluZVdlaWdodCI6MC4wLCJMaW5lVHlwZSI6MCwiUGFyZW50U3R5bGUiOm51bGx9LCJQYXJlbnRTdHlsZSI6bnVsbH0sIkVsYXBzZWRUaW1lQmFja2dyb3VuZCI6eyIkaWQiOiIxMTEiLCJDb2xvciI6eyIkaWQiOiIxMTIiLCJBIjo3NywiUiI6MjU1LCJHIjowLCJCIjowfX0sIkFwcGVuZFllYXJPblllYXJDaGFuZ2UiOmZhbHNlLCJFbGFwc2VkVGltZUZvcm1hdCI6MSwiVG9kYXlNYXJrZXJQb3NpdGlvbiI6MywiUXVpY2tQb3NpdGlvbiI6MywiQWJzb2x1dGVQb3NpdGlvbiI6Mzg5LjI4NjY1MiwiTWFyZ2luIjp7IiRpZCI6IjExMyIsIlRvcCI6MC4wLCJMZWZ0IjoxMC4wLCJSaWdodCI6MTAuMCwiQm90dG9tIjowLjB9LCJQYWRkaW5nIjp7IiRpZCI6IjExNCIsIlRvcCI6MC4wLCJMZWZ0IjowLjAsIlJpZ2h0IjowLjAsIkJvdHRvbSI6MC4wfSwiQmFja2dyb3VuZCI6eyIkaWQiOiIxMTUiLCJDb2xvciI6eyIkaWQiOiIxMTYiLCJBIjoyNTUsIlIiOjQsIkciOjk3LCJCIjoxMjN9fSwiSXNWaXNpYmxlIjp0cnVlLCJXaWR0aCI6MC4wLCJIZWlnaHQiOjAuMCwiQm9yZGVyU3R5bGUiOm51bGwsIlBhcmVudFN0eWxlIjpudWxsfSwiRGVmYXVsdE1pbGVzdG9uZVN0eWxlIjp7IiRpZCI6IjExNyIsIlNoYXBlIjowLCJDb25uZWN0b3JNYXJnaW4iOnsiJGlkIjoiMTE4IiwiVG9wIjowLjAsIkxlZnQiOjIuMCwiUmlnaHQiOjIuMCwiQm90dG9tIjowLjB9LCJDb25uZWN0b3JTdHlsZSI6eyIkaWQiOiIxMTkiLCJMaW5lQ29sb3IiOnsiJGlkIjoiMTIwIiwiJHR5cGUiOiJOTFJFLkNvbW1vbi5Eb20uU29saWRDb2xvckJydXNoLCBOTFJFLkNvbW1vbiIsIkNvbG9yIjp7IiRpZCI6IjEyMSIsIkEiOjEyNywiUiI6NzksIkciOjEyOSwiQiI6MTg5fX0sIkxpbmVXZWlnaHQiOjEuMCwiTGluZVR5cGUiOjAsIlBhcmVudFN0eWxlIjpudWxsfSwiSXNCZWxvd1RpbWViYW5kIjp0cnVlLCJQb3NpdGlvbk9uVGFzayI6MCwiSGlkZURhdGUiOmZhbHNlLCJTaGFwZVNpemUiOjEsIlNwYWNpbmciOjAuMCwiUGFkZGluZyI6eyIkaWQiOiIxMjIiLCJUb3AiOjUuMCwiTGVmdCI6My4wLCJSaWdodCI6MC4wLCJCb3R0b20iOjIuMH0sIlNoYXBlU3R5bGUiOnsiJGlkIjoiMTIzIiwiTWFyZ2luIjp7IiRpZCI6IjEyNCIsIlRvcCI6MC4wLCJMZWZ0IjowLjAsIlJpZ2h0IjowLjAsIkJvdHRvbSI6MC4wfSwiUGFkZGluZyI6eyIkaWQiOiIxMjUiLCJUb3AiOjAuMCwiTGVmdCI6MC4wLCJSaWdodCI6MC4wLCJCb3R0b20iOjAuMH0sIkJhY2tncm91bmQiOnsiJGlkIjoiMTI2IiwiQ29sb3IiOnsiJGlkIjoiMTI3IiwiQSI6MjU1LCJSIjoxNjUsIkciOjE5NCwiQiI6NzN9fSwiSXNWaXNpYmxlIjp0cnVlLCJXaWR0aCI6MTMuMCwiSGVpZ2h0IjoxMy4wLCJCb3JkZXJTdHlsZSI6eyIkaWQiOiIxMjgiLCJMaW5lQ29sb3IiOnsiJGlkIjoiMTI5IiwiJHR5cGUiOiJOTFJFLkNvbW1vbi5Eb20uU29saWRDb2xvckJydXNoLCBOTFJFLkNvbW1vbiIsIkNvbG9yIjp7IiRpZCI6IjEzMCIsIkEiOjI1NSwiUiI6MjM0LCJHIjoyMiwiQiI6MzB9fSwiTGluZVdlaWdodCI6MC4wLCJMaW5lVHlwZSI6MCwiUGFyZW50U3R5bGUiOm51bGx9LCJQYXJlbnRTdHlsZSI6bnVsbH0sIlRpdGxlU3R5bGUiOnsiJGlkIjoiMTMxIiwiRm9udFNldHRpbmdzIjp7IiRpZCI6IjEzMiIsIkZvbnRTaXplIjoxMiwiRm9udE5hbWUiOiJDYWxpYnJpIiwiSXNCb2xkIjp0cnVlLCJJc0l0YWxpYyI6ZmFsc2UsIklzVW5kZXJsaW5lZCI6ZmFsc2UsIlBhcmVudFN0eWxlIjpudWxsfSwiQXV0b1NpemUiOjAsIkZvcmVncm91bmQiOnsiJGlkIjoiMTMzIiwiQ29sb3IiOnsiJGlkIjoiMTM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zNSIsIlRvcCI6MC4wLCJMZWZ0IjowLjAsIlJpZ2h0IjowLjAsIkJvdHRvbSI6MC4wfSwiUGFkZGluZyI6eyIkaWQiOiIxMzYiLCJUb3AiOjAuMCwiTGVmdCI6MC4wLCJSaWdodCI6MC4wLCJCb3R0b20iOjAuMH0sIkJhY2tncm91bmQiOnsiJGlkIjoiMTM3IiwiQ29sb3IiOnsiJGlkIjoiMTM4IiwiQSI6ODksIlIiOjAsIkciOjAsIkIiOjB9fSwiSXNWaXNpYmxlIjp0cnVlLCJXaWR0aCI6MC4wLCJIZWlnaHQiOjAuMCwiQm9yZGVyU3R5bGUiOnsiJGlkIjoiMTM5IiwiTGluZUNvbG9yIjpudWxsLCJMaW5lV2VpZ2h0IjowLjAsIkxpbmVUeXBlIjowLCJQYXJlbnRTdHlsZSI6bnVsbH0sIlBhcmVudFN0eWxlIjpudWxsfSwiRGF0ZVN0eWxlIjp7IiRpZCI6IjE0MCIsIkZvbnRTZXR0aW5ncyI6eyIkaWQiOiIxNDEiLCJGb250U2l6ZSI6MTAsIkZvbnROYW1lIjoiQ2FsaWJyaSIsIklzQm9sZCI6ZmFsc2UsIklzSXRhbGljIjpmYWxzZSwiSXNVbmRlcmxpbmVkIjpmYWxzZSwiUGFyZW50U3R5bGUiOm51bGx9LCJBdXRvU2l6ZSI6MCwiRm9yZWdyb3VuZCI6eyIkaWQiOiIxNDIiLCJDb2xvciI6eyIkaWQiOiIxN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0NCIsIlRvcCI6MC4wLCJMZWZ0IjowLjAsIlJpZ2h0IjowLjAsIkJvdHRvbSI6MC4wfSwiUGFkZGluZyI6eyIkaWQiOiIxNDUiLCJUb3AiOjAuMCwiTGVmdCI6MC4wLCJSaWdodCI6MC4wLCJCb3R0b20iOjAuMH0sIkJhY2tncm91bmQiOnsiJGlkIjoiMTQ2IiwiQ29sb3IiOnsiJGlkIjoiMTQ3IiwiQSI6ODksIlIiOjAsIkciOjAsIkIiOjB9fSwiSXNWaXNpYmxlIjp0cnVlLCJXaWR0aCI6MC4wLCJIZWlnaHQiOjAuMCwiQm9yZGVyU3R5bGUiOnsiJGlkIjoiMTQ4IiwiTGluZUNvbG9yIjpudWxsLCJMaW5lV2VpZ2h0IjowLjAsIkxpbmVUeXBlIjowLCJQYXJlbnRTdHlsZSI6bnVsbH0sIlBhcmVudFN0eWxlIjpudWxsfSwiRGF0ZUZvcm1hdCI6eyIkaWQiOiIxN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UwIiwiRm9ybWF0IjowLCJJc1Zpc2libGUiOmZhbHNlLCJMYXN0S25vd25WaXNpYmlsaXR5U3RhdGUiOmZhbHNlfSwiSXNWaXNpYmxlIjp0cnVlLCJQYXJlbnRTdHlsZSI6bnVsbH0sIkRlZmF1bHRNb3RTdHlsZSI6eyIkaWQiOiIxNTEiLCJTaGFwZSI6MCwiQ29ubmVjdG9yTWFyZ2luIjp7IiRpZCI6IjE1MiIsIlRvcCI6MC4wLCJMZWZ0IjoyLjAsIlJpZ2h0IjoyLjAsIkJvdHRvbSI6MC4wfSwiQ29ubmVjdG9yU3R5bGUiOnsiJGlkIjoiMTUzIiwiTGluZUNvbG9yIjp7IiRpZCI6IjE1NCIsIiR0eXBlIjoiTkxSRS5Db21tb24uRG9tLlNvbGlkQ29sb3JCcnVzaCwgTkxSRS5Db21tb24iLCJDb2xvciI6eyIkaWQiOiIxNTUiLCJBIjoxMjcsIlIiOjc5LCJHIjoxMjksIkIiOjE4OX19LCJMaW5lV2VpZ2h0IjoxLjAsIkxpbmVUeXBlIjowLCJQYXJlbnRTdHlsZSI6bnVsbH0sIklzQmVsb3dUaW1lYmFuZCI6dHJ1ZSwiUG9zaXRpb25PblRhc2siOjEsIkhpZGVEYXRlIjpmYWxzZSwiU2hhcGVTaXplIjoxLCJTcGFjaW5nIjowLjAsIlBhZGRpbmciOnsiJGlkIjoiMTU2IiwiVG9wIjo1LjAsIkxlZnQiOjMuMCwiUmlnaHQiOjAuMCwiQm90dG9tIjoyLjB9LCJTaGFwZVN0eWxlIjp7IiRpZCI6IjE1NyIsIk1hcmdpbiI6eyIkaWQiOiIxNTgiLCJUb3AiOjAuMCwiTGVmdCI6MC4wLCJSaWdodCI6MC4wLCJCb3R0b20iOjAuMH0sIlBhZGRpbmciOnsiJGlkIjoiMTU5IiwiVG9wIjowLjAsIkxlZnQiOjAuMCwiUmlnaHQiOjAuMCwiQm90dG9tIjowLjB9LCJCYWNrZ3JvdW5kIjp7IiRpZCI6IjE2MCIsIkNvbG9yIjp7IiRpZCI6IjE2MSIsIkEiOjI1NSwiUiI6MTY1LCJHIjoxOTQsIkIiOjczfX0sIklzVmlzaWJsZSI6dHJ1ZSwiV2lkdGgiOjEzLjAsIkhlaWdodCI6MTMuMCwiQm9yZGVyU3R5bGUiOnsiJGlkIjoiMTYyIiwiTGluZUNvbG9yIjp7IiRpZCI6IjE2MyIsIiR0eXBlIjoiTkxSRS5Db21tb24uRG9tLlNvbGlkQ29sb3JCcnVzaCwgTkxSRS5Db21tb24iLCJDb2xvciI6eyIkaWQiOiIxNjQiLCJBIjoyNTUsIlIiOjIzNCwiRyI6MjIsIkIiOjMwfX0sIkxpbmVXZWlnaHQiOjAuMCwiTGluZVR5cGUiOjAsIlBhcmVudFN0eWxlIjpudWxsfSwiUGFyZW50U3R5bGUiOm51bGx9LCJUaXRsZVN0eWxlIjp7IiRpZCI6IjE2NSIsIkZvbnRTZXR0aW5ncyI6eyIkaWQiOiIxNjYiLCJGb250U2l6ZSI6MTIsIkZvbnROYW1lIjoiQ2FsaWJyaSIsIklzQm9sZCI6dHJ1ZSwiSXNJdGFsaWMiOmZhbHNlLCJJc1VuZGVybGluZWQiOmZhbHNlLCJQYXJlbnRTdHlsZSI6bnVsbH0sIkF1dG9TaXplIjowLCJGb3JlZ3JvdW5kIjp7IiRpZCI6IjE2NyIsIkNvbG9yIjp7IiRpZCI6IjE2O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kiLCJUb3AiOjAuMCwiTGVmdCI6MC4wLCJSaWdodCI6MC4wLCJCb3R0b20iOjAuMH0sIlBhZGRpbmciOnsiJGlkIjoiMTcwIiwiVG9wIjowLjAsIkxlZnQiOjAuMCwiUmlnaHQiOjAuMCwiQm90dG9tIjowLjB9LCJCYWNrZ3JvdW5kIjp7IiRpZCI6IjE3MSIsIkNvbG9yIjp7IiRpZCI6IjE3MiIsIkEiOjg5LCJSIjowLCJHIjowLCJCIjowfX0sIklzVmlzaWJsZSI6dHJ1ZSwiV2lkdGgiOjAuMCwiSGVpZ2h0IjowLjAsIkJvcmRlclN0eWxlIjp7IiRpZCI6IjE3MyIsIkxpbmVDb2xvciI6bnVsbCwiTGluZVdlaWdodCI6MC4wLCJMaW5lVHlwZSI6MCwiUGFyZW50U3R5bGUiOm51bGx9LCJQYXJlbnRTdHlsZSI6bnVsbH0sIkRhdGVTdHlsZSI6eyIkaWQiOiIxNzQiLCJGb250U2V0dGluZ3MiOnsiJGlkIjoiMTc1IiwiRm9udFNpemUiOjEwLCJGb250TmFtZSI6IkNhbGlicmkiLCJJc0JvbGQiOmZhbHNlLCJJc0l0YWxpYyI6ZmFsc2UsIklzVW5kZXJsaW5lZCI6ZmFsc2UsIlBhcmVudFN0eWxlIjpudWxsfSwiQXV0b1NpemUiOjAsIkZvcmVncm91bmQiOnsiJGlkIjoiMTc2IiwiQ29sb3IiOnsiJGlkIjoiMTc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giLCJUb3AiOjAuMCwiTGVmdCI6MC4wLCJSaWdodCI6MC4wLCJCb3R0b20iOjAuMH0sIlBhZGRpbmciOnsiJGlkIjoiMTc5IiwiVG9wIjowLjAsIkxlZnQiOjAuMCwiUmlnaHQiOjAuMCwiQm90dG9tIjowLjB9LCJCYWNrZ3JvdW5kIjp7IiRpZCI6IjE4MCIsIkNvbG9yIjp7IiRpZCI6IjE4MSIsIkEiOjg5LCJSIjowLCJHIjowLCJCIjowfX0sIklzVmlzaWJsZSI6dHJ1ZSwiV2lkdGgiOjAuMCwiSGVpZ2h0IjowLjAsIkJvcmRlclN0eWxlIjp7IiRpZCI6IjE4MiIsIkxpbmVDb2xvciI6bnVsbCwiTGluZVdlaWdodCI6MC4wLCJMaW5lVHlwZSI6MCwiUGFyZW50U3R5bGUiOm51bGx9LCJQYXJlbnRTdHlsZSI6bnVsbH0sIkRhdGVGb3JtYXQiOnsiJGlkIjoiMTg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4NCIsIkZvcm1hdCI6MCwiSXNWaXNpYmxlIjpmYWxzZSwiTGFzdEtub3duVmlzaWJpbGl0eVN0YXRlIjpmYWxzZX0sIklzVmlzaWJsZSI6dHJ1ZSwiUGFyZW50U3R5bGUiOm51bGx9LCJEZWZhdWx0VGFza1N0eWxlIjp7IiRpZCI6IjE4NSIsIlNoYXBlIjoxLCJTaGFwZVRoaWNrbmVzcyI6MSwiRHVyYXRpb25Gb3JtYXQiOjAsIkluY2x1ZGVOb25Xb3JraW5nRGF5c0luRHVyYXRpb24iOmZhbHNlLCJQZXJjZW50YWdlQ29tcGxldGVTdHlsZSI6eyIkaWQiOiIxODYiLCJGb250U2V0dGluZ3MiOnsiJGlkIjoiMTg3IiwiRm9udFNpemUiOjEwLCJGb250TmFtZSI6IkNhbGlicmkiLCJJc0JvbGQiOmZhbHNlLCJJc0l0YWxpYyI6ZmFsc2UsIklzVW5kZXJsaW5lZCI6ZmFsc2UsIlBhcmVudFN0eWxlIjpudWxsfSwiQXV0b1NpemUiOjAsIkZvcmVncm91bmQiOnsiJGlkIjoiMTg4IiwiQ29sb3IiOnsiJGlkIjoiMTg5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OTAiLCJUb3AiOjAuMCwiTGVmdCI6MC4wLCJSaWdodCI6MC4wLCJCb3R0b20iOjAuMH0sIlBhZGRpbmciOnsiJGlkIjoiMTkxIiwiVG9wIjowLjAsIkxlZnQiOjAuMCwiUmlnaHQiOjAuMCwiQm90dG9tIjowLjB9LCJCYWNrZ3JvdW5kIjp7IiRpZCI6IjE5MiIsIkNvbG9yIjp7IiRpZCI6IjE5MyIsIkEiOjg5LCJSIjowLCJHIjowLCJCIjowfX0sIklzVmlzaWJsZSI6dHJ1ZSwiV2lkdGgiOjAuMCwiSGVpZ2h0IjowLjAsIkJvcmRlclN0eWxlIjp7IiRpZCI6IjE5NCIsIkxpbmVDb2xvciI6bnVsbCwiTGluZVdlaWdodCI6MC4wLCJMaW5lVHlwZSI6MCwiUGFyZW50U3R5bGUiOm51bGx9LCJQYXJlbnRTdHlsZSI6bnVsbH0sIkR1cmF0aW9uU3R5bGUiOnsiJGlkIjoiMTk1IiwiRm9udFNldHRpbmdzIjp7IiRpZCI6IjE5NiIsIkZvbnRTaXplIjoxMCwiRm9udE5hbWUiOiJDYWxpYnJpIiwiSXNCb2xkIjpmYWxzZSwiSXNJdGFsaWMiOmZhbHNlLCJJc1VuZGVybGluZWQiOmZhbHNlLCJQYXJlbnRTdHlsZSI6bnVsbH0sIkF1dG9TaXplIjowLCJGb3JlZ3JvdW5kIjp7IiRpZCI6IjE5NyIsIkNvbG9yIjp7IiRpZCI6IjE5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5OSIsIlRvcCI6MC4wLCJMZWZ0IjowLjAsIlJpZ2h0IjowLjAsIkJvdHRvbSI6MC4wfSwiUGFkZGluZyI6eyIkaWQiOiIyMDAiLCJUb3AiOjAuMCwiTGVmdCI6MC4wLCJSaWdodCI6MC4wLCJCb3R0b20iOjAuMH0sIkJhY2tncm91bmQiOnsiJGlkIjoiMjAxIiwiQ29sb3IiOnsiJGlkIjoiMjAyIiwiQSI6ODksIlIiOjAsIkciOjAsIkIiOjB9fSwiSXNWaXNpYmxlIjp0cnVlLCJXaWR0aCI6MC4wLCJIZWlnaHQiOjAuMCwiQm9yZGVyU3R5bGUiOnsiJGlkIjoiMjAzIiwiTGluZUNvbG9yIjpudWxsLCJMaW5lV2VpZ2h0IjowLjAsIkxpbmVUeXBlIjowLCJQYXJlbnRTdHlsZSI6bnVsbH0sIlBhcmVudFN0eWxlIjpudWxsfSwiSG9yaXpvbnRhbENvbm5lY3RvclN0eWxlIjp7IiRpZCI6IjIwNCIsIkxpbmVDb2xvciI6eyIkaWQiOiIyMDUiLCIkdHlwZSI6Ik5MUkUuQ29tbW9uLkRvbS5Tb2xpZENvbG9yQnJ1c2gsIE5MUkUuQ29tbW9uIiwiQ29sb3IiOnsiJGlkIjoiMjA2IiwiQSI6MjU1LCJSIjoyMTIsIkciOjIzNCwiQiI6MjU1fX0sIkxpbmVXZWlnaHQiOjEuMCwiTGluZVR5cGUiOjAsIlBhcmVudFN0eWxlIjpudWxsfSwiVmVydGljYWxDb25uZWN0b3JTdHlsZSI6eyIkaWQiOiIyMDciLCJMaW5lQ29sb3IiOnsiJGlkIjoiMjA4IiwiJHR5cGUiOiJOTFJFLkNvbW1vbi5Eb20uU29saWRDb2xvckJydXNoLCBOTFJFLkNvbW1vbiIsIkNvbG9yIjp7IiRpZCI6IjIwOSIsIkEiOjI1NSwiUiI6MjEyLCJHIjoyMzQsIkIiOjI1NX19LCJMaW5lV2VpZ2h0IjoxLjAsIkxpbmVUeXBlIjowLCJQYXJlbnRTdHlsZSI6bnVsbH0sIk1hcmdpbiI6bnVsbCwiU3RhcnREYXRlUG9zaXRpb24iOjMsIkVuZERhdGVQb3NpdGlvbiI6NCwiRGF0ZUlzVmlzaWJsZSI6dHJ1ZSwiVGl0bGVQb3NpdGlvbiI6NSwiRHVyYXRpb25Qb3NpdGlvbiI6NiwiUGVyY2VudGFnZUNvbXBsZXRlZFBvc2l0aW9uIjo2LCJTcGFjaW5nIjoxMCwiSXNCZWxvd1RpbWViYW5kIjpmYWxzZSwiUGVyY2VudGFnZUNvbXBsZXRlU2hhcGVPcGFjaXR5IjozNSwiU2hhcGVTdHlsZSI6eyIkaWQiOiIyMTAiLCJNYXJnaW4iOnsiJGlkIjoiMjExIiwiVG9wIjowLjAsIkxlZnQiOjQuMCwiUmlnaHQiOjQuMCwiQm90dG9tIjowLjB9LCJQYWRkaW5nIjp7IiRpZCI6IjIxMiIsIlRvcCI6MC4wLCJMZWZ0IjowLjAsIlJpZ2h0IjowLjAsIkJvdHRvbSI6MC4wfSwiQmFja2dyb3VuZCI6eyIkaWQiOiIyMTMiLCJDb2xvciI6eyIkaWQiOiIyMTQiLCJBIjoyNTUsIlIiOjEyNCwiRyI6MjAyLCJCIjo5OH19LCJJc1Zpc2libGUiOnRydWUsIldpZHRoIjowLjAsIkhlaWdodCI6MTYuMCwiQm9yZGVyU3R5bGUiOnsiJGlkIjoiMjE1IiwiTGluZUNvbG9yIjp7IiRpZCI6IjIxNiIsIiR0eXBlIjoiTkxSRS5Db21tb24uRG9tLlNvbGlkQ29sb3JCcnVzaCwgTkxSRS5Db21tb24iLCJDb2xvciI6eyIkaWQiOiIyMTciLCJBIjoyNTUsIlIiOjIzNCwiRyI6MjIsIkIiOjMwfX0sIkxpbmVXZWlnaHQiOjAuMCwiTGluZVR5cGUiOjAsIlBhcmVudFN0eWxlIjpudWxsfSwiUGFyZW50U3R5bGUiOm51bGx9LCJUaXRsZVN0eWxlIjp7IiRpZCI6IjIxOCIsIkZvbnRTZXR0aW5ncyI6eyIkaWQiOiIyMTkiLCJGb250U2l6ZSI6MTIsIkZvbnROYW1lIjoiQ2FsaWJyaSIsIklzQm9sZCI6dHJ1ZSwiSXNJdGFsaWMiOmZhbHNlLCJJc1VuZGVybGluZWQiOmZhbHNlLCJQYXJlbnRTdHlsZSI6bnVsbH0sIkF1dG9TaXplIjowLCJGb3JlZ3JvdW5kIjp7IiRpZCI6IjIyMCIsIkNvbG9yIjp7IiRpZCI6IjIyMSIsIkEiOjI1NSwiUiI6NCwiRyI6OTcsIkIiOjEyM319LCJNYXhXaWR0aCI6MjAwLjAsIk1heEhlaWdodCI6IkluZmluaXR5IiwiU21hcnRGb3JlZ3JvdW5kSXNBY3RpdmUiOmZhbHNlLCJIb3Jpem9udGFsQWxpZ25tZW50IjowLCJWZXJ0aWNhbEFsaWdubWVudCI6MCwiU21hcnRGb3JlZ3JvdW5kIjpudWxsLCJCYWNrZ3JvdW5kRmlsbFR5cGUiOjAsIk1hcmdpbiI6eyIkaWQiOiIyMjIiLCJUb3AiOjAuMCwiTGVmdCI6MC4wLCJSaWdodCI6MC4wLCJCb3R0b20iOjAuMH0sIlBhZGRpbmciOnsiJGlkIjoiMjIzIiwiVG9wIjowLjAsIkxlZnQiOjAuMCwiUmlnaHQiOjAuMCwiQm90dG9tIjowLjB9LCJCYWNrZ3JvdW5kIjp7IiRpZCI6IjIyNCIsIkNvbG9yIjp7IiRpZCI6IjIyNSIsIkEiOjg5LCJSIjowLCJHIjowLCJCIjowfX0sIklzVmlzaWJsZSI6dHJ1ZSwiV2lkdGgiOjAuMCwiSGVpZ2h0IjowLjAsIkJvcmRlclN0eWxlIjp7IiRpZCI6IjIyNiIsIkxpbmVDb2xvciI6bnVsbCwiTGluZVdlaWdodCI6MC4wLCJMaW5lVHlwZSI6MCwiUGFyZW50U3R5bGUiOm51bGx9LCJQYXJlbnRTdHlsZSI6bnVsbH0sIkRhdGVTdHlsZSI6eyIkaWQiOiIyMjciLCJGb250U2V0dGluZ3MiOnsiJGlkIjoiMjI4IiwiRm9udFNpemUiOjEwLCJGb250TmFtZSI6IkNhbGlicmkiLCJJc0JvbGQiOmZhbHNlLCJJc0l0YWxpYyI6ZmFsc2UsIklzVW5kZXJsaW5lZCI6ZmFsc2UsIlBhcmVudFN0eWxlIjpudWxsfSwiQXV0b1NpemUiOjAsIkZvcmVncm91bmQiOnsiJGlkIjoiMjI5IiwiQ29sb3IiOnsiJGlkIjoiMjMw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MzEiLCJUb3AiOjAuMCwiTGVmdCI6MC4wLCJSaWdodCI6MC4wLCJCb3R0b20iOjAuMH0sIlBhZGRpbmciOnsiJGlkIjoiMjMyIiwiVG9wIjowLjAsIkxlZnQiOjAuMCwiUmlnaHQiOjAuMCwiQm90dG9tIjowLjB9LCJCYWNrZ3JvdW5kIjp7IiRpZCI6IjIzMyIsIkNvbG9yIjp7IiRpZCI6IjIzNCIsIkEiOjg5LCJSIjowLCJHIjowLCJCIjowfX0sIklzVmlzaWJsZSI6dHJ1ZSwiV2lkdGgiOjAuMCwiSGVpZ2h0IjowLjAsIkJvcmRlclN0eWxlIjp7IiRpZCI6IjIzNSIsIkxpbmVDb2xvciI6bnVsbCwiTGluZVdlaWdodCI6MC4wLCJMaW5lVHlwZSI6MCwiUGFyZW50U3R5bGUiOm51bGx9LCJQYXJlbnRTdHlsZSI6bnVsbH0sIkRhdGVGb3JtYXQiOnsiJGlkIjoiMjM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yIsIkZvcm1hdCI6MCwiSXNWaXNpYmxlIjpmYWxzZSwiTGFzdEtub3duVmlzaWJpbGl0eVN0YXRlIjpmYWxzZX0sIklzVmlzaWJsZSI6dHJ1ZSwiUGFyZW50U3R5bGUiOm51bGwsIl9leHBsaWNpdGx5U2V0Ijp7IiRpZCI6IjIzOCIsIlNoYXBlU3R5bGUiOmZhbHNlLCJUaXRsZVN0eWxlIjpmYWxzZSwiRGF0ZVN0eWxlIjpmYWxzZSwiSG9yaXpvbnRhbENvbm5lY3RvclN0eWxlIjpmYWxzZSwiVmVydGljYWxDb25uZWN0b3JTdHlsZSI6ZmFsc2UsIlBlcmNlbnRhZ2VDb21wbGV0ZVNoYXBlT3BhY2l0eSI6ZmFsc2UsIkRhdGVGb3JtYXQiOmZhbHNlLCJJc1Zpc2libGU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ldlZWtOdW1iZXJpbmciOmZhbHNlLCJNYXJnaW4iOmZhbHNlfX0sIkRlZmF1bHRTd2ltbGFuZU1pbGVzdG9uZVN0eWxlIjpudWxsLCJHcmlkbGluZVBhbmVsU3R5bGUiOnsiJGlkIjoiMjM5IiwiR3JpZGxpbmVTdHlsZSI6eyIkaWQiOiIyNDAiLCJMaW5lQ29sb3IiOnsiJGlkIjoiMjQxIiwiJHR5cGUiOiJOTFJFLkNvbW1vbi5Eb20uU29saWRDb2xvckJydXNoLCBOTFJFLkNvbW1vbiIsIkNvbG9yIjp7IiRpZCI6IjI0MiIsIkEiOjM4LCJSIjo5MSwiRyI6MTU1LCJCIjoyMTN9fSwiTGluZVdlaWdodCI6MS4wLCJMaW5lVHlwZSI6MCwiUGFyZW50U3R5bGUiOm51bGx9LCJNYXJnaW4iOnsiJGlkIjoiMjQzIiwiVG9wIjowLjAsIkxlZnQiOjAuMCwiUmlnaHQiOjAuMCwiQm90dG9tIjowLjB9LCJQYWRkaW5nIjp7IiRpZCI6IjI0NCIsIlRvcCI6MC4wLCJMZWZ0IjowLjAsIlJpZ2h0IjowLjAsIkJvdHRvbSI6MC4wfSwiQmFja2dyb3VuZCI6bnVsbCwiSXNWaXNpYmxlIjp0cnVlLCJXaWR0aCI6MC4wLCJIZWlnaHQiOjAuMCwiQm9yZGVyU3R5bGUiOnsiJGlkIjoiMjQ1IiwiTGluZUNvbG9yIjpudWxsLCJMaW5lV2VpZ2h0IjowLjAsIkxpbmVUeXBlIjowLCJQYXJlbnRTdHlsZSI6bnVsbH0sIlBhcmVudFN0eWxlIjpudWxsfSwiQWN0aXZpdHlMaW5lUGFuZWxTdHlsZSI6eyIkaWQiOiIyNDYiLCJBY3Rpdml0eUxpbmVTdHlsZSI6eyIkaWQiOiIyNDciLCJMaW5lQ29sb3IiOnsiJGlkIjoiMjQ4IiwiJHR5cGUiOiJOTFJFLkNvbW1vbi5Eb20uU29saWRDb2xvckJydXNoLCBOTFJFLkNvbW1vbiIsIkNvbG9yIjp7IiRpZCI6IjI0OSIsIkEiOjM4LCJSIjo2OCwiRyI6MTE0LCJCIjoxOTZ9fSwiTGluZVdlaWdodCI6MS4wLCJMaW5lVHlwZSI6MCwiUGFyZW50U3R5bGUiOm51bGx9LCJNYXJnaW4iOnsiJGlkIjoiMjUwIiwiVG9wIjowLjAsIkxlZnQiOjAuMCwiUmlnaHQiOjAuMCwiQm90dG9tIjowLjB9LCJQYWRkaW5nIjp7IiRpZCI6IjI1MSIsIlRvcCI6MC4wLCJMZWZ0IjowLjAsIlJpZ2h0IjowLjAsIkJvdHRvbSI6MC4wfSwiQmFja2dyb3VuZCI6bnVsbCwiSXNWaXNpYmxlIjp0cnVlLCJXaWR0aCI6MC4wLCJIZWlnaHQiOjAuMCwiQm9yZGVyU3R5bGUiOnsiJGlkIjoiMjUyIiwiTGluZUNvbG9yIjpudWxsLCJMaW5lV2VpZ2h0IjowLjAsIkxpbmVUeXBlIjowLCJQYXJlbnRTdHlsZSI6bnVsbH0sIlBhcmVudFN0eWxlIjpudWxsfSwiX3NlbGVjdGVkVGhlbWVQcmVzZXRDb2xvcnMiOnsiJGlkIjoiMjUzIiwiVGV4dExpZ2h0Ijp7IiRpZCI6IjI1NCIsIkEiOjI1NSwiUiI6MjU1LCJHIjoyNTUsIkIiOjI1NX0sIlRleHREYXJrIjp7IiRpZCI6IjI1NSIsIkEiOjI1NSwiUiI6MCwiRyI6MCwiQiI6MH0sIkFjY2VudDEiOnsiJGlkIjoiMjU2IiwiQSI6MjU1LCJSIjoyNTUsIkciOjI1NSwiQiI6MjU1fSwiQWNjZW50MiI6eyIkaWQiOiIyNTciLCJBIjoyNTUsIlIiOjQsIkciOjk3LCJCIjoxMjN9LCJBY2NlbnQzIjp7IiRpZCI6IjI1OCIsIkEiOjI1NSwiUiI6MTI0LCJHIjoyMDIsIkIiOjk4fSwiQWNjZW50NCI6eyIkaWQiOiIyNTkiLCJBIjoyNTUsIlIiOjEyNCwiRyI6MjAyLCJCIjo5OH0sIkFjY2VudDUiOnsiJGlkIjoiMjYwIiwiQSI6MjU1LCJSIjoyNSwiRyI6MTA3LCJCIjozNn0sIkFjY2VudDYiOnsiJGlkIjoiMjYxIiwiQSI6MjU1LCJSIjoxNSwiRyI6MTU4LCJCIjoyMTN9LCJBY2NlbnQ3Ijp7IiRpZCI6IjI2MiIsIkEiOjI1NSwiUiI6MTYwLCJHIjo0MywiQiI6MTQ3fSwiQWNjZW50OCI6eyIkaWQiOiIyNjMiLCJBIjoyNTUsIlIiOjc4LCJHIjoxNjcsIkIiOjQ2fX0sIlNob3dFbGFwc2VkVGltZUdyYWRpZW50U3R5bGUiOmZhbHNlLCJUaW1lYmFuZFJlc2VydmVkTGVmdEFyZWFTdHlsZSI6eyIkaWQiOiIyNjQiLCJBY3Rpdml0eUhlYWRlcldpZHRoIjowLjAsIklzU2V0IjpmYWxzZX0sIkRlZmF1bHRTd2ltbGFuZVN0eWxlIjpudWxsLCJEZWZhdWx0U3dpbWxhbmVWMlN0eWxlIjp7IiRpZCI6IjI2NSIsIlN0eWxlSWQiOiIwMDAwMDAwMC0wMDAwLTAwMDAtMDAwMC0wMDAwMDAwMDAwMDAiLCJIZWFkZXJTdHlsZSI6eyIkaWQiOiIyNjYiLCJUZXh0SXNWZXJ0aWNhbCI6ZmFsc2UsIlRleHRTdHlsZSI6eyIkaWQiOiIyNjciLCJGb250U2V0dGluZ3MiOnsiJGlkIjoiMjY4IiwiRm9udFNpemUiOjEyLCJGb250TmFtZSI6IkNhbGlicmkiLCJJc0JvbGQiOmZhbHNlLCJJc0l0YWxpYyI6ZmFsc2UsIklzVW5kZXJsaW5lZCI6ZmFsc2UsIlBhcmVudFN0eWxlIjpudWxsfSwiQXV0b1NpemUiOjIsIkZvcmVncm91bmQiOnsiJGlkIjoiMjY5IiwiQ29sb3IiOnsiJGlkIjoiMjcwIiwiQSI6MjU1LCJSIjoyNTUsIkciOjI1NSwiQiI6MjU1fX0sIk1heFdpZHRoIjoiSW5maW5pdHkiLCJNYXhIZWlnaHQiOjAuMCwiU21hcnRGb3JlZ3JvdW5kSXNBY3RpdmUiOmZhbHNlLCJIb3Jpem9udGFsQWxpZ25tZW50IjowLCJWZXJ0aWNhbEFsaWdubWVudCI6MCwiU21hcnRGb3JlZ3JvdW5kIjpudWxsLCJCYWNrZ3JvdW5kRmlsbFR5cGUiOjAsIk1hcmdpbiI6eyIkaWQiOiIyNzEiLCJUb3AiOjAuMCwiTGVmdCI6MC4wLCJSaWdodCI6MC4wLCJCb3R0b20iOjAuMH0sIlBhZGRpbmciOnsiJGlkIjoiMjcyIiwiVG9wIjowLjAsIkxlZnQiOjAuMCwiUmlnaHQiOjAuMCwiQm90dG9tIjowLjB9LCJCYWNrZ3JvdW5kIjpudWxsLCJJc1Zpc2libGUiOnRydWUsIldpZHRoIjowLjAsIkhlaWdodCI6MC4wLCJCb3JkZXJTdHlsZSI6bnVsbCwiUGFyZW50U3R5bGUiOm51bGx9LCJSZWN0YW5nbGVTdHlsZSI6eyIkaWQiOiIyNzMiLCJNYXJnaW4iOnsiJGlkIjoiMjc0IiwiVG9wIjowLjAsIkxlZnQiOjAuMCwiUmlnaHQiOjAuMCwiQm90dG9tIjowLjB9LCJQYWRkaW5nIjp7IiRpZCI6IjI3NSIsIlRvcCI6MC4wLCJMZWZ0IjowLjAsIlJpZ2h0IjowLjAsIkJvdHRvbSI6MC4wfSwiQmFja2dyb3VuZCI6eyIkaWQiOiIyNzYiLCJDb2xvciI6eyIkaWQiOiIyNzciLCJBIjoyNTUsIlIiOjEyNCwiRyI6MjAyLCJCIjo5OH19LCJJc1Zpc2libGUiOnRydWUsIldpZHRoIjowLjAsIkhlaWdodCI6MC4wLCJCb3JkZXJTdHlsZSI6eyIkaWQiOiIyNzgiLCJMaW5lQ29sb3IiOnsiJGlkIjoiMjc5IiwiJHR5cGUiOiJOTFJFLkNvbW1vbi5Eb20uU29saWRDb2xvckJydXNoLCBOTFJFLkNvbW1vbiIsIkNvbG9yIjp7IiRpZCI6IjI4MCIsIkEiOjI1NSwiUiI6MjU1LCJHIjowLCJCIjowfX0sIkxpbmVXZWlnaHQiOjAuMCwiTGluZVR5cGUiOjAsIlBhcmVudFN0eWxlIjpudWxsfSwiUGFyZW50U3R5bGUiOm51bGx9LCJNYXJnaW4iOnsiJGlkIjoiMjgxIiwiVG9wIjowLjAsIkxlZnQiOjAuMCwiUmlnaHQiOjAuMCwiQm90dG9tIjowLjB9LCJQYWRkaW5nIjp7IiRpZCI6IjI4MiIsIlRvcCI6MC4wLCJMZWZ0IjowLjAsIlJpZ2h0IjowLjAsIkJvdHRvbSI6MC4wfSwiQmFja2dyb3VuZCI6bnVsbCwiSXNWaXNpYmxlIjp0cnVlLCJXaWR0aCI6MC4wLCJIZWlnaHQiOjAuMCwiQm9yZGVyU3R5bGUiOm51bGwsIlBhcmVudFN0eWxlIjpudWxsfSwiQmFja2dyb3VuZFN0eWxlIjp7IiRpZCI6IjI4MyIsIk1hcmdpbiI6eyIkaWQiOiIyODQiLCJUb3AiOjAuMCwiTGVmdCI6MC4wLCJSaWdodCI6MC4wLCJCb3R0b20iOjAuMH0sIlBhZGRpbmciOnsiJGlkIjoiMjg1IiwiVG9wIjowLjAsIkxlZnQiOjAuMCwiUmlnaHQiOjAuMCwiQm90dG9tIjowLjB9LCJCYWNrZ3JvdW5kIjp7IiRpZCI6IjI4NiIsIkNvbG9yIjp7IiRpZCI6IjI4NyIsIkEiOjUxLCJSIjoxMjQsIkciOjIwMiwiQiI6OTh9fSwiSXNWaXNpYmxlIjp0cnVlLCJXaWR0aCI6MC4wLCJIZWlnaHQiOjAuMCwiQm9yZGVyU3R5bGUiOnsiJGlkIjoiMjg4IiwiTGluZUNvbG9yIjp7IiRpZCI6IjI4OSIsIiR0eXBlIjoiTkxSRS5Db21tb24uRG9tLlNvbGlkQ29sb3JCcnVzaCwgTkxSRS5Db21tb24iLCJDb2xvciI6eyIkaWQiOiIyOTAiLCJBIjoyNTUsIlIiOjI1NSwiRyI6MCwiQiI6MH19LCJMaW5lV2VpZ2h0IjowLjAsIkxpbmVUeXBlIjowLCJQYXJlbnRTdHlsZSI6bnVsbH0sIlBhcmVudFN0eWxlIjpudWxsfSwiSXNBYm92ZVRpbWViYW5kIjpmYWxzZSwiU3BhY2luZyI6MiwiRGVmYXVsdFN3aW1sYW5lVGFza1N0eWxlIjp7IiRpZCI6IjI5MSIsIiR0eXBlIjoiTkxSRS5Db21tb24uRG9tLlN0eWxlcy5FeHBsaWNpdFNldGFibGVUYXNrU3R5bGUsIE5MUkUuQ29tbW9uIiwiU2hhcGUiOjEsIlNoYXBlVGhpY2tuZXNzIjoxLCJEdXJhdGlvbkZvcm1hdCI6MCwiSW5jbHVkZU5vbldvcmtpbmdEYXlzSW5EdXJhdGlvbiI6ZmFsc2UsIlBlcmNlbnRhZ2VDb21wbGV0ZVN0eWxlIjp7IiRpZCI6IjI5MiIsIkZvbnRTZXR0aW5ncyI6eyIkaWQiOiIyOTMiLCJGb250U2l6ZSI6MTAsIkZvbnROYW1lIjoiQ2FsaWJyaSIsIklzQm9sZCI6ZmFsc2UsIklzSXRhbGljIjpmYWxzZSwiSXNVbmRlcmxpbmVkIjpmYWxzZSwiUGFyZW50U3R5bGUiOm51bGx9LCJBdXRvU2l6ZSI6MCwiRm9yZWdyb3VuZCI6eyIkaWQiOiIyOTQiLCJDb2xvciI6eyIkaWQiOiIyOTU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I5NiIsIlRvcCI6MC4wLCJMZWZ0IjowLjAsIlJpZ2h0IjowLjAsIkJvdHRvbSI6MC4wfSwiUGFkZGluZyI6eyIkaWQiOiIyOTciLCJUb3AiOjAuMCwiTGVmdCI6MC4wLCJSaWdodCI6MC4wLCJCb3R0b20iOjAuMH0sIkJhY2tncm91bmQiOnsiJGlkIjoiMjk4IiwiQ29sb3IiOnsiJGlkIjoiMjk5IiwiQSI6ODksIlIiOjAsIkciOjAsIkIiOjB9fSwiSXNWaXNpYmxlIjp0cnVlLCJXaWR0aCI6MC4wLCJIZWlnaHQiOjAuMCwiQm9yZGVyU3R5bGUiOnsiJGlkIjoiMzAwIiwiTGluZUNvbG9yIjpudWxsLCJMaW5lV2VpZ2h0IjowLjAsIkxpbmVUeXBlIjowLCJQYXJlbnRTdHlsZSI6bnVsbH0sIlBhcmVudFN0eWxlIjpudWxsfSwiRHVyYXRpb25TdHlsZSI6eyIkaWQiOiIzMDEiLCJGb250U2V0dGluZ3MiOnsiJGlkIjoiMzAyIiwiRm9udFNpemUiOjEwLCJGb250TmFtZSI6IkNhbGlicmkiLCJJc0JvbGQiOmZhbHNlLCJJc0l0YWxpYyI6ZmFsc2UsIklzVW5kZXJsaW5lZCI6ZmFsc2UsIlBhcmVudFN0eWxlIjpudWxsfSwiQXV0b1NpemUiOjAsIkZvcmVncm91bmQiOnsiJGlkIjoiMzAzIiwiQ29sb3IiOnsiJGlkIjoiMzA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A1IiwiVG9wIjowLjAsIkxlZnQiOjAuMCwiUmlnaHQiOjAuMCwiQm90dG9tIjowLjB9LCJQYWRkaW5nIjp7IiRpZCI6IjMwNiIsIlRvcCI6MC4wLCJMZWZ0IjowLjAsIlJpZ2h0IjowLjAsIkJvdHRvbSI6MC4wfSwiQmFja2dyb3VuZCI6eyIkaWQiOiIzMDciLCJDb2xvciI6eyIkaWQiOiIzMDgiLCJBIjo4OSwiUiI6MCwiRyI6MCwiQiI6MH19LCJJc1Zpc2libGUiOnRydWUsIldpZHRoIjowLjAsIkhlaWdodCI6MC4wLCJCb3JkZXJTdHlsZSI6eyIkaWQiOiIzMDkiLCJMaW5lQ29sb3IiOm51bGwsIkxpbmVXZWlnaHQiOjAuMCwiTGluZVR5cGUiOjAsIlBhcmVudFN0eWxlIjpudWxsfSwiUGFyZW50U3R5bGUiOm51bGx9LCJIb3Jpem9udGFsQ29ubmVjdG9yU3R5bGUiOnsiJGlkIjoiMzEwIiwiTGluZUNvbG9yIjp7IiRpZCI6IjMxMSIsIiR0eXBlIjoiTkxSRS5Db21tb24uRG9tLlNvbGlkQ29sb3JCcnVzaCwgTkxSRS5Db21tb24iLCJDb2xvciI6eyIkaWQiOiIzMTIiLCJBIjoyNTUsIlIiOjIxMiwiRyI6MjM0LCJCIjoyNTV9fSwiTGluZVdlaWdodCI6MS4wLCJMaW5lVHlwZSI6MCwiUGFyZW50U3R5bGUiOm51bGx9LCJWZXJ0aWNhbENvbm5lY3RvclN0eWxlIjp7IiRpZCI6IjMxMyIsIkxpbmVDb2xvciI6eyIkaWQiOiIzMTQiLCIkdHlwZSI6Ik5MUkUuQ29tbW9uLkRvbS5Tb2xpZENvbG9yQnJ1c2gsIE5MUkUuQ29tbW9uIiwiQ29sb3IiOnsiJGlkIjoiMzE1IiwiQSI6MjU1LCJSIjoyMTIsIkciOjIzNCwiQiI6MjU1fX0sIkxpbmVXZWlnaHQiOjEuMCwiTGluZVR5cGUiOjAsIlBhcmVudFN0eWxlIjpudWxsfSwiTWFyZ2luIjpudWxsLCJTdGFydERhdGVQb3NpdGlvbiI6NCwiRW5kRGF0ZVBvc2l0aW9uIjo0LCJEYXRlSXNWaXNpYmxlIjp0cnVlLCJUaXRsZVBvc2l0aW9uIjozLCJEdXJhdGlvblBvc2l0aW9uIjo2LCJQZXJjZW50YWdlQ29tcGxldGVkUG9zaXRpb24iOjYsIlNwYWNpbmciOjEwLCJJc0JlbG93VGltZWJhbmQiOmZhbHNlLCJQZXJjZW50YWdlQ29tcGxldGVTaGFwZU9wYWNpdHkiOjM1LCJTaGFwZVN0eWxlIjp7IiRpZCI6IjMxNiIsIk1hcmdpbiI6eyIkaWQiOiIzMTciLCJUb3AiOjAuMCwiTGVmdCI6NC4wLCJSaWdodCI6NC4wLCJCb3R0b20iOjAuMH0sIlBhZGRpbmciOnsiJGlkIjoiMzE4IiwiVG9wIjowLjAsIkxlZnQiOjAuMCwiUmlnaHQiOjAuMCwiQm90dG9tIjowLjB9LCJCYWNrZ3JvdW5kIjp7IiRpZCI6IjMxOSIsIkNvbG9yIjp7IiRpZCI6IjMyMCIsIkEiOjI1NSwiUiI6MTI0LCJHIjoyMDIsIkIiOjk4fX0sIklzVmlzaWJsZSI6dHJ1ZSwiV2lkdGgiOjAuMCwiSGVpZ2h0IjoxNi4wLCJCb3JkZXJTdHlsZSI6eyIkaWQiOiIzMjEiLCJMaW5lQ29sb3IiOnsiJGlkIjoiMzIyIiwiJHR5cGUiOiJOTFJFLkNvbW1vbi5Eb20uU29saWRDb2xvckJydXNoLCBOTFJFLkNvbW1vbiIsIkNvbG9yIjp7IiRpZCI6IjMyMyIsIkEiOjI1NSwiUiI6MjU1LCJHIjowLCJCIjowfX0sIkxpbmVXZWlnaHQiOjAuMCwiTGluZVR5cGUiOjAsIlBhcmVudFN0eWxlIjpudWxsfSwiUGFyZW50U3R5bGUiOm51bGx9LCJUaXRsZVN0eWxlIjp7IiRpZCI6IjMyNCIsIkZvbnRTZXR0aW5ncyI6eyIkaWQiOiIzMjUiLCJGb250U2l6ZSI6MTIsIkZvbnROYW1lIjoiQ2FsaWJyaSIsIklzQm9sZCI6dHJ1ZSwiSXNJdGFsaWMiOmZhbHNlLCJJc1VuZGVybGluZWQiOmZhbHNlLCJQYXJlbnRTdHlsZSI6bnVsbH0sIkF1dG9TaXplIjowLCJGb3JlZ3JvdW5kIjp7IiRpZCI6IjMyNiIsIkNvbG9yIjp7IiRpZCI6IjMyNyIsIkEiOjI1NSwiUiI6NCwiRyI6OTcsIkIiOjEyM319LCJNYXhXaWR0aCI6OTYwLjAsIk1heEhlaWdodCI6IkluZmluaXR5IiwiU21hcnRGb3JlZ3JvdW5kSXNBY3RpdmUiOmZhbHNlLCJIb3Jpem9udGFsQWxpZ25tZW50IjoyLCJWZXJ0aWNhbEFsaWdubWVudCI6MCwiU21hcnRGb3JlZ3JvdW5kIjpudWxsLCJCYWNrZ3JvdW5kRmlsbFR5cGUiOjAsIk1hcmdpbiI6eyIkaWQiOiIzMjgiLCJUb3AiOjAuMCwiTGVmdCI6MC4wLCJSaWdodCI6MC4wLCJCb3R0b20iOjAuMH0sIlBhZGRpbmciOnsiJGlkIjoiMzI5IiwiVG9wIjowLjAsIkxlZnQiOjAuMCwiUmlnaHQiOjAuMCwiQm90dG9tIjowLjB9LCJCYWNrZ3JvdW5kIjp7IiRpZCI6IjMzMCIsIkNvbG9yIjp7IiRpZCI6IjMzMSIsIkEiOjg5LCJSIjowLCJHIjowLCJCIjowfX0sIklzVmlzaWJsZSI6dHJ1ZSwiV2lkdGgiOjAuMCwiSGVpZ2h0IjowLjAsIkJvcmRlclN0eWxlIjp7IiRpZCI6IjMzMiIsIkxpbmVDb2xvciI6bnVsbCwiTGluZVdlaWdodCI6MC4wLCJMaW5lVHlwZSI6MCwiUGFyZW50U3R5bGUiOm51bGx9LCJQYXJlbnRTdHlsZSI6bnVsbH0sIkRhdGVTdHlsZSI6eyIkaWQiOiIzMzMiLCJGb250U2V0dGluZ3MiOnsiJGlkIjoiMzM0IiwiRm9udFNpemUiOjEwLCJGb250TmFtZSI6IkNhbGlicmkiLCJJc0JvbGQiOmZhbHNlLCJJc0l0YWxpYyI6ZmFsc2UsIklzVW5kZXJsaW5lZCI6ZmFsc2UsIlBhcmVudFN0eWxlIjpudWxsfSwiQXV0b1NpemUiOjAsIkZvcmVncm91bmQiOnsiJGlkIjoiMzM1IiwiQ29sb3IiOnsiJGlkIjoiMzM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MzciLCJUb3AiOjAuMCwiTGVmdCI6MC4wLCJSaWdodCI6MC4wLCJCb3R0b20iOjAuMH0sIlBhZGRpbmciOnsiJGlkIjoiMzM4IiwiVG9wIjowLjAsIkxlZnQiOjAuMCwiUmlnaHQiOjAuMCwiQm90dG9tIjowLjB9LCJCYWNrZ3JvdW5kIjp7IiRpZCI6IjMzOSIsIkNvbG9yIjp7IiRpZCI6IjM0MCIsIkEiOjg5LCJSIjowLCJHIjowLCJCIjowfX0sIklzVmlzaWJsZSI6dHJ1ZSwiV2lkdGgiOjAuMCwiSGVpZ2h0IjowLjAsIkJvcmRlclN0eWxlIjp7IiRpZCI6IjM0MSIsIkxpbmVDb2xvciI6bnVsbCwiTGluZVdlaWdodCI6MC4wLCJMaW5lVHlwZSI6MCwiUGFyZW50U3R5bGUiOm51bGx9LCJQYXJlbnRTdHlsZSI6bnVsbH0sIkRhdGVGb3JtYXQiOnsiJGlkIjoiMzQ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0MyIsIkZvcm1hdCI6MCwiSXNWaXNpYmxlIjpmYWxzZSwiTGFzdEtub3duVmlzaWJpbGl0eVN0YXRlIjpmYWxzZX0sIklzVmlzaWJsZSI6dHJ1ZSwiUGFyZW50U3R5bGUiOm51bGwsIl9leHBsaWNpdGx5U2V0Ijp7IiRpZCI6IjM0NCIsIlNoYXBlU3R5bGUiOmZhbHNlLCJUaXRsZVN0eWxlIjpmYWxzZSwiRGF0ZVN0eWxlIjpmYWxzZSwiSG9yaXpvbnRhbENvbm5lY3RvclN0eWxlIjpmYWxzZSwiVmVydGljYWxDb25uZWN0b3JTdHlsZSI6ZmFsc2UsIlBlcmNlbnRhZ2VDb21wbGV0ZVNoYXBlT3BhY2l0eSI6ZmFsc2UsIkRhdGVGb3JtYXQiOmZhbHNlLCJJc1Zpc2libGU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ldlZWtOdW1iZXJpbmciOmZhbHNlLCJNYXJnaW4iOmZhbHNlfX0sIkRlZmF1bHRTd2ltbGFuZU1vdFN0eWxlIjp7IiRpZCI6IjM0NSIsIlNoYXBlIjoyLCJDb25uZWN0b3JNYXJnaW4iOnsiJGlkIjoiMzQ2IiwiVG9wIjowLjAsIkxlZnQiOjIuMCwiUmlnaHQiOjIuMCwiQm90dG9tIjowLjB9LCJDb25uZWN0b3JTdHlsZSI6eyIkaWQiOiIzNDciLCJMaW5lQ29sb3IiOnsiJGlkIjoiMzQ4IiwiJHR5cGUiOiJOTFJFLkNvbW1vbi5Eb20uU29saWRDb2xvckJydXNoLCBOTFJFLkNvbW1vbiIsIkNvbG9yIjp7IiRpZCI6IjM0OSIsIkEiOjEyNywiUiI6NzksIkciOjEyOSwiQiI6MTg5fX0sIkxpbmVXZWlnaHQiOjEuMCwiTGluZVR5cGUiOjAsIlBhcmVudFN0eWxlIjpudWxsfSwiSXNCZWxvd1RpbWViYW5kIjpmYWxzZSwiUG9zaXRpb25PblRhc2siOjEsIkhpZGVEYXRlIjpmYWxzZSwiU2hhcGVTaXplIjoxLCJTcGFjaW5nIjowLjAsIlBhZGRpbmciOnsiJGlkIjoiMzUwIiwiVG9wIjo1LjAsIkxlZnQiOjMuMCwiUmlnaHQiOjAuMCwiQm90dG9tIjoyLjB9LCJTaGFwZVN0eWxlIjp7IiRpZCI6IjM1MSIsIk1hcmdpbiI6eyIkaWQiOiIzNTIiLCJUb3AiOjAuMCwiTGVmdCI6MC4wLCJSaWdodCI6MC4wLCJCb3R0b20iOjAuMH0sIlBhZGRpbmciOnsiJGlkIjoiMzUzIiwiVG9wIjowLjAsIkxlZnQiOjAuMCwiUmlnaHQiOjAuMCwiQm90dG9tIjowLjB9LCJCYWNrZ3JvdW5kIjp7IiRpZCI6IjM1NCIsIkNvbG9yIjp7IiRpZCI6IjM1NSIsIkEiOjI1NSwiUiI6MTI0LCJHIjoyMDIsIkIiOjk4fX0sIklzVmlzaWJsZSI6dHJ1ZSwiV2lkdGgiOjEzLjAsIkhlaWdodCI6MTMuMCwiQm9yZGVyU3R5bGUiOnsiJGlkIjoiMzU2IiwiTGluZUNvbG9yIjp7IiRpZCI6IjM1NyIsIiR0eXBlIjoiTkxSRS5Db21tb24uRG9tLlNvbGlkQ29sb3JCcnVzaCwgTkxSRS5Db21tb24iLCJDb2xvciI6eyIkaWQiOiIzNTgiLCJBIjoyNTUsIlIiOjI1NSwiRyI6MCwiQiI6MH19LCJMaW5lV2VpZ2h0IjowLjAsIkxpbmVUeXBlIjowLCJQYXJlbnRTdHlsZSI6bnVsbH0sIlBhcmVudFN0eWxlIjpudWxsfSwiVGl0bGVTdHlsZSI6eyIkaWQiOiIzNTkiLCJGb250U2V0dGluZ3MiOnsiJGlkIjoiMzYwIiwiRm9udFNpemUiOjEyLCJGb250TmFtZSI6IkNhbGlicmkiLCJJc0JvbGQiOnRydWUsIklzSXRhbGljIjpmYWxzZSwiSXNVbmRlcmxpbmVkIjpmYWxzZSwiUGFyZW50U3R5bGUiOm51bGx9LCJBdXRvU2l6ZSI6MCwiRm9yZWdyb3VuZCI6eyIkaWQiOiIzNjEiLCJDb2xvciI6eyIkaWQiOiIzNj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YzIiwiVG9wIjowLjAsIkxlZnQiOjAuMCwiUmlnaHQiOjAuMCwiQm90dG9tIjowLjB9LCJQYWRkaW5nIjp7IiRpZCI6IjM2NCIsIlRvcCI6MC4wLCJMZWZ0IjowLjAsIlJpZ2h0IjowLjAsIkJvdHRvbSI6MC4wfSwiQmFja2dyb3VuZCI6eyIkaWQiOiIzNjUiLCJDb2xvciI6eyIkaWQiOiIzNjYiLCJBIjo4OSwiUiI6MCwiRyI6MCwiQiI6MH19LCJJc1Zpc2libGUiOnRydWUsIldpZHRoIjowLjAsIkhlaWdodCI6MC4wLCJCb3JkZXJTdHlsZSI6eyIkaWQiOiIzNjciLCJMaW5lQ29sb3IiOm51bGwsIkxpbmVXZWlnaHQiOjAuMCwiTGluZVR5cGUiOjAsIlBhcmVudFN0eWxlIjpudWxsfSwiUGFyZW50U3R5bGUiOm51bGx9LCJEYXRlU3R5bGUiOnsiJGlkIjoiMzY4IiwiRm9udFNldHRpbmdzIjp7IiRpZCI6IjM2OSIsIkZvbnRTaXplIjoxMCwiRm9udE5hbWUiOiJDYWxpYnJpIiwiSXNCb2xkIjpmYWxzZSwiSXNJdGFsaWMiOmZhbHNlLCJJc1VuZGVybGluZWQiOmZhbHNlLCJQYXJlbnRTdHlsZSI6bnVsbH0sIkF1dG9TaXplIjowLCJGb3JlZ3JvdW5kIjp7IiRpZCI6IjM3MCIsIkNvbG9yIjp7IiRpZCI6IjM3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cyIiwiVG9wIjowLjAsIkxlZnQiOjAuMCwiUmlnaHQiOjAuMCwiQm90dG9tIjowLjB9LCJQYWRkaW5nIjp7IiRpZCI6IjM3MyIsIlRvcCI6MC4wLCJMZWZ0IjowLjAsIlJpZ2h0IjowLjAsIkJvdHRvbSI6MC4wfSwiQmFja2dyb3VuZCI6eyIkaWQiOiIzNzQiLCJDb2xvciI6eyIkaWQiOiIzNzUiLCJBIjo4OSwiUiI6MCwiRyI6MCwiQiI6MH19LCJJc1Zpc2libGUiOnRydWUsIldpZHRoIjowLjAsIkhlaWdodCI6MC4wLCJCb3JkZXJTdHlsZSI6eyIkaWQiOiIzNzYiLCJMaW5lQ29sb3IiOm51bGwsIkxpbmVXZWlnaHQiOjAuMCwiTGluZVR5cGUiOjAsIlBhcmVudFN0eWxlIjpudWxsfSwiUGFyZW50U3R5bGUiOm51bGx9LCJEYXRlRm9ybWF0Ijp7IiRpZCI6IjM3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zgiLCJGb3JtYXQiOjAsIklzVmlzaWJsZSI6ZmFsc2UsIkxhc3RLbm93blZpc2liaWxpdHlTdGF0ZSI6ZmFsc2V9LCJJc1Zpc2libGUiOnRydWUsIlBhcmVudFN0eWxlIjpudWxsfSwiRGVmYXVsdFN3aW1sYW5lTWlsZXN0b25lU3R5bGUiOnsiJGlkIjoiMzc5IiwiVGl0bGVQb3NpdGlvbiI6IlJpZ2h0IiwiRGF0ZVBvc2l0aW9uIjoiTGVmdCIsIlNoYXBlVHlwZSI6MiwiU2hhcGVTaXplIjoxLCJTcGFjaW5nIjo1LCJTaGFwZVN0eWxlIjp7IiRpZCI6IjM4MCIsIk1hcmdpbiI6eyIkaWQiOiIzODEiLCJUb3AiOjAuMCwiTGVmdCI6MC4wLCJSaWdodCI6MC4wLCJCb3R0b20iOjAuMH0sIlBhZGRpbmciOnsiJGlkIjoiMzgyIiwiVG9wIjowLjAsIkxlZnQiOjAuMCwiUmlnaHQiOjAuMCwiQm90dG9tIjowLjB9LCJCYWNrZ3JvdW5kIjp7IiRpZCI6IjM4MyIsIkNvbG9yIjp7IiRpZCI6IjM4NCIsIkEiOjI1NSwiUiI6MTI0LCJHIjoyMDIsIkIiOjk4fX0sIklzVmlzaWJsZSI6dHJ1ZSwiV2lkdGgiOjEzLjAsIkhlaWdodCI6MTMuMCwiQm9yZGVyU3R5bGUiOnsiJGlkIjoiMzg1IiwiTGluZUNvbG9yIjp7IiRpZCI6IjM4NiIsIiR0eXBlIjoiTkxSRS5Db21tb24uRG9tLlNvbGlkQ29sb3JCcnVzaCwgTkxSRS5Db21tb24iLCJDb2xvciI6eyIkaWQiOiIzODciLCJBIjoyNTUsIlIiOjI1NSwiRyI6MCwiQiI6MH19LCJMaW5lV2VpZ2h0IjowLjAsIkxpbmVUeXBlIjowLCJQYXJlbnRTdHlsZSI6bnVsbH0sIlBhcmVudFN0eWxlIjpudWxsfSwiVGl0bGVTdHlsZSI6eyIkaWQiOiIzODgiLCJGb250U2V0dGluZ3MiOnsiJGlkIjoiMzg5IiwiRm9udFNpemUiOjEyLCJGb250TmFtZSI6IkNhbGlicmkiLCJJc0JvbGQiOnRydWUsIklzSXRhbGljIjpmYWxzZSwiSXNVbmRlcmxpbmVkIjpmYWxzZSwiUGFyZW50U3R5bGUiOm51bGx9LCJBdXRvU2l6ZSI6MCwiRm9yZWdyb3VuZCI6eyIkaWQiOiIzOTAiLCJDb2xvciI6eyIkaWQiOiIzOT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kyIiwiVG9wIjowLjAsIkxlZnQiOjAuMCwiUmlnaHQiOjAuMCwiQm90dG9tIjowLjB9LCJQYWRkaW5nIjp7IiRpZCI6IjM5MyIsIlRvcCI6MC4wLCJMZWZ0IjowLjAsIlJpZ2h0IjowLjAsIkJvdHRvbSI6MC4wfSwiQmFja2dyb3VuZCI6eyIkaWQiOiIzOTQiLCJDb2xvciI6eyIkaWQiOiIzOTUiLCJBIjo4OSwiUiI6MCwiRyI6MCwiQiI6MH19LCJJc1Zpc2libGUiOnRydWUsIldpZHRoIjowLjAsIkhlaWdodCI6MC4wLCJCb3JkZXJTdHlsZSI6eyIkaWQiOiIzOTYiLCJMaW5lQ29sb3IiOm51bGwsIkxpbmVXZWlnaHQiOjAuMCwiTGluZVR5cGUiOjAsIlBhcmVudFN0eWxlIjpudWxsfSwiUGFyZW50U3R5bGUiOm51bGx9LCJEYXRlU3R5bGUiOnsiJGlkIjoiMzk3IiwiRm9udFNldHRpbmdzIjp7IiRpZCI6IjM5OCIsIkZvbnRTaXplIjoxMCwiRm9udE5hbWUiOiJDYWxpYnJpIiwiSXNCb2xkIjpmYWxzZSwiSXNJdGFsaWMiOmZhbHNlLCJJc1VuZGVybGluZWQiOmZhbHNlLCJQYXJlbnRTdHlsZSI6bnVsbH0sIkF1dG9TaXplIjowLCJGb3JlZ3JvdW5kIjp7IiRpZCI6IjM5OSIsIkNvbG9yIjp7IiRpZCI6IjQw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AxIiwiVG9wIjowLjAsIkxlZnQiOjAuMCwiUmlnaHQiOjAuMCwiQm90dG9tIjowLjB9LCJQYWRkaW5nIjp7IiRpZCI6IjQwMiIsIlRvcCI6MC4wLCJMZWZ0IjowLjAsIlJpZ2h0IjowLjAsIkJvdHRvbSI6MC4wfSwiQmFja2dyb3VuZCI6eyIkaWQiOiI0MDMiLCJDb2xvciI6eyIkaWQiOiI0MDQiLCJBIjo4OSwiUiI6MCwiRyI6MCwiQiI6MH19LCJJc1Zpc2libGUiOnRydWUsIldpZHRoIjowLjAsIkhlaWdodCI6MC4wLCJCb3JkZXJTdHlsZSI6eyIkaWQiOiI0MDUiLCJMaW5lQ29sb3IiOm51bGwsIkxpbmVXZWlnaHQiOjAuMCwiTGluZVR5cGUiOjAsIlBhcmVudFN0eWxlIjpudWxsfSwiUGFyZW50U3R5bGUiOm51bGx9LCJEYXRlRm9ybWF0Ijp7IiRpZCI6IjQ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DciLCJGb3JtYXQiOjAsIklzVmlzaWJsZSI6ZmFsc2UsIkxhc3RLbm93blZpc2liaWxpdHlTdGF0ZSI6ZmFsc2V9LCJJc1Zpc2libGUiOnRydWUsIlBhcmVudFN0eWxlIjpudWxsfSwiRGVmYXVsdFN3aW1sYW5lQWN0aXZpdHlTdHlsZSI6eyIkaWQiOiI0MDgiLCJIZWFkZXJTdHlsZSI6eyIkaWQiOiI0MDkiLCJUZXh0U3R5bGUiOnsiJGlkIjoiNDEwIiwiRm9udFNldHRpbmdzIjp7IiRpZCI6IjQxMSIsIkZvbnRTaXplIjoxMSwiRm9udE5hbWUiOiJDYWxpYnJpIiwiSXNCb2xkIjpmYWxzZSwiSXNJdGFsaWMiOmZhbHNlLCJJc1VuZGVybGluZWQiOmZhbHNlLCJQYXJlbnRTdHlsZSI6bnVsbH0sIkF1dG9TaXplIjoyLCJGb3JlZ3JvdW5kIjp7IiRpZCI6IjQxMiIsIkNvbG9yIjp7IiRpZCI6IjQxMyIsIkEiOjI1NSwiUiI6MCwiRyI6MCwiQiI6MH19LCJNYXhXaWR0aCI6IkluZmluaXR5IiwiTWF4SGVpZ2h0IjowLjAsIlNtYXJ0Rm9yZWdyb3VuZElzQWN0aXZlIjpmYWxzZSwiSG9yaXpvbnRhbEFsaWdubWVudCI6MCwiVmVydGljYWxBbGlnbm1lbnQiOjAsIlNtYXJ0Rm9yZWdyb3VuZCI6bnVsbCwiQmFja2dyb3VuZEZpbGxUeXBlIjowLCJNYXJnaW4iOnsiJGlkIjoiNDE0IiwiVG9wIjowLjAsIkxlZnQiOjAuMCwiUmlnaHQiOjAuMCwiQm90dG9tIjowLjB9LCJQYWRkaW5nIjp7IiRpZCI6IjQxNSIsIlRvcCI6MC4wLCJMZWZ0IjowLjAsIlJpZ2h0IjowLjAsIkJvdHRvbSI6MC4wfSwiQmFja2dyb3VuZCI6bnVsbCwiSXNWaXNpYmxlIjp0cnVlLCJXaWR0aCI6MC4wLCJIZWlnaHQiOjAuMCwiQm9yZGVyU3R5bGUiOm51bGwsIlBhcmVudFN0eWxlIjpudWxsfSwiUmVjdGFuZ2xlU3R5bGUiOnsiJGlkIjoiNDE2IiwiTWFyZ2luIjp7IiRpZCI6IjQxNyIsIlRvcCI6MC4wLCJMZWZ0IjowLjAsIlJpZ2h0IjowLjAsIkJvdHRvbSI6MC4wfSwiUGFkZGluZyI6eyIkaWQiOiI0MTgiLCJUb3AiOjAuMCwiTGVmdCI6MC4wLCJSaWdodCI6MC4wLCJCb3R0b20iOjAuMH0sIkJhY2tncm91bmQiOnsiJGlkIjoiNDE5IiwiQ29sb3IiOnsiJGlkIjoiNDIwIiwiQSI6NjMsIlIiOjEyNCwiRyI6MjAyLCJCIjo5OH19LCJJc1Zpc2libGUiOnRydWUsIldpZHRoIjowLjAsIkhlaWdodCI6MC4wLCJCb3JkZXJTdHlsZSI6eyIkaWQiOiI0MjEiLCJMaW5lQ29sb3IiOnsiJGlkIjoiNDIyIiwiJHR5cGUiOiJOTFJFLkNvbW1vbi5Eb20uU29saWRDb2xvckJydXNoLCBOTFJFLkNvbW1vbiIsIkNvbG9yIjp7IiRpZCI6IjQyMyIsIkEiOjI1NSwiUiI6MjU1LCJHIjowLCJCIjowfX0sIkxpbmVXZWlnaHQiOjAuMCwiTGluZVR5cGUiOjAsIlBhcmVudFN0eWxlIjpudWxsfSwiUGFyZW50U3R5bGUiOm51bGx9LCJNYXJnaW4iOnsiJGlkIjoiNDI0IiwiVG9wIjowLjAsIkxlZnQiOjAuMCwiUmlnaHQiOjAuMCwiQm90dG9tIjowLjB9LCJQYWRkaW5nIjp7IiRpZCI6IjQyNSIsIlRvcCI6MC4wLCJMZWZ0IjowLjAsIlJpZ2h0IjowLjAsIkJvdHRvbSI6MC4wfSwiQmFja2dyb3VuZCI6bnVsbCwiSXNWaXNpYmxlIjp0cnVlLCJXaWR0aCI6MC4wLCJIZWlnaHQiOjAuMCwiQm9yZGVyU3R5bGUiOm51bGwsIlBhcmVudFN0eWxlIjpudWxsfSwiQmFja2dyb3VuZFN0eWxlIjp7IiRpZCI6IjQyNiIsIk1hcmdpbiI6eyIkaWQiOiI0MjciLCJUb3AiOjAuMCwiTGVmdCI6MC4wLCJSaWdodCI6MC4wLCJCb3R0b20iOjAuMH0sIlBhZGRpbmciOnsiJGlkIjoiNDI4IiwiVG9wIjowLjAsIkxlZnQiOjAuMCwiUmlnaHQiOjAuMCwiQm90dG9tIjowLjB9LCJCYWNrZ3JvdW5kIjp7IiRpZCI6IjQyOSIsIkNvbG9yIjp7IiRpZCI6IjQzMCIsIkEiOjUxLCJSIjoxMjQsIkciOjIwMiwiQiI6OTh9fSwiSXNWaXNpYmxlIjp0cnVlLCJXaWR0aCI6MC4wLCJIZWlnaHQiOjAuMCwiQm9yZGVyU3R5bGUiOnsiJGlkIjoiNDMxIiwiTGluZUNvbG9yIjp7IiRpZCI6IjQzMiIsIiR0eXBlIjoiTkxSRS5Db21tb24uRG9tLlNvbGlkQ29sb3JCcnVzaCwgTkxSRS5Db21tb24iLCJDb2xvciI6eyIkaWQiOiI0MzMiLCJBIjoyNTUsIlIiOjI1NSwiRyI6MCwiQiI6MH19LCJMaW5lV2VpZ2h0IjowLjAsIkxpbmVUeXBlIjowLCJQYXJlbnRTdHlsZSI6bnVsbH0sIlBhcmVudFN0eWxlIjpudWxsfSwiTWFyZ2luIjp7IiRpZCI6IjQzNCIsIlRvcCI6MC4wLCJMZWZ0IjowLjAsIlJpZ2h0IjowLjAsIkJvdHRvbSI6MC4wfSwiUGFkZGluZyI6eyIkaWQiOiI0MzUiLCJUb3AiOjAuMCwiTGVmdCI6MC4wLCJSaWdodCI6MC4wLCJCb3R0b20iOjAuMH0sIklzVmlzaWJsZSI6dHJ1ZSwiV2lkdGgiOjAuMCwiSGVpZ2h0IjowLjAsIkJvcmRlclN0eWxlIjp7IiRpZCI6IjQzNiIsIkxpbmVDb2xvciI6bnVsbCwiTGluZVdlaWdodCI6MC4wLCJMaW5lVHlwZSI6MCwiUGFyZW50U3R5bGUiOm51bGx9LCJQYXJlbnRTdHlsZSI6bnVsbH0sIk1hcmdpbiI6eyIkaWQiOiI0MzciLCJUb3AiOjAuMCwiTGVmdCI6MC4wLCJSaWdodCI6MC4wLCJCb3R0b20iOjAuMH0sIlBhZGRpbmciOnsiJGlkIjoiNDM4IiwiVG9wIjowLjAsIkxlZnQiOjAuMCwiUmlnaHQiOjAuMCwiQm90dG9tIjowLjB9LCJJc1Zpc2libGUiOnRydWUsIldpZHRoIjowLjAsIkhlaWdodCI6MC4wLCJCb3JkZXJTdHlsZSI6eyIkaWQiOiI0MzkiLCJMaW5lQ29sb3IiOm51bGwsIkxpbmVXZWlnaHQiOjAuMCwiTGluZVR5cGUiOjAsIlBhcmVudFN0eWxlIjpudWxsfSwiUGFyZW50U3R5bGUiOm51bGx9LCJfYWRkaXRpb25hbFN3aW1sYW5lVjJTdHlsZXMiOltdfSwiU2NhbGUiOm51bGwsIlNjYWxlVjIiOnsiJGlkIjoiNDQwIiwiU3RhcnREYXRlIjoiMjAxOC0wMS0wMVQyMzo1OTowMFoiLCJFbmREYXRlIjoiMjAyNS0wMS0wN1QyMzo1OTowMCIsIkF1dG9EYXRlUmFuZ2UiOnRydWUsIldvcmtpbmdEYXlzIjozMSwiRmlzY2FsWWVhciI6eyIkaWQiOiI0NDEiLCJTdGFydE1vbnRoIjoxLCJVc2VTdGFydGluZ1llYXJGb3JOdW1iZXJpbmciOnRydWUsIlNob3dGaXNjYWxZZWFyTGFiZWwiOnRydWV9LCJUb2RheU1hcmtlclRleHQiOiJUb2RheSIsIkF1dG9TY2FsZVR5cGUiOnRydWUsIlRpbWViYW5kU2NhbGVzIjp7IiRpZCI6IjQ0MiIsIlRvcFNjYWxlTGF5ZXIiOnsiJGlkIjoiNDQzIiwiRm9ybWF0IjoiTU1NIiwiVHlwZSI6Mn0sIk1pZGRsZVNjYWxlTGF5ZXIiOnsiJGlkIjoiNDQ0IiwiRm9ybWF0IjpudWxsLCJUeXBlIjowfSwiQm90dG9tU2NhbGVMYXllciI6eyIkaWQiOiI0NDUiLCJGb3JtYXQiOm51bGwsIlR5cGUiOjB9fX0sIk1pbGVzdG9uZXMiOlt7IiRpZCI6IjQ0NiIsIkRhdGUiOiIyMDI0LTA5LTA0VDIzOjU5OjAwIiwiU3R5bGUiOnsiJGlkIjoiNDQ3IiwiU2hhcGUiOjAsIkNvbm5lY3Rvck1hcmdpbiI6eyIkaWQiOiI0NDgiLCJUb3AiOjAuMCwiTGVmdCI6Mi4wLCJSaWdodCI6Mi4wLCJCb3R0b20iOjAuMH0sIkNvbm5lY3RvclN0eWxlIjp7IiRpZCI6IjQ0OSIsIkxpbmVDb2xvciI6eyIkaWQiOiI0NTAiLCIkdHlwZSI6Ik5MUkUuQ29tbW9uLkRvbS5Tb2xpZENvbG9yQnJ1c2gsIE5MUkUuQ29tbW9uIiwiQ29sb3IiOnsiJGlkIjoiNDUxIiwiQSI6MTI3LCJSIjo3OSwiRyI6MTI5LCJCIjoxODl9fSwiTGluZVdlaWdodCI6MS4wLCJMaW5lVHlwZSI6MCwiUGFyZW50U3R5bGUiOm51bGx9LCJJc0JlbG93VGltZWJhbmQiOnRydWUsIlBvc2l0aW9uT25UYXNrIjowLCJIaWRlRGF0ZSI6ZmFsc2UsIlNoYXBlU2l6ZSI6MSwiU3BhY2luZyI6MC4wLCJQYWRkaW5nIjp7IiRpZCI6IjQ1MiIsIlRvcCI6NS4wLCJMZWZ0IjozLjAsIlJpZ2h0IjowLjAsIkJvdHRvbSI6Mi4wfSwiU2hhcGVTdHlsZSI6eyIkaWQiOiI0NTMiLCJNYXJnaW4iOnsiJGlkIjoiNDU0IiwiVG9wIjowLjAsIkxlZnQiOjAuMCwiUmlnaHQiOjAuMCwiQm90dG9tIjowLjB9LCJQYWRkaW5nIjp7IiRpZCI6IjQ1NSIsIlRvcCI6MC4wLCJMZWZ0IjowLjAsIlJpZ2h0IjowLjAsIkJvdHRvbSI6MC4wfSwiQmFja2dyb3VuZCI6eyIkaWQiOiI0NTYiLCJDb2xvciI6eyIkaWQiOiI0NTciLCJBIjoyNTUsIlIiOjE2NSwiRyI6MTk0LCJCIjo3M319LCJJc1Zpc2libGUiOnRydWUsIldpZHRoIjoxOC4wLCJIZWlnaHQiOjIwLjAsIkJvcmRlclN0eWxlIjp7IiRpZCI6IjQ1OCIsIkxpbmVDb2xvciI6eyIkaWQiOiI0NTkiLCIkdHlwZSI6Ik5MUkUuQ29tbW9uLkRvbS5Tb2xpZENvbG9yQnJ1c2gsIE5MUkUuQ29tbW9uIiwiQ29sb3IiOnsiJGlkIjoiNDYwIiwiQSI6MjU1LCJSIjoyNTUsIkciOjAsIkIiOjB9fSwiTGluZVdlaWdodCI6MC4wLCJMaW5lVHlwZSI6MCwiUGFyZW50U3R5bGUiOm51bGx9LCJQYXJlbnRTdHlsZSI6bnVsbH0sIlRpdGxlU3R5bGUiOnsiJGlkIjoiNDYxIiwiRm9udFNldHRpbmdzIjp7IiRpZCI6IjQ2MiIsIkZvbnRTaXplIjoxMiwiRm9udE5hbWUiOiJDYWxpYnJpIiwiSXNCb2xkIjp0cnVlLCJJc0l0YWxpYyI6ZmFsc2UsIklzVW5kZXJsaW5lZCI6ZmFsc2UsIlBhcmVudFN0eWxlIjpudWxsfSwiQXV0b1NpemUiOjAsIkZvcmVncm91bmQiOnsiJGlkIjoiNDYzIiwiQ29sb3IiOnsiJGlkIjoiNDY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2NSIsIlRvcCI6MC4wLCJMZWZ0IjowLjAsIlJpZ2h0IjowLjAsIkJvdHRvbSI6MC4wfSwiUGFkZGluZyI6eyIkaWQiOiI0NjYiLCJUb3AiOjAuMCwiTGVmdCI6MC4wLCJSaWdodCI6MC4wLCJCb3R0b20iOjAuMH0sIkJhY2tncm91bmQiOnsiJGlkIjoiNDY3IiwiQ29sb3IiOnsiJGlkIjoiNDY4IiwiQSI6MCwiUiI6MjU1LCJHIjoyNTUsIkIiOjI1NX19LCJJc1Zpc2libGUiOnRydWUsIldpZHRoIjowLjAsIkhlaWdodCI6MC4wLCJCb3JkZXJTdHlsZSI6eyIkaWQiOiI0NjkiLCJMaW5lQ29sb3IiOm51bGwsIkxpbmVXZWlnaHQiOjAuMCwiTGluZVR5cGUiOjAsIlBhcmVudFN0eWxlIjpudWxsfSwiUGFyZW50U3R5bGUiOm51bGx9LCJEYXRlU3R5bGUiOnsiJGlkIjoiNDcwIiwiRm9udFNldHRpbmdzIjp7IiRpZCI6IjQ3MSIsIkZvbnRTaXplIjoxMCwiRm9udE5hbWUiOiJDYWxpYnJpIiwiSXNCb2xkIjpmYWxzZSwiSXNJdGFsaWMiOmZhbHNlLCJJc1VuZGVybGluZWQiOmZhbHNlLCJQYXJlbnRTdHlsZSI6bnVsbH0sIkF1dG9TaXplIjowLCJGb3JlZ3JvdW5kIjp7IiRpZCI6IjQ3MiIsIkNvbG9yIjp7IiRpZCI6IjQ3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c0IiwiVG9wIjowLjAsIkxlZnQiOjAuMCwiUmlnaHQiOjAuMCwiQm90dG9tIjowLjB9LCJQYWRkaW5nIjp7IiRpZCI6IjQ3NSIsIlRvcCI6MC4wLCJMZWZ0IjowLjAsIlJpZ2h0IjowLjAsIkJvdHRvbSI6MC4wfSwiQmFja2dyb3VuZCI6eyIkaWQiOiI0NzYiLCJDb2xvciI6eyIkaWQiOiI0NzciLCJBIjowLCJSIjoyNTUsIkciOjI1NSwiQiI6MjU1fX0sIklzVmlzaWJsZSI6dHJ1ZSwiV2lkdGgiOjAuMCwiSGVpZ2h0IjowLjAsIkJvcmRlclN0eWxlIjp7IiRpZCI6IjQ3OCIsIkxpbmVDb2xvciI6bnVsbCwiTGluZVdlaWdodCI6MC4wLCJMaW5lVHlwZSI6MCwiUGFyZW50U3R5bGUiOm51bGx9LCJQYXJlbnRTdHlsZSI6bnVsbH0sIkRhdGVGb3JtYXQiOnsiJGlkIjoiNDc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4MCIsIkZvcm1hdCI6MCwiSXNWaXNpYmxlIjpmYWxzZSwiTGFzdEtub3duVmlzaWJpbGl0eVN0YXRlIjpmYWxzZX0sIklzVmlzaWJsZSI6dHJ1ZSwiUGFyZW50U3R5bGUiOm51bGx9LCJJbmRleCI6MCwiUGVyY2VudGFnZUNvbXBsZXRlIjpudWxsLCJQb3NpdGlvbiI6eyJSYXRpbyI6MC4wLCJJc0N1c3RvbSI6ZmFsc2V9LCJEYXRlRm9ybWF0Ijp7IiRyZWYiOiI0NzkifSwiV2Vla051bWJlcmluZyI6eyIkaWQiOiI0ODEiLCJGb3JtYXQiOjAsIklzVmlzaWJsZSI6ZmFsc2UsIkxhc3RLbm93blZpc2liaWxpdHlTdGF0ZSI6ZmFsc2V9LCJSZWxhdGVkVGFza0lkIjoiMDAwMDAwMDAtMDAwMC0wMDAwLTAwMDAtMDAwMDAwMDAwMDAwIiwiSWQiOiI2YTU3MDM5ZS00Njg3LTRlNzItOWY5Ny02ZGM0ZWNmNmU1NDUiLCJJbXBvcnRJZCI6bnVsbCwiVGl0bGUiOiJSZXZpZXcwIiwiTm90ZSI6bnVsbCwiSHlwZXJsaW5rIjp7IiRpZCI6IjQ4MiIsIkFkZHJlc3MiOiIiLCJTdWJBZGRyZXNzIjoiIn0sIklzQ2hhbmdlZCI6ZmFsc2UsIklzTmV3IjpmYWxzZX0seyIkaWQiOiI0ODMiLCJEYXRlIjoiMjAyNS0wMS0wN1QyMzo1OTowMCIsIlN0eWxlIjp7IiRpZCI6IjQ4NCIsIlNoYXBlIjoxNCwiQ29ubmVjdG9yTWFyZ2luIjp7IiRpZCI6IjQ4NSIsIlRvcCI6MC4wLCJMZWZ0IjoyLjAsIlJpZ2h0IjoyLjAsIkJvdHRvbSI6MC4wfSwiQ29ubmVjdG9yU3R5bGUiOnsiJGlkIjoiNDg2IiwiTGluZUNvbG9yIjp7IiRpZCI6IjQ4NyIsIiR0eXBlIjoiTkxSRS5Db21tb24uRG9tLlNvbGlkQ29sb3JCcnVzaCwgTkxSRS5Db21tb24iLCJDb2xvciI6eyIkaWQiOiI0ODgiLCJBIjoxMjcsIlIiOjc5LCJHIjoxMjksIkIiOjE4OX19LCJMaW5lV2VpZ2h0IjoxLjAsIkxpbmVUeXBlIjowLCJQYXJlbnRTdHlsZSI6bnVsbH0sIklzQmVsb3dUaW1lYmFuZCI6dHJ1ZSwiUG9zaXRpb25PblRhc2siOjAsIkhpZGVEYXRlIjpmYWxzZSwiU2hhcGVTaXplIjoxLCJTcGFjaW5nIjowLjAsIlBhZGRpbmciOnsiJGlkIjoiNDg5IiwiVG9wIjo1LjAsIkxlZnQiOjMuMCwiUmlnaHQiOjAuMCwiQm90dG9tIjoyLjB9LCJTaGFwZVN0eWxlIjp7IiRpZCI6IjQ5MCIsIk1hcmdpbiI6eyIkaWQiOiI0OTEiLCJUb3AiOjAuMCwiTGVmdCI6MC4wLCJSaWdodCI6MC4wLCJCb3R0b20iOjAuMH0sIlBhZGRpbmciOnsiJGlkIjoiNDkyIiwiVG9wIjowLjAsIkxlZnQiOjAuMCwiUmlnaHQiOjAuMCwiQm90dG9tIjowLjB9LCJCYWNrZ3JvdW5kIjp7IiRpZCI6IjQ5MyIsIkNvbG9yIjp7IiRpZCI6IjQ5NCIsIkEiOjI1NSwiUiI6MjM3LCJHIjoxMjUsIkIiOjQ5fX0sIklzVmlzaWJsZSI6dHJ1ZSwiV2lkdGgiOjE4LjAsIkhlaWdodCI6MjAuMCwiQm9yZGVyU3R5bGUiOnsiJGlkIjoiNDk1IiwiTGluZUNvbG9yIjp7IiRpZCI6IjQ5NiIsIiR0eXBlIjoiTkxSRS5Db21tb24uRG9tLlNvbGlkQ29sb3JCcnVzaCwgTkxSRS5Db21tb24iLCJDb2xvciI6eyIkaWQiOiI0OTciLCJBIjoyNTUsIlIiOjI1NSwiRyI6MCwiQiI6MH19LCJMaW5lV2VpZ2h0IjowLjAsIkxpbmVUeXBlIjowLCJQYXJlbnRTdHlsZSI6bnVsbH0sIlBhcmVudFN0eWxlIjpudWxsfSwiVGl0bGVTdHlsZSI6eyIkaWQiOiI0OTgiLCJGb250U2V0dGluZ3MiOnsiJGlkIjoiNDk5IiwiRm9udFNpemUiOjEyLCJGb250TmFtZSI6IkNhbGlicmkiLCJJc0JvbGQiOnRydWUsIklzSXRhbGljIjpmYWxzZSwiSXNVbmRlcmxpbmVkIjpmYWxzZSwiUGFyZW50U3R5bGUiOm51bGx9LCJBdXRvU2l6ZSI6MCwiRm9yZWdyb3VuZCI6eyIkaWQiOiI1MDAiLCJDb2xvciI6eyIkaWQiOiI1MDE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AyIiwiVG9wIjowLjAsIkxlZnQiOjAuMCwiUmlnaHQiOjAuMCwiQm90dG9tIjowLjB9LCJQYWRkaW5nIjp7IiRpZCI6IjUwMyIsIlRvcCI6MC4wLCJMZWZ0IjowLjAsIlJpZ2h0IjowLjAsIkJvdHRvbSI6MC4wfSwiQmFja2dyb3VuZCI6eyIkaWQiOiI1MDQiLCJDb2xvciI6eyIkaWQiOiI1MDUiLCJBIjowLCJSIjoyNTUsIkciOjI1NSwiQiI6MjU1fX0sIklzVmlzaWJsZSI6dHJ1ZSwiV2lkdGgiOjAuMCwiSGVpZ2h0IjowLjAsIkJvcmRlclN0eWxlIjp7IiRpZCI6IjUwNiIsIkxpbmVDb2xvciI6bnVsbCwiTGluZVdlaWdodCI6MC4wLCJMaW5lVHlwZSI6MCwiUGFyZW50U3R5bGUiOm51bGx9LCJQYXJlbnRTdHlsZSI6bnVsbH0sIkRhdGVTdHlsZSI6eyIkaWQiOiI1MDciLCJGb250U2V0dGluZ3MiOnsiJGlkIjoiNTA4IiwiRm9udFNpemUiOjEwLCJGb250TmFtZSI6IkNhbGlicmkiLCJJc0JvbGQiOmZhbHNlLCJJc0l0YWxpYyI6ZmFsc2UsIklzVW5kZXJsaW5lZCI6ZmFsc2UsIlBhcmVudFN0eWxlIjpudWxsfSwiQXV0b1NpemUiOjAsIkZvcmVncm91bmQiOnsiJGlkIjoiNTA5IiwiQ29sb3IiOnsiJGlkIjoiNTEw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MTEiLCJUb3AiOjAuMCwiTGVmdCI6MC4wLCJSaWdodCI6MC4wLCJCb3R0b20iOjAuMH0sIlBhZGRpbmciOnsiJGlkIjoiNTEyIiwiVG9wIjowLjAsIkxlZnQiOjAuMCwiUmlnaHQiOjAuMCwiQm90dG9tIjowLjB9LCJCYWNrZ3JvdW5kIjp7IiRpZCI6IjUxMyIsIkNvbG9yIjp7IiRpZCI6IjUxNCIsIkEiOjAsIlIiOjI1NSwiRyI6MjU1LCJCIjoyNTV9fSwiSXNWaXNpYmxlIjp0cnVlLCJXaWR0aCI6MC4wLCJIZWlnaHQiOjAuMCwiQm9yZGVyU3R5bGUiOnsiJGlkIjoiNTE1IiwiTGluZUNvbG9yIjpudWxsLCJMaW5lV2VpZ2h0IjowLjAsIkxpbmVUeXBlIjowLCJQYXJlbnRTdHlsZSI6bnVsbH0sIlBhcmVudFN0eWxlIjpudWxsfSwiRGF0ZUZvcm1hdCI6eyIkaWQiOiI1M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3IiwiRm9ybWF0IjowLCJJc1Zpc2libGUiOmZhbHNlLCJMYXN0S25vd25WaXNpYmlsaXR5U3RhdGUiOmZhbHNlfSwiSXNWaXNpYmxlIjp0cnVlLCJQYXJlbnRTdHlsZSI6bnVsbH0sIkluZGV4IjoxLCJQZXJjZW50YWdlQ29tcGxldGUiOm51bGwsIlBvc2l0aW9uIjp7IlJhdGlvIjowLjAsIklzQ3VzdG9tIjpmYWxzZX0sIkRhdGVGb3JtYXQiOnsiJHJlZiI6IjUxNiJ9LCJXZWVrTnVtYmVyaW5nIjp7IiRpZCI6IjUxOCIsIkZvcm1hdCI6MCwiSXNWaXNpYmxlIjpmYWxzZSwiTGFzdEtub3duVmlzaWJpbGl0eVN0YXRlIjpmYWxzZX0sIlJlbGF0ZWRUYXNrSWQiOiIwMDAwMDAwMC0wMDAwLTAwMDAtMDAwMC0wMDAwMDAwMDAwMDAiLCJJZCI6IjVjMzk0ZTEyLTBjYzgtNDhjNS1iNTk3LWQxNmM5ZGYzYTQ2ZSIsIkltcG9ydElkIjpudWxsLCJUaXRsZSI6IkZpbmFsIFJldmlldyIsIk5vdGUiOm51bGwsIkh5cGVybGluayI6eyIkaWQiOiI1MTkiLCJBZGRyZXNzIjoiIiwiU3ViQWRkcmVzcyI6IiJ9LCJJc0NoYW5nZWQiOmZhbHNlLCJJc05ldyI6ZmFsc2V9LHsiJGlkIjoiNTIwIiwiRGF0ZSI6IjIwMjQtMTAtMTBUMjM6NTk6MDAiLCJTdHlsZSI6eyIkaWQiOiI1MjEiLCJTaGFwZSI6MCwiQ29ubmVjdG9yTWFyZ2luIjp7IiRpZCI6IjUyMiIsIlRvcCI6MC4wLCJMZWZ0IjoyLjAsIlJpZ2h0IjoyLjAsIkJvdHRvbSI6MC4wfSwiQ29ubmVjdG9yU3R5bGUiOnsiJGlkIjoiNTIzIiwiTGluZUNvbG9yIjp7IiRpZCI6IjUyNCIsIiR0eXBlIjoiTkxSRS5Db21tb24uRG9tLlNvbGlkQ29sb3JCcnVzaCwgTkxSRS5Db21tb24iLCJDb2xvciI6eyIkaWQiOiI1MjUiLCJBIjoxMjcsIlIiOjc5LCJHIjoxMjksIkIiOjE4OX19LCJMaW5lV2VpZ2h0IjoxLjAsIkxpbmVUeXBlIjowLCJQYXJlbnRTdHlsZSI6bnVsbH0sIklzQmVsb3dUaW1lYmFuZCI6dHJ1ZSwiUG9zaXRpb25PblRhc2siOjAsIkhpZGVEYXRlIjpmYWxzZSwiU2hhcGVTaXplIjoxLCJTcGFjaW5nIjowLjAsIlBhZGRpbmciOnsiJGlkIjoiNTI2IiwiVG9wIjo1LjAsIkxlZnQiOjMuMCwiUmlnaHQiOjAuMCwiQm90dG9tIjoyLjB9LCJTaGFwZVN0eWxlIjp7IiRpZCI6IjUyNyIsIk1hcmdpbiI6eyIkaWQiOiI1MjgiLCJUb3AiOjAuMCwiTGVmdCI6MC4wLCJSaWdodCI6MC4wLCJCb3R0b20iOjAuMH0sIlBhZGRpbmciOnsiJGlkIjoiNTI5IiwiVG9wIjowLjAsIkxlZnQiOjAuMCwiUmlnaHQiOjAuMCwiQm90dG9tIjowLjB9LCJCYWNrZ3JvdW5kIjp7IiRpZCI6IjUzMCIsIkNvbG9yIjp7IiRpZCI6IjUzMSIsIkEiOjI1NSwiUiI6MTY1LCJHIjoxOTQsIkIiOjczfX0sIklzVmlzaWJsZSI6dHJ1ZSwiV2lkdGgiOjE4LjAsIkhlaWdodCI6MjAuMCwiQm9yZGVyU3R5bGUiOnsiJGlkIjoiNTMyIiwiTGluZUNvbG9yIjp7IiRpZCI6IjUzMyIsIiR0eXBlIjoiTkxSRS5Db21tb24uRG9tLlNvbGlkQ29sb3JCcnVzaCwgTkxSRS5Db21tb24iLCJDb2xvciI6eyIkaWQiOiI1MzQiLCJBIjoyNTUsIlIiOjI1NSwiRyI6MCwiQiI6MH19LCJMaW5lV2VpZ2h0IjowLjAsIkxpbmVUeXBlIjowLCJQYXJlbnRTdHlsZSI6bnVsbH0sIlBhcmVudFN0eWxlIjpudWxsfSwiVGl0bGVTdHlsZSI6eyIkaWQiOiI1MzUiLCJGb250U2V0dGluZ3MiOnsiJGlkIjoiNTM2IiwiRm9udFNpemUiOjEyLCJGb250TmFtZSI6IkNhbGlicmkiLCJJc0JvbGQiOnRydWUsIklzSXRhbGljIjpmYWxzZSwiSXNVbmRlcmxpbmVkIjpmYWxzZSwiUGFyZW50U3R5bGUiOm51bGx9LCJBdXRvU2l6ZSI6MCwiRm9yZWdyb3VuZCI6eyIkaWQiOiI1MzciLCJDb2xvciI6eyIkaWQiOiI1Mz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M5IiwiVG9wIjowLjAsIkxlZnQiOjAuMCwiUmlnaHQiOjAuMCwiQm90dG9tIjowLjB9LCJQYWRkaW5nIjp7IiRpZCI6IjU0MCIsIlRvcCI6MC4wLCJMZWZ0IjowLjAsIlJpZ2h0IjowLjAsIkJvdHRvbSI6MC4wfSwiQmFja2dyb3VuZCI6eyIkaWQiOiI1NDEiLCJDb2xvciI6eyIkaWQiOiI1NDIiLCJBIjowLCJSIjoyNTUsIkciOjI1NSwiQiI6MjU1fX0sIklzVmlzaWJsZSI6dHJ1ZSwiV2lkdGgiOjAuMCwiSGVpZ2h0IjowLjAsIkJvcmRlclN0eWxlIjp7IiRpZCI6IjU0MyIsIkxpbmVDb2xvciI6bnVsbCwiTGluZVdlaWdodCI6MC4wLCJMaW5lVHlwZSI6MCwiUGFyZW50U3R5bGUiOm51bGx9LCJQYXJlbnRTdHlsZSI6bnVsbH0sIkRhdGVTdHlsZSI6eyIkaWQiOiI1NDQiLCJGb250U2V0dGluZ3MiOnsiJGlkIjoiNTQ1IiwiRm9udFNpemUiOjEwLCJGb250TmFtZSI6IkNhbGlicmkiLCJJc0JvbGQiOmZhbHNlLCJJc0l0YWxpYyI6ZmFsc2UsIklzVW5kZXJsaW5lZCI6ZmFsc2UsIlBhcmVudFN0eWxlIjpudWxsfSwiQXV0b1NpemUiOjAsIkZvcmVncm91bmQiOnsiJGlkIjoiNTQ2IiwiQ29sb3IiOnsiJGlkIjoiNTQ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NDgiLCJUb3AiOjAuMCwiTGVmdCI6MC4wLCJSaWdodCI6MC4wLCJCb3R0b20iOjAuMH0sIlBhZGRpbmciOnsiJGlkIjoiNTQ5IiwiVG9wIjowLjAsIkxlZnQiOjAuMCwiUmlnaHQiOjAuMCwiQm90dG9tIjowLjB9LCJCYWNrZ3JvdW5kIjp7IiRpZCI6IjU1MCIsIkNvbG9yIjp7IiRpZCI6IjU1MSIsIkEiOjAsIlIiOjI1NSwiRyI6MjU1LCJCIjoyNTV9fSwiSXNWaXNpYmxlIjp0cnVlLCJXaWR0aCI6MC4wLCJIZWlnaHQiOjAuMCwiQm9yZGVyU3R5bGUiOnsiJGlkIjoiNTUyIiwiTGluZUNvbG9yIjpudWxsLCJMaW5lV2VpZ2h0IjowLjAsIkxpbmVUeXBlIjowLCJQYXJlbnRTdHlsZSI6bnVsbH0sIlBhcmVudFN0eWxlIjpudWxsfSwiRGF0ZUZvcm1hdCI6eyIkaWQiOiI1NT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U0IiwiRm9ybWF0IjowLCJJc1Zpc2libGUiOmZhbHNlLCJMYXN0S25vd25WaXNpYmlsaXR5U3RhdGUiOmZhbHNlfSwiSXNWaXNpYmxlIjp0cnVlLCJQYXJlbnRTdHlsZSI6bnVsbH0sIkluZGV4IjoyLCJQZXJjZW50YWdlQ29tcGxldGUiOm51bGwsIlBvc2l0aW9uIjp7IlJhdGlvIjowLjAsIklzQ3VzdG9tIjpmYWxzZX0sIkRhdGVGb3JtYXQiOnsiJHJlZiI6IjU1MyJ9LCJXZWVrTnVtYmVyaW5nIjp7IiRpZCI6IjU1NSIsIkZvcm1hdCI6MCwiSXNWaXNpYmxlIjpmYWxzZSwiTGFzdEtub3duVmlzaWJpbGl0eVN0YXRlIjpmYWxzZX0sIlJlbGF0ZWRUYXNrSWQiOiIwMDAwMDAwMC0wMDAwLTAwMDAtMDAwMC0wMDAwMDAwMDAwMDAiLCJJZCI6IjBhM2MzNzVmLTBmYmUtNDYyZi1iMThlLTNhMDYwM2NjZGE3OCIsIkltcG9ydElkIjpudWxsLCJUaXRsZSI6IlJldmlldyAxIiwiTm90ZSI6bnVsbCwiSHlwZXJsaW5rIjp7IiRpZCI6IjU1NiIsIkFkZHJlc3MiOiIiLCJTdWJBZGRyZXNzIjoiIn0sIklzQ2hhbmdlZCI6ZmFsc2UsIklzTmV3IjpmYWxzZX0seyIkaWQiOiI1NTciLCJEYXRlIjoiMjAyNC0xMS0xN1QyMzo1OTowMCIsIlN0eWxlIjp7IiRpZCI6IjU1OCIsIlNoYXBlIjowLCJDb25uZWN0b3JNYXJnaW4iOnsiJGlkIjoiNTU5IiwiVG9wIjowLjAsIkxlZnQiOjIuMCwiUmlnaHQiOjIuMCwiQm90dG9tIjowLjB9LCJDb25uZWN0b3JTdHlsZSI6eyIkaWQiOiI1NjAiLCJMaW5lQ29sb3IiOnsiJGlkIjoiNTYxIiwiJHR5cGUiOiJOTFJFLkNvbW1vbi5Eb20uU29saWRDb2xvckJydXNoLCBOTFJFLkNvbW1vbiIsIkNvbG9yIjp7IiRpZCI6IjU2MiIsIkEiOjEyNywiUiI6NzksIkciOjEyOSwiQiI6MTg5fX0sIkxpbmVXZWlnaHQiOjEuMCwiTGluZVR5cGUiOjAsIlBhcmVudFN0eWxlIjpudWxsfSwiSXNCZWxvd1RpbWViYW5kIjp0cnVlLCJQb3NpdGlvbk9uVGFzayI6MCwiSGlkZURhdGUiOmZhbHNlLCJTaGFwZVNpemUiOjEsIlNwYWNpbmciOjAuMCwiUGFkZGluZyI6eyIkaWQiOiI1NjMiLCJUb3AiOjUuMCwiTGVmdCI6My4wLCJSaWdodCI6MC4wLCJCb3R0b20iOjIuMH0sIlNoYXBlU3R5bGUiOnsiJGlkIjoiNTY0IiwiTWFyZ2luIjp7IiRpZCI6IjU2NSIsIlRvcCI6MC4wLCJMZWZ0IjowLjAsIlJpZ2h0IjowLjAsIkJvdHRvbSI6MC4wfSwiUGFkZGluZyI6eyIkaWQiOiI1NjYiLCJUb3AiOjAuMCwiTGVmdCI6MC4wLCJSaWdodCI6MC4wLCJCb3R0b20iOjAuMH0sIkJhY2tncm91bmQiOnsiJGlkIjoiNTY3IiwiQ29sb3IiOnsiJGlkIjoiNTY4IiwiQSI6MjU1LCJSIjoxNjUsIkciOjE5NCwiQiI6NzN9fSwiSXNWaXNpYmxlIjp0cnVlLCJXaWR0aCI6MTguMCwiSGVpZ2h0IjoyMC4wLCJCb3JkZXJTdHlsZSI6eyIkaWQiOiI1NjkiLCJMaW5lQ29sb3IiOnsiJGlkIjoiNTcwIiwiJHR5cGUiOiJOTFJFLkNvbW1vbi5Eb20uU29saWRDb2xvckJydXNoLCBOTFJFLkNvbW1vbiIsIkNvbG9yIjp7IiRpZCI6IjU3MSIsIkEiOjI1NSwiUiI6MjM0LCJHIjoyMiwiQiI6MzB9fSwiTGluZVdlaWdodCI6MC4wLCJMaW5lVHlwZSI6MCwiUGFyZW50U3R5bGUiOm51bGx9LCJQYXJlbnRTdHlsZSI6bnVsbH0sIlRpdGxlU3R5bGUiOnsiJGlkIjoiNTcyIiwiRm9udFNldHRpbmdzIjp7IiRpZCI6IjU3MyIsIkZvbnRTaXplIjoxMiwiRm9udE5hbWUiOiJDYWxpYnJpIiwiSXNCb2xkIjp0cnVlLCJJc0l0YWxpYyI6ZmFsc2UsIklzVW5kZXJsaW5lZCI6ZmFsc2UsIlBhcmVudFN0eWxlIjpudWxsfSwiQXV0b1NpemUiOjAsIkZvcmVncm91bmQiOnsiJGlkIjoiNTc0IiwiQ29sb3IiOnsiJGlkIjoiNTc1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U3NiIsIlRvcCI6MC4wLCJMZWZ0IjowLjAsIlJpZ2h0IjowLjAsIkJvdHRvbSI6MC4wfSwiUGFkZGluZyI6eyIkaWQiOiI1NzciLCJUb3AiOjAuMCwiTGVmdCI6MC4wLCJSaWdodCI6MC4wLCJCb3R0b20iOjAuMH0sIkJhY2tncm91bmQiOnsiJGlkIjoiNTc4IiwiQ29sb3IiOnsiJGlkIjoiNTc5IiwiQSI6MCwiUiI6MjU1LCJHIjoyNTUsIkIiOjI1NX19LCJJc1Zpc2libGUiOnRydWUsIldpZHRoIjowLjAsIkhlaWdodCI6MC4wLCJCb3JkZXJTdHlsZSI6eyIkaWQiOiI1ODAiLCJMaW5lQ29sb3IiOm51bGwsIkxpbmVXZWlnaHQiOjAuMCwiTGluZVR5cGUiOjAsIlBhcmVudFN0eWxlIjpudWxsfSwiUGFyZW50U3R5bGUiOm51bGx9LCJEYXRlU3R5bGUiOnsiJGlkIjoiNTgxIiwiRm9udFNldHRpbmdzIjp7IiRpZCI6IjU4MiIsIkZvbnRTaXplIjoxMCwiRm9udE5hbWUiOiJDYWxpYnJpIiwiSXNCb2xkIjpmYWxzZSwiSXNJdGFsaWMiOmZhbHNlLCJJc1VuZGVybGluZWQiOmZhbHNlLCJQYXJlbnRTdHlsZSI6bnVsbH0sIkF1dG9TaXplIjowLCJGb3JlZ3JvdW5kIjp7IiRpZCI6IjU4MyIsIkNvbG9yIjp7IiRpZCI6IjU4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Tg1IiwiVG9wIjowLjAsIkxlZnQiOjAuMCwiUmlnaHQiOjAuMCwiQm90dG9tIjowLjB9LCJQYWRkaW5nIjp7IiRpZCI6IjU4NiIsIlRvcCI6MC4wLCJMZWZ0IjowLjAsIlJpZ2h0IjowLjAsIkJvdHRvbSI6MC4wfSwiQmFja2dyb3VuZCI6eyIkaWQiOiI1ODciLCJDb2xvciI6eyIkaWQiOiI1ODgiLCJBIjowLCJSIjoyNTUsIkciOjI1NSwiQiI6MjU1fX0sIklzVmlzaWJsZSI6dHJ1ZSwiV2lkdGgiOjAuMCwiSGVpZ2h0IjowLjAsIkJvcmRlclN0eWxlIjp7IiRpZCI6IjU4OSIsIkxpbmVDb2xvciI6bnVsbCwiTGluZVdlaWdodCI6MC4wLCJMaW5lVHlwZSI6MCwiUGFyZW50U3R5bGUiOm51bGx9LCJQYXJlbnRTdHlsZSI6bnVsbH0sIkRhdGVGb3JtYXQiOnsiJGlkIjoiNTk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MSIsIkZvcm1hdCI6MCwiSXNWaXNpYmxlIjpmYWxzZSwiTGFzdEtub3duVmlzaWJpbGl0eVN0YXRlIjpmYWxzZX0sIklzVmlzaWJsZSI6dHJ1ZSwiUGFyZW50U3R5bGUiOm51bGx9LCJJbmRleCI6MywiUGVyY2VudGFnZUNvbXBsZXRlIjpudWxsLCJQb3NpdGlvbiI6eyJSYXRpbyI6MC4wOTA0NzUzMDg2NDE5NzUyNDEsIklzQ3VzdG9tIjp0cnVlfSwiRGF0ZUZvcm1hdCI6eyIkcmVmIjoiNTkwIn0sIldlZWtOdW1iZXJpbmciOnsiJGlkIjoiNTkyIiwiRm9ybWF0IjowLCJJc1Zpc2libGUiOmZhbHNlLCJMYXN0S25vd25WaXNpYmlsaXR5U3RhdGUiOmZhbHNlfSwiUmVsYXRlZFRhc2tJZCI6IjAwMDAwMDAwLTAwMDAtMDAwMC0wMDAwLTAwMDAwMDAwMDAwMCIsIklkIjoiYmJmNDA1ZDUtNWU5NC00OGEzLWE4OWMtZjI4ZWNhODllYTYyIiwiSW1wb3J0SWQiOm51bGwsIlRpdGxlIjoiUmV2aWV3IDIiLCJOb3RlIjpudWxsLCJIeXBlcmxpbmsiOnsiJGlkIjoiNTkzIiwiQWRkcmVzcyI6IiIsIlN1YkFkZHJlc3MiOiIifSwiSXNDaGFuZ2VkIjpmYWxzZSwiSXNOZXciOmZhbHNlfV0sIlRhc2tzIjpbeyIkaWQiOiI1OTQiLCJHcm91cE5hbWUiOm51bGwsIlN0YXJ0RGF0ZSI6IjIwMjQtMDktMDFUMDA6MDA6MDBaIiwiRW5kRGF0ZSI6IjIwMjQtMDktMDZUMjM6NTk6MDBaIiwiUGVyY2VudGFnZUNvbXBsZXRlIjpudWxsLCJTdHlsZSI6eyIkaWQiOiI1OTUiLCJTaGFwZSI6MSwiU2hhcGVUaGlja25lc3MiOjEsIkR1cmF0aW9uRm9ybWF0IjowLCJJbmNsdWRlTm9uV29ya2luZ0RheXNJbkR1cmF0aW9uIjpmYWxzZSwiUGVyY2VudGFnZUNvbXBsZXRlU3R5bGUiOnsiJGlkIjoiNTk2IiwiRm9udFNldHRpbmdzIjp7IiRpZCI6IjU5NyIsIkZvbnRTaXplIjoxMCwiRm9udE5hbWUiOiJDYWxpYnJpIiwiSXNCb2xkIjpmYWxzZSwiSXNJdGFsaWMiOmZhbHNlLCJJc1VuZGVybGluZWQiOmZhbHNlLCJQYXJlbnRTdHlsZSI6bnVsbH0sIkF1dG9TaXplIjowLCJGb3JlZ3JvdW5kIjp7IiRpZCI6IjU5OCIsIkNvbG9yIjp7IiRpZCI6IjU5O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NjAwIiwiVG9wIjowLjAsIkxlZnQiOjAuMCwiUmlnaHQiOjAuMCwiQm90dG9tIjowLjB9LCJQYWRkaW5nIjp7IiRpZCI6IjYwMSIsIlRvcCI6MC4wLCJMZWZ0IjowLjAsIlJpZ2h0IjowLjAsIkJvdHRvbSI6MC4wfSwiQmFja2dyb3VuZCI6eyIkaWQiOiI2MDIiLCJDb2xvciI6eyIkaWQiOiI2MDMiLCJBIjo4OSwiUiI6MCwiRyI6MCwiQiI6MH19LCJJc1Zpc2libGUiOnRydWUsIldpZHRoIjowLjAsIkhlaWdodCI6MC4wLCJCb3JkZXJTdHlsZSI6eyIkaWQiOiI2MDQiLCJMaW5lQ29sb3IiOm51bGwsIkxpbmVXZWlnaHQiOjAuMCwiTGluZVR5cGUiOjAsIlBhcmVudFN0eWxlIjpudWxsfSwiUGFyZW50U3R5bGUiOm51bGx9LCJEdXJhdGlvblN0eWxlIjp7IiRpZCI6IjYwNSIsIkZvbnRTZXR0aW5ncyI6eyIkaWQiOiI2MDYiLCJGb250U2l6ZSI6MTAsIkZvbnROYW1lIjoiQ2FsaWJyaSIsIklzQm9sZCI6ZmFsc2UsIklzSXRhbGljIjpmYWxzZSwiSXNVbmRlcmxpbmVkIjpmYWxzZSwiUGFyZW50U3R5bGUiOm51bGx9LCJBdXRvU2l6ZSI6MCwiRm9yZWdyb3VuZCI6eyIkaWQiOiI2MDciLCJDb2xvciI6eyIkaWQiOiI2MD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MDkiLCJUb3AiOjAuMCwiTGVmdCI6MC4wLCJSaWdodCI6MC4wLCJCb3R0b20iOjAuMH0sIlBhZGRpbmciOnsiJGlkIjoiNjEwIiwiVG9wIjowLjAsIkxlZnQiOjAuMCwiUmlnaHQiOjAuMCwiQm90dG9tIjowLjB9LCJCYWNrZ3JvdW5kIjp7IiRpZCI6IjYxMSIsIkNvbG9yIjp7IiRpZCI6IjYxMiIsIkEiOjg5LCJSIjowLCJHIjowLCJCIjowfX0sIklzVmlzaWJsZSI6dHJ1ZSwiV2lkdGgiOjAuMCwiSGVpZ2h0IjowLjAsIkJvcmRlclN0eWxlIjp7IiRpZCI6IjYxMyIsIkxpbmVDb2xvciI6bnVsbCwiTGluZVdlaWdodCI6MC4wLCJMaW5lVHlwZSI6MCwiUGFyZW50U3R5bGUiOm51bGx9LCJQYXJlbnRTdHlsZSI6bnVsbH0sIkhvcml6b250YWxDb25uZWN0b3JTdHlsZSI6eyIkaWQiOiI2MTQiLCJMaW5lQ29sb3IiOnsiJGlkIjoiNjE1IiwiJHR5cGUiOiJOTFJFLkNvbW1vbi5Eb20uU29saWRDb2xvckJydXNoLCBOTFJFLkNvbW1vbiIsIkNvbG9yIjp7IiRpZCI6IjYxNiIsIkEiOjI1NSwiUiI6MjEyLCJHIjoyMzQsIkIiOjI1NX19LCJMaW5lV2VpZ2h0IjoxLjAsIkxpbmVUeXBlIjowLCJQYXJlbnRTdHlsZSI6bnVsbH0sIlZlcnRpY2FsQ29ubmVjdG9yU3R5bGUiOnsiJGlkIjoiNjE3IiwiTGluZUNvbG9yIjp7IiRpZCI6IjYxOCIsIiR0eXBlIjoiTkxSRS5Db21tb24uRG9tLlNvbGlkQ29sb3JCcnVzaCwgTkxSRS5Db21tb24iLCJDb2xvciI6eyIkaWQiOiI2MTkiLCJBIjoyNTUsIlIiOjIxMiwiRyI6MjM0LCJCIjoyNTV9fSwiTGluZVdlaWdodCI6MS4wLCJMaW5lVHlwZSI6MCwiUGFyZW50U3R5bGUiOm51bGx9LCJNYXJnaW4iOm51bGwsIlN0YXJ0RGF0ZVBvc2l0aW9uIjozLCJFbmREYXRlUG9zaXRpb24iOjQsIkRhdGVJc1Zpc2libGUiOnRydWUsIlRpdGxlUG9zaXRpb24iOjUsIkR1cmF0aW9uUG9zaXRpb24iOjYsIlBlcmNlbnRhZ2VDb21wbGV0ZWRQb3NpdGlvbiI6NiwiU3BhY2luZyI6MTAsIklzQmVsb3dUaW1lYmFuZCI6ZmFsc2UsIlBlcmNlbnRhZ2VDb21wbGV0ZVNoYXBlT3BhY2l0eSI6MzUsIlNoYXBlU3R5bGUiOnsiJGlkIjoiNjIwIiwiTWFyZ2luIjp7IiRpZCI6IjYyMSIsIlRvcCI6MC4wLCJMZWZ0Ijo0LjAsIlJpZ2h0Ijo0LjAsIkJvdHRvbSI6MC4wfSwiUGFkZGluZyI6eyIkaWQiOiI2MjIiLCJUb3AiOjAuMCwiTGVmdCI6MC4wLCJSaWdodCI6MC4wLCJCb3R0b20iOjAuMH0sIkJhY2tncm91bmQiOnsiJGlkIjoiNjIzIiwiQ29sb3IiOnsiJGlkIjoiNjI0IiwiQSI6MjU1LCJSIjoxMjQsIkciOjIwMiwiQiI6OTh9fSwiSXNWaXNpYmxlIjp0cnVlLCJXaWR0aCI6MC4wLCJIZWlnaHQiOjE2LjAsIkJvcmRlclN0eWxlIjp7IiRpZCI6IjYyNSIsIkxpbmVDb2xvciI6eyIkaWQiOiI2MjYiLCIkdHlwZSI6Ik5MUkUuQ29tbW9uLkRvbS5Tb2xpZENvbG9yQnJ1c2gsIE5MUkUuQ29tbW9uIiwiQ29sb3IiOnsiJGlkIjoiNjI3IiwiQSI6MjU1LCJSIjoyNTUsIkciOjAsIkIiOjB9fSwiTGluZVdlaWdodCI6MC4wLCJMaW5lVHlwZSI6MCwiUGFyZW50U3R5bGUiOm51bGx9LCJQYXJlbnRTdHlsZSI6bnVsbH0sIlRpdGxlU3R5bGUiOnsiJGlkIjoiNjI4IiwiRm9udFNldHRpbmdzIjp7IiRpZCI6IjYyOSIsIkZvbnRTaXplIjoxMiwiRm9udE5hbWUiOiJDYWxpYnJpIiwiSXNCb2xkIjp0cnVlLCJJc0l0YWxpYyI6ZmFsc2UsIklzVW5kZXJsaW5lZCI6ZmFsc2UsIlBhcmVudFN0eWxlIjpudWxsfSwiQXV0b1NpemUiOjIsIkZvcmVncm91bmQiOnsiJGlkIjoiNjMwIiwiQ29sb3IiOnsiJGlkIjoiNjMxIiwiQSI6MjU1LCJSIjo0LCJHIjo5NywiQiI6MTIzfX0sIk1heFdpZHRoIjo0Ni40NTkyODI3MDA0MjE4NjYsIk1heEhlaWdodCI6IkluZmluaXR5IiwiU21hcnRGb3JlZ3JvdW5kSXNBY3RpdmUiOmZhbHNlLCJIb3Jpem9udGFsQWxpZ25tZW50IjowLCJWZXJ0aWNhbEFsaWdubWVudCI6MCwiU21hcnRGb3JlZ3JvdW5kIjpudWxsLCJCYWNrZ3JvdW5kRmlsbFR5cGUiOjAsIk1hcmdpbiI6eyIkaWQiOiI2MzIiLCJUb3AiOjAuMCwiTGVmdCI6MC4wLCJSaWdodCI6MC4wLCJCb3R0b20iOjAuMH0sIlBhZGRpbmciOnsiJGlkIjoiNjMzIiwiVG9wIjowLjAsIkxlZnQiOjAuMCwiUmlnaHQiOjAuMCwiQm90dG9tIjowLjB9LCJCYWNrZ3JvdW5kIjp7IiRpZCI6IjYzNCIsIkNvbG9yIjp7IiRpZCI6IjYzNSIsIkEiOjAsIlIiOjI1NSwiRyI6MjU1LCJCIjoyNTV9fSwiSXNWaXNpYmxlIjp0cnVlLCJXaWR0aCI6MC4wLCJIZWlnaHQiOjAuMCwiQm9yZGVyU3R5bGUiOnsiJGlkIjoiNjM2IiwiTGluZUNvbG9yIjpudWxsLCJMaW5lV2VpZ2h0IjowLjAsIkxpbmVUeXBlIjowLCJQYXJlbnRTdHlsZSI6bnVsbH0sIlBhcmVudFN0eWxlIjpudWxsfSwiRGF0ZVN0eWxlIjp7IiRpZCI6IjYzNyIsIkZvbnRTZXR0aW5ncyI6eyIkaWQiOiI2MzgiLCJGb250U2l6ZSI6MTAsIkZvbnROYW1lIjoiQ2FsaWJyaSIsIklzQm9sZCI6ZmFsc2UsIklzSXRhbGljIjpmYWxzZSwiSXNVbmRlcmxpbmVkIjpmYWxzZSwiUGFyZW50U3R5bGUiOm51bGx9LCJBdXRvU2l6ZSI6MCwiRm9yZWdyb3VuZCI6eyIkaWQiOiI2MzkiLCJDb2xvciI6eyIkaWQiOiI2ND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Y0MSIsIlRvcCI6MC4wLCJMZWZ0IjowLjAsIlJpZ2h0IjowLjAsIkJvdHRvbSI6MC4wfSwiUGFkZGluZyI6eyIkaWQiOiI2NDIiLCJUb3AiOjAuMCwiTGVmdCI6MC4wLCJSaWdodCI6MC4wLCJCb3R0b20iOjAuMH0sIkJhY2tncm91bmQiOnsiJGlkIjoiNjQzIiwiQ29sb3IiOnsiJGlkIjoiNjQ0IiwiQSI6MCwiUiI6MjU1LCJHIjoyNTUsIkIiOjI1NX19LCJJc1Zpc2libGUiOnRydWUsIldpZHRoIjowLjAsIkhlaWdodCI6MC4wLCJCb3JkZXJTdHlsZSI6eyIkaWQiOiI2NDUiLCJMaW5lQ29sb3IiOm51bGwsIkxpbmVXZWlnaHQiOjAuMCwiTGluZVR5cGUiOjAsIlBhcmVudFN0eWxlIjpudWxsfSwiUGFyZW50U3R5bGUiOm51bGx9LCJEYXRlRm9ybWF0Ijp7IiRpZCI6IjY0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DciLCJGb3JtYXQiOjAsIklzVmlzaWJsZSI6ZmFsc2UsIkxhc3RLbm93blZpc2liaWxpdHlTdGF0ZSI6ZmFsc2V9LCJJc1Zpc2libGUiOnRydWUsIlBhcmVudFN0eWxlIjpudWxsfSwiSW5kZXgiOjQsIlNtYXJ0RHVyYXRpb25BY3RpdmF0ZWQiOmZhbHNlLCJEYXRlRm9ybWF0Ijp7IiRyZWYiOiI2NDYifSwiV2Vla051bWJlcmluZyI6eyIkaWQiOiI2NDgiLCJGb3JtYXQiOjAsIklzVmlzaWJsZSI6ZmFsc2UsIkxhc3RLbm93blZpc2liaWxpdHlTdGF0ZSI6ZmFsc2V9LCJJZCI6IjVkZWI5MDhiLThmOWEtNDA2ZS1hMGY3LTRmMmQwNWE2Y2JmZCIsIkltcG9ydElkIjpudWxsLCJUaXRsZSI6IlRpdGxlIFNlbGVjdGlvbiAiLCJOb3RlIjpudWxsLCJIeXBlcmxpbmsiOnsiJGlkIjoiNjQ5IiwiQWRkcmVzcyI6IiIsIlN1YkFkZHJlc3MiOiIifSwiSXNDaGFuZ2VkIjpmYWxzZSwiSXNOZXciOmZhbHNlfSx7IiRpZCI6IjY1MCIsIkdyb3VwTmFtZSI6bnVsbCwiU3RhcnREYXRlIjoiMjAyNC0wOS0xMFQwMDowMDowMFoiLCJFbmREYXRlIjoiMjAyNC0wOS0xNVQyMzo1OTowMFoiLCJQZXJjZW50YWdlQ29tcGxldGUiOm51bGwsIlN0eWxlIjp7IiRpZCI6IjY1MSIsIlNoYXBlIjoxLCJTaGFwZVRoaWNrbmVzcyI6MSwiRHVyYXRpb25Gb3JtYXQiOjAsIkluY2x1ZGVOb25Xb3JraW5nRGF5c0luRHVyYXRpb24iOmZhbHNlLCJQZXJjZW50YWdlQ29tcGxldGVTdHlsZSI6eyIkaWQiOiI2NTIiLCJGb250U2V0dGluZ3MiOnsiJGlkIjoiNjUzIiwiRm9udFNpemUiOjEwLCJGb250TmFtZSI6IkNhbGlicmkiLCJJc0JvbGQiOmZhbHNlLCJJc0l0YWxpYyI6ZmFsc2UsIklzVW5kZXJsaW5lZCI6ZmFsc2UsIlBhcmVudFN0eWxlIjpudWxsfSwiQXV0b1NpemUiOjAsIkZvcmVncm91bmQiOnsiJGlkIjoiNjU0IiwiQ29sb3IiOnsiJGlkIjoiNjU1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2NTYiLCJUb3AiOjAuMCwiTGVmdCI6MC4wLCJSaWdodCI6MC4wLCJCb3R0b20iOjAuMH0sIlBhZGRpbmciOnsiJGlkIjoiNjU3IiwiVG9wIjowLjAsIkxlZnQiOjAuMCwiUmlnaHQiOjAuMCwiQm90dG9tIjowLjB9LCJCYWNrZ3JvdW5kIjp7IiRpZCI6IjY1OCIsIkNvbG9yIjp7IiRpZCI6IjY1OSIsIkEiOjg5LCJSIjowLCJHIjowLCJCIjowfX0sIklzVmlzaWJsZSI6dHJ1ZSwiV2lkdGgiOjAuMCwiSGVpZ2h0IjowLjAsIkJvcmRlclN0eWxlIjp7IiRpZCI6IjY2MCIsIkxpbmVDb2xvciI6bnVsbCwiTGluZVdlaWdodCI6MC4wLCJMaW5lVHlwZSI6MCwiUGFyZW50U3R5bGUiOm51bGx9LCJQYXJlbnRTdHlsZSI6bnVsbH0sIkR1cmF0aW9uU3R5bGUiOnsiJGlkIjoiNjYxIiwiRm9udFNldHRpbmdzIjp7IiRpZCI6IjY2MiIsIkZvbnRTaXplIjoxMCwiRm9udE5hbWUiOiJDYWxpYnJpIiwiSXNCb2xkIjpmYWxzZSwiSXNJdGFsaWMiOmZhbHNlLCJJc1VuZGVybGluZWQiOmZhbHNlLCJQYXJlbnRTdHlsZSI6bnVsbH0sIkF1dG9TaXplIjowLCJGb3JlZ3JvdW5kIjp7IiRpZCI6IjY2MyIsIkNvbG9yIjp7IiRpZCI6IjY2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2NSIsIlRvcCI6MC4wLCJMZWZ0IjowLjAsIlJpZ2h0IjowLjAsIkJvdHRvbSI6MC4wfSwiUGFkZGluZyI6eyIkaWQiOiI2NjYiLCJUb3AiOjAuMCwiTGVmdCI6MC4wLCJSaWdodCI6MC4wLCJCb3R0b20iOjAuMH0sIkJhY2tncm91bmQiOnsiJGlkIjoiNjY3IiwiQ29sb3IiOnsiJGlkIjoiNjY4IiwiQSI6ODksIlIiOjAsIkciOjAsIkIiOjB9fSwiSXNWaXNpYmxlIjp0cnVlLCJXaWR0aCI6MC4wLCJIZWlnaHQiOjAuMCwiQm9yZGVyU3R5bGUiOnsiJGlkIjoiNjY5IiwiTGluZUNvbG9yIjpudWxsLCJMaW5lV2VpZ2h0IjowLjAsIkxpbmVUeXBlIjowLCJQYXJlbnRTdHlsZSI6bnVsbH0sIlBhcmVudFN0eWxlIjpudWxsfSwiSG9yaXpvbnRhbENvbm5lY3RvclN0eWxlIjp7IiRpZCI6IjY3MCIsIkxpbmVDb2xvciI6eyIkaWQiOiI2NzEiLCIkdHlwZSI6Ik5MUkUuQ29tbW9uLkRvbS5Tb2xpZENvbG9yQnJ1c2gsIE5MUkUuQ29tbW9uIiwiQ29sb3IiOnsiJGlkIjoiNjcyIiwiQSI6MjU1LCJSIjoyMTIsIkciOjIzNCwiQiI6MjU1fX0sIkxpbmVXZWlnaHQiOjEuMCwiTGluZVR5cGUiOjAsIlBhcmVudFN0eWxlIjpudWxsfSwiVmVydGljYWxDb25uZWN0b3JTdHlsZSI6eyIkaWQiOiI2NzMiLCJMaW5lQ29sb3IiOnsiJGlkIjoiNjc0IiwiJHR5cGUiOiJOTFJFLkNvbW1vbi5Eb20uU29saWRDb2xvckJydXNoLCBOTFJFLkNvbW1vbiIsIkNvbG9yIjp7IiRpZCI6IjY3NSIsIkEiOjI1NSwiUiI6MjEyLCJHIjoyMzQsIkIiOjI1NX19LCJMaW5lV2VpZ2h0IjoxLjAsIkxpbmVUeXBlIjowLCJQYXJlbnRTdHlsZSI6bnVsbH0sIk1hcmdpbiI6bnVsbCwiU3RhcnREYXRlUG9zaXRpb24iOjMsIkVuZERhdGVQb3NpdGlvbiI6NCwiRGF0ZUlzVmlzaWJsZSI6dHJ1ZSwiVGl0bGVQb3NpdGlvbiI6NSwiRHVyYXRpb25Qb3NpdGlvbiI6NiwiUGVyY2VudGFnZUNvbXBsZXRlZFBvc2l0aW9uIjo2LCJTcGFjaW5nIjoxMCwiSXNCZWxvd1RpbWViYW5kIjpmYWxzZSwiUGVyY2VudGFnZUNvbXBsZXRlU2hhcGVPcGFjaXR5IjozNSwiU2hhcGVTdHlsZSI6eyIkaWQiOiI2NzYiLCJNYXJnaW4iOnsiJGlkIjoiNjc3IiwiVG9wIjowLjAsIkxlZnQiOjQuMCwiUmlnaHQiOjQuMCwiQm90dG9tIjowLjB9LCJQYWRkaW5nIjp7IiRpZCI6IjY3OCIsIlRvcCI6MC4wLCJMZWZ0IjowLjAsIlJpZ2h0IjowLjAsIkJvdHRvbSI6MC4wfSwiQmFja2dyb3VuZCI6eyIkaWQiOiI2NzkiLCJDb2xvciI6eyIkaWQiOiI2ODAiLCJBIjoyNTUsIlIiOjEyNCwiRyI6MjAyLCJCIjo5OH19LCJJc1Zpc2libGUiOnRydWUsIldpZHRoIjowLjAsIkhlaWdodCI6MTYuMCwiQm9yZGVyU3R5bGUiOnsiJGlkIjoiNjgxIiwiTGluZUNvbG9yIjp7IiRpZCI6IjY4MiIsIiR0eXBlIjoiTkxSRS5Db21tb24uRG9tLlNvbGlkQ29sb3JCcnVzaCwgTkxSRS5Db21tb24iLCJDb2xvciI6eyIkaWQiOiI2ODMiLCJBIjoyNTUsIlIiOjIzNCwiRyI6MjIsIkIiOjMwfX0sIkxpbmVXZWlnaHQiOjAuMCwiTGluZVR5cGUiOjAsIlBhcmVudFN0eWxlIjpudWxsfSwiUGFyZW50U3R5bGUiOm51bGx9LCJUaXRsZVN0eWxlIjp7IiRpZCI6IjY4NCIsIkZvbnRTZXR0aW5ncyI6eyIkaWQiOiI2ODUiLCJGb250U2l6ZSI6MTIsIkZvbnROYW1lIjoiQ2FsaWJyaSIsIklzQm9sZCI6dHJ1ZSwiSXNJdGFsaWMiOmZhbHNlLCJJc1VuZGVybGluZWQiOmZhbHNlLCJQYXJlbnRTdHlsZSI6bnVsbH0sIkF1dG9TaXplIjowLCJGb3JlZ3JvdW5kIjp7IiRpZCI6IjY4NiIsIkNvbG9yIjp7IiRpZCI6IjY4NyIsIkEiOjI1NSwiUiI6NCwiRyI6OTcsIkIiOjEyM319LCJNYXhXaWR0aCI6MjAwLjAsIk1heEhlaWdodCI6IkluZmluaXR5IiwiU21hcnRGb3JlZ3JvdW5kSXNBY3RpdmUiOmZhbHNlLCJIb3Jpem9udGFsQWxpZ25tZW50IjowLCJWZXJ0aWNhbEFsaWdubWVudCI6MCwiU21hcnRGb3JlZ3JvdW5kIjpudWxsLCJCYWNrZ3JvdW5kRmlsbFR5cGUiOjAsIk1hcmdpbiI6eyIkaWQiOiI2ODgiLCJUb3AiOjAuMCwiTGVmdCI6MC4wLCJSaWdodCI6MC4wLCJCb3R0b20iOjAuMH0sIlBhZGRpbmciOnsiJGlkIjoiNjg5IiwiVG9wIjowLjAsIkxlZnQiOjAuMCwiUmlnaHQiOjAuMCwiQm90dG9tIjowLjB9LCJCYWNrZ3JvdW5kIjp7IiRpZCI6IjY5MCIsIkNvbG9yIjp7IiRpZCI6IjY5MSIsIkEiOjAsIlIiOjI1NSwiRyI6MjU1LCJCIjoyNTV9fSwiSXNWaXNpYmxlIjp0cnVlLCJXaWR0aCI6MC4wLCJIZWlnaHQiOjAuMCwiQm9yZGVyU3R5bGUiOnsiJGlkIjoiNjkyIiwiTGluZUNvbG9yIjpudWxsLCJMaW5lV2VpZ2h0IjowLjAsIkxpbmVUeXBlIjowLCJQYXJlbnRTdHlsZSI6bnVsbH0sIlBhcmVudFN0eWxlIjpudWxsfSwiRGF0ZVN0eWxlIjp7IiRpZCI6IjY5MyIsIkZvbnRTZXR0aW5ncyI6eyIkaWQiOiI2OTQiLCJGb250U2l6ZSI6MTAsIkZvbnROYW1lIjoiQ2FsaWJyaSIsIklzQm9sZCI6ZmFsc2UsIklzSXRhbGljIjpmYWxzZSwiSXNVbmRlcmxpbmVkIjpmYWxzZSwiUGFyZW50U3R5bGUiOm51bGx9LCJBdXRvU2l6ZSI6MCwiRm9yZWdyb3VuZCI6eyIkaWQiOiI2OTUiLCJDb2xvciI6eyIkaWQiOiI2OTY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Y5NyIsIlRvcCI6MC4wLCJMZWZ0IjowLjAsIlJpZ2h0IjowLjAsIkJvdHRvbSI6MC4wfSwiUGFkZGluZyI6eyIkaWQiOiI2OTgiLCJUb3AiOjAuMCwiTGVmdCI6MC4wLCJSaWdodCI6MC4wLCJCb3R0b20iOjAuMH0sIkJhY2tncm91bmQiOnsiJGlkIjoiNjk5IiwiQ29sb3IiOnsiJGlkIjoiNzAwIiwiQSI6MCwiUiI6MjU1LCJHIjoyNTUsIkIiOjI1NX19LCJJc1Zpc2libGUiOnRydWUsIldpZHRoIjowLjAsIkhlaWdodCI6MC4wLCJCb3JkZXJTdHlsZSI6eyIkaWQiOiI3MDEiLCJMaW5lQ29sb3IiOm51bGwsIkxpbmVXZWlnaHQiOjAuMCwiTGluZVR5cGUiOjAsIlBhcmVudFN0eWxlIjpudWxsfSwiUGFyZW50U3R5bGUiOm51bGx9LCJEYXRlRm9ybWF0Ijp7IiRpZCI6Ijcw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MDMiLCJGb3JtYXQiOjAsIklzVmlzaWJsZSI6ZmFsc2UsIkxhc3RLbm93blZpc2liaWxpdHlTdGF0ZSI6ZmFsc2V9LCJJc1Zpc2libGUiOnRydWUsIlBhcmVudFN0eWxlIjpudWxsfSwiSW5kZXgiOjUsIlNtYXJ0RHVyYXRpb25BY3RpdmF0ZWQiOmZhbHNlLCJEYXRlRm9ybWF0Ijp7IiRyZWYiOiI3MDIifSwiV2Vla051bWJlcmluZyI6eyIkaWQiOiI3MDQiLCJGb3JtYXQiOjAsIklzVmlzaWJsZSI6ZmFsc2UsIkxhc3RLbm93blZpc2liaWxpdHlTdGF0ZSI6ZmFsc2V9LCJJZCI6IjlkNTM4MGI5LWRlYmQtNGRmNi04ZjZiLTBjNGViMGM5NmEzMSIsIkltcG9ydElkIjpudWxsLCJUaXRsZSI6IkRhdGEgQ29sbGVjdGlvbiIsIk5vdGUiOm51bGwsIkh5cGVybGluayI6eyIkaWQiOiI3MDUiLCJBZGRyZXNzIjoiIiwiU3ViQWRkcmVzcyI6IiJ9LCJJc0NoYW5nZWQiOmZhbHNlLCJJc05ldyI6ZmFsc2V9LHsiJGlkIjoiNzA2IiwiR3JvdXBOYW1lIjpudWxsLCJTdGFydERhdGUiOiIyMDI0LTA5LTE2VDAwOjAwOjAwWiIsIkVuZERhdGUiOiIyMDI0LTA5LTI0VDIzOjU5OjAwWiIsIlBlcmNlbnRhZ2VDb21wbGV0ZSI6bnVsbCwiU3R5bGUiOnsiJGlkIjoiNzA3IiwiU2hhcGUiOjEsIlNoYXBlVGhpY2tuZXNzIjoxLCJEdXJhdGlvbkZvcm1hdCI6MCwiSW5jbHVkZU5vbldvcmtpbmdEYXlzSW5EdXJhdGlvbiI6ZmFsc2UsIlBlcmNlbnRhZ2VDb21wbGV0ZVN0eWxlIjp7IiRpZCI6IjcwOCIsIkZvbnRTZXR0aW5ncyI6eyIkaWQiOiI3MDkiLCJGb250U2l6ZSI6MTAsIkZvbnROYW1lIjoiQ2FsaWJyaSIsIklzQm9sZCI6ZmFsc2UsIklzSXRhbGljIjpmYWxzZSwiSXNVbmRlcmxpbmVkIjpmYWxzZSwiUGFyZW50U3R5bGUiOm51bGx9LCJBdXRvU2l6ZSI6MCwiRm9yZWdyb3VuZCI6eyIkaWQiOiI3MTAiLCJDb2xvciI6eyIkaWQiOiI3MTE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cxMiIsIlRvcCI6MC4wLCJMZWZ0IjowLjAsIlJpZ2h0IjowLjAsIkJvdHRvbSI6MC4wfSwiUGFkZGluZyI6eyIkaWQiOiI3MTMiLCJUb3AiOjAuMCwiTGVmdCI6MC4wLCJSaWdodCI6MC4wLCJCb3R0b20iOjAuMH0sIkJhY2tncm91bmQiOnsiJGlkIjoiNzE0IiwiQ29sb3IiOnsiJGlkIjoiNzE1IiwiQSI6ODksIlIiOjAsIkciOjAsIkIiOjB9fSwiSXNWaXNpYmxlIjp0cnVlLCJXaWR0aCI6MC4wLCJIZWlnaHQiOjAuMCwiQm9yZGVyU3R5bGUiOnsiJGlkIjoiNzE2IiwiTGluZUNvbG9yIjpudWxsLCJMaW5lV2VpZ2h0IjowLjAsIkxpbmVUeXBlIjowLCJQYXJlbnRTdHlsZSI6bnVsbH0sIlBhcmVudFN0eWxlIjpudWxsfSwiRHVyYXRpb25TdHlsZSI6eyIkaWQiOiI3MTciLCJGb250U2V0dGluZ3MiOnsiJGlkIjoiNzE4IiwiRm9udFNpemUiOjEwLCJGb250TmFtZSI6IkNhbGlicmkiLCJJc0JvbGQiOmZhbHNlLCJJc0l0YWxpYyI6ZmFsc2UsIklzVW5kZXJsaW5lZCI6ZmFsc2UsIlBhcmVudFN0eWxlIjpudWxsfSwiQXV0b1NpemUiOjAsIkZvcmVncm91bmQiOnsiJGlkIjoiNzE5IiwiQ29sb3IiOnsiJGlkIjoiNz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IxIiwiVG9wIjowLjAsIkxlZnQiOjAuMCwiUmlnaHQiOjAuMCwiQm90dG9tIjowLjB9LCJQYWRkaW5nIjp7IiRpZCI6IjcyMiIsIlRvcCI6MC4wLCJMZWZ0IjowLjAsIlJpZ2h0IjowLjAsIkJvdHRvbSI6MC4wfSwiQmFja2dyb3VuZCI6eyIkaWQiOiI3MjMiLCJDb2xvciI6eyIkaWQiOiI3MjQiLCJBIjo4OSwiUiI6MCwiRyI6MCwiQiI6MH19LCJJc1Zpc2libGUiOnRydWUsIldpZHRoIjowLjAsIkhlaWdodCI6MC4wLCJCb3JkZXJTdHlsZSI6eyIkaWQiOiI3MjUiLCJMaW5lQ29sb3IiOm51bGwsIkxpbmVXZWlnaHQiOjAuMCwiTGluZVR5cGUiOjAsIlBhcmVudFN0eWxlIjpudWxsfSwiUGFyZW50U3R5bGUiOm51bGx9LCJIb3Jpem9udGFsQ29ubmVjdG9yU3R5bGUiOnsiJGlkIjoiNzI2IiwiTGluZUNvbG9yIjp7IiRpZCI6IjcyNyIsIiR0eXBlIjoiTkxSRS5Db21tb24uRG9tLlNvbGlkQ29sb3JCcnVzaCwgTkxSRS5Db21tb24iLCJDb2xvciI6eyIkaWQiOiI3MjgiLCJBIjoyNTUsIlIiOjIxMiwiRyI6MjM0LCJCIjoyNTV9fSwiTGluZVdlaWdodCI6MS4wLCJMaW5lVHlwZSI6MCwiUGFyZW50U3R5bGUiOm51bGx9LCJWZXJ0aWNhbENvbm5lY3RvclN0eWxlIjp7IiRpZCI6IjcyOSIsIkxpbmVDb2xvciI6eyIkaWQiOiI3MzAiLCIkdHlwZSI6Ik5MUkUuQ29tbW9uLkRvbS5Tb2xpZENvbG9yQnJ1c2gsIE5MUkUuQ29tbW9uIiwiQ29sb3IiOnsiJGlkIjoiNzMxIiwiQSI6MjU1LCJSIjoyMTIsIkciOjIzNCwiQiI6MjU1fX0sIkxpbmVXZWlnaHQiOjEuMCwiTGluZVR5cGUiOjAsIlBhcmVudFN0eWxlIjpudWxsfSwiTWFyZ2luIjpudWxsLCJTdGFydERhdGVQb3NpdGlvbiI6MywiRW5kRGF0ZVBvc2l0aW9uIjo0LCJEYXRlSXNWaXNpYmxlIjp0cnVlLCJUaXRsZVBvc2l0aW9uIjo1LCJEdXJhdGlvblBvc2l0aW9uIjo2LCJQZXJjZW50YWdlQ29tcGxldGVkUG9zaXRpb24iOjYsIlNwYWNpbmciOjEwLCJJc0JlbG93VGltZWJhbmQiOmZhbHNlLCJQZXJjZW50YWdlQ29tcGxldGVTaGFwZU9wYWNpdHkiOjM1LCJTaGFwZVN0eWxlIjp7IiRpZCI6IjczMiIsIk1hcmdpbiI6eyIkaWQiOiI3MzMiLCJUb3AiOjAuMCwiTGVmdCI6NC4wLCJSaWdodCI6NC4wLCJCb3R0b20iOjAuMH0sIlBhZGRpbmciOnsiJGlkIjoiNzM0IiwiVG9wIjowLjAsIkxlZnQiOjAuMCwiUmlnaHQiOjAuMCwiQm90dG9tIjowLjB9LCJCYWNrZ3JvdW5kIjp7IiRpZCI6IjczNSIsIkNvbG9yIjp7IiRpZCI6IjczNiIsIkEiOjI1NSwiUiI6MTI0LCJHIjoyMDIsIkIiOjk4fX0sIklzVmlzaWJsZSI6dHJ1ZSwiV2lkdGgiOjAuMCwiSGVpZ2h0IjoxNi4wLCJCb3JkZXJTdHlsZSI6eyIkaWQiOiI3MzciLCJMaW5lQ29sb3IiOnsiJGlkIjoiNzM4IiwiJHR5cGUiOiJOTFJFLkNvbW1vbi5Eb20uU29saWRDb2xvckJydXNoLCBOTFJFLkNvbW1vbiIsIkNvbG9yIjp7IiRpZCI6IjczOSIsIkEiOjI1NSwiUiI6MjU1LCJHIjowLCJCIjowfX0sIkxpbmVXZWlnaHQiOjAuMCwiTGluZVR5cGUiOjAsIlBhcmVudFN0eWxlIjpudWxsfSwiUGFyZW50U3R5bGUiOm51bGx9LCJUaXRsZVN0eWxlIjp7IiRpZCI6Ijc0MCIsIkZvbnRTZXR0aW5ncyI6eyIkaWQiOiI3NDEiLCJGb250U2l6ZSI6MTIsIkZvbnROYW1lIjoiQ2FsaWJyaSIsIklzQm9sZCI6dHJ1ZSwiSXNJdGFsaWMiOmZhbHNlLCJJc1VuZGVybGluZWQiOmZhbHNlLCJQYXJlbnRTdHlsZSI6bnVsbH0sIkF1dG9TaXplIjowLCJGb3JlZ3JvdW5kIjp7IiRpZCI6Ijc0MiIsIkNvbG9yIjp7IiRpZCI6Ijc0MyIsIkEiOjI1NSwiUiI6NCwiRyI6OTcsIkIiOjEyM319LCJNYXhXaWR0aCI6OTYwLjAsIk1heEhlaWdodCI6IkluZmluaXR5IiwiU21hcnRGb3JlZ3JvdW5kSXNBY3RpdmUiOmZhbHNlLCJIb3Jpem9udGFsQWxpZ25tZW50IjowLCJWZXJ0aWNhbEFsaWdubWVudCI6MCwiU21hcnRGb3JlZ3JvdW5kIjpudWxsLCJCYWNrZ3JvdW5kRmlsbFR5cGUiOjAsIk1hcmdpbiI6eyIkaWQiOiI3NDQiLCJUb3AiOjAuMCwiTGVmdCI6MC4wLCJSaWdodCI6MC4wLCJCb3R0b20iOjAuMH0sIlBhZGRpbmciOnsiJGlkIjoiNzQ1IiwiVG9wIjowLjAsIkxlZnQiOjAuMCwiUmlnaHQiOjAuMCwiQm90dG9tIjowLjB9LCJCYWNrZ3JvdW5kIjp7IiRpZCI6Ijc0NiIsIkNvbG9yIjp7IiRpZCI6Ijc0NyIsIkEiOjAsIlIiOjI1NSwiRyI6MjU1LCJCIjoyNTV9fSwiSXNWaXNpYmxlIjp0cnVlLCJXaWR0aCI6MC4wLCJIZWlnaHQiOjAuMCwiQm9yZGVyU3R5bGUiOnsiJGlkIjoiNzQ4IiwiTGluZUNvbG9yIjpudWxsLCJMaW5lV2VpZ2h0IjowLjAsIkxpbmVUeXBlIjowLCJQYXJlbnRTdHlsZSI6bnVsbH0sIlBhcmVudFN0eWxlIjpudWxsfSwiRGF0ZVN0eWxlIjp7IiRpZCI6Ijc0OSIsIkZvbnRTZXR0aW5ncyI6eyIkaWQiOiI3NTAiLCJGb250U2l6ZSI6MTAsIkZvbnROYW1lIjoiQ2FsaWJyaSIsIklzQm9sZCI6ZmFsc2UsIklzSXRhbGljIjpmYWxzZSwiSXNVbmRlcmxpbmVkIjpmYWxzZSwiUGFyZW50U3R5bGUiOm51bGx9LCJBdXRvU2l6ZSI6MCwiRm9yZWdyb3VuZCI6eyIkaWQiOiI3NTEiLCJDb2xvciI6eyIkaWQiOiI3NT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c1MyIsIlRvcCI6MC4wLCJMZWZ0IjowLjAsIlJpZ2h0IjowLjAsIkJvdHRvbSI6MC4wfSwiUGFkZGluZyI6eyIkaWQiOiI3NTQiLCJUb3AiOjAuMCwiTGVmdCI6MC4wLCJSaWdodCI6MC4wLCJCb3R0b20iOjAuMH0sIkJhY2tncm91bmQiOnsiJGlkIjoiNzU1IiwiQ29sb3IiOnsiJGlkIjoiNzU2IiwiQSI6MCwiUiI6MjU1LCJHIjoyNTUsIkIiOjI1NX19LCJJc1Zpc2libGUiOnRydWUsIldpZHRoIjowLjAsIkhlaWdodCI6MC4wLCJCb3JkZXJTdHlsZSI6eyIkaWQiOiI3NTciLCJMaW5lQ29sb3IiOm51bGwsIkxpbmVXZWlnaHQiOjAuMCwiTGluZVR5cGUiOjAsIlBhcmVudFN0eWxlIjpudWxsfSwiUGFyZW50U3R5bGUiOm51bGx9LCJEYXRlRm9ybWF0Ijp7IiRpZCI6Ijc1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NTkiLCJGb3JtYXQiOjAsIklzVmlzaWJsZSI6ZmFsc2UsIkxhc3RLbm93blZpc2liaWxpdHlTdGF0ZSI6ZmFsc2V9LCJJc1Zpc2libGUiOnRydWUsIlBhcmVudFN0eWxlIjpudWxsfSwiSW5kZXgiOjYsIlNtYXJ0RHVyYXRpb25BY3RpdmF0ZWQiOmZhbHNlLCJEYXRlRm9ybWF0Ijp7IiRyZWYiOiI3NTgifSwiV2Vla051bWJlcmluZyI6eyIkaWQiOiI3NjAiLCJGb3JtYXQiOjAsIklzVmlzaWJsZSI6ZmFsc2UsIkxhc3RLbm93blZpc2liaWxpdHlTdGF0ZSI6ZmFsc2V9LCJJZCI6IjY1NzM4OTA5LTkzYjEtNGMxYS1hNjYyLWVkMzA4NGYzM2JmMCIsIkltcG9ydElkIjpudWxsLCJUaXRsZSI6IlByZXByb2Nlc3NpbmcgRGF0YSIsIk5vdGUiOm51bGwsIkh5cGVybGluayI6eyIkaWQiOiI3NjEiLCJBZGRyZXNzIjoiIiwiU3ViQWRkcmVzcyI6IiJ9LCJJc0NoYW5nZWQiOmZhbHNlLCJJc05ldyI6ZmFsc2V9LHsiJGlkIjoiNzYyIiwiR3JvdXBOYW1lIjpudWxsLCJTdGFydERhdGUiOiIyMDI0LTEwLTE1VDAwOjAwOjAwWiIsIkVuZERhdGUiOiIyMDI0LTEwLTIwVDIzOjU5OjAwWiIsIlBlcmNlbnRhZ2VDb21wbGV0ZSI6bnVsbCwiU3R5bGUiOnsiJGlkIjoiNzYzIiwiU2hhcGUiOjEsIlNoYXBlVGhpY2tuZXNzIjoxLCJEdXJhdGlvbkZvcm1hdCI6MCwiSW5jbHVkZU5vbldvcmtpbmdEYXlzSW5EdXJhdGlvbiI6ZmFsc2UsIlBlcmNlbnRhZ2VDb21wbGV0ZVN0eWxlIjp7IiRpZCI6Ijc2NCIsIkZvbnRTZXR0aW5ncyI6eyIkaWQiOiI3NjUiLCJGb250U2l6ZSI6MTAsIkZvbnROYW1lIjoiQ2FsaWJyaSIsIklzQm9sZCI6ZmFsc2UsIklzSXRhbGljIjpmYWxzZSwiSXNVbmRlcmxpbmVkIjpmYWxzZSwiUGFyZW50U3R5bGUiOm51bGx9LCJBdXRvU2l6ZSI6MCwiRm9yZWdyb3VuZCI6eyIkaWQiOiI3NjYiLCJDb2xvciI6eyIkaWQiOiI3Njc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c2OCIsIlRvcCI6MC4wLCJMZWZ0IjowLjAsIlJpZ2h0IjowLjAsIkJvdHRvbSI6MC4wfSwiUGFkZGluZyI6eyIkaWQiOiI3NjkiLCJUb3AiOjAuMCwiTGVmdCI6MC4wLCJSaWdodCI6MC4wLCJCb3R0b20iOjAuMH0sIkJhY2tncm91bmQiOnsiJGlkIjoiNzcwIiwiQ29sb3IiOnsiJGlkIjoiNzcxIiwiQSI6ODksIlIiOjAsIkciOjAsIkIiOjB9fSwiSXNWaXNpYmxlIjp0cnVlLCJXaWR0aCI6MC4wLCJIZWlnaHQiOjAuMCwiQm9yZGVyU3R5bGUiOnsiJGlkIjoiNzcyIiwiTGluZUNvbG9yIjpudWxsLCJMaW5lV2VpZ2h0IjowLjAsIkxpbmVUeXBlIjowLCJQYXJlbnRTdHlsZSI6bnVsbH0sIlBhcmVudFN0eWxlIjpudWxsfSwiRHVyYXRpb25TdHlsZSI6eyIkaWQiOiI3NzMiLCJGb250U2V0dGluZ3MiOnsiJGlkIjoiNzc0IiwiRm9udFNpemUiOjEwLCJGb250TmFtZSI6IkNhbGlicmkiLCJJc0JvbGQiOmZhbHNlLCJJc0l0YWxpYyI6ZmFsc2UsIklzVW5kZXJsaW5lZCI6ZmFsc2UsIlBhcmVudFN0eWxlIjpudWxsfSwiQXV0b1NpemUiOjAsIkZvcmVncm91bmQiOnsiJGlkIjoiNzc1IiwiQ29sb3IiOnsiJGlkIjoiNzc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c3IiwiVG9wIjowLjAsIkxlZnQiOjAuMCwiUmlnaHQiOjAuMCwiQm90dG9tIjowLjB9LCJQYWRkaW5nIjp7IiRpZCI6Ijc3OCIsIlRvcCI6MC4wLCJMZWZ0IjowLjAsIlJpZ2h0IjowLjAsIkJvdHRvbSI6MC4wfSwiQmFja2dyb3VuZCI6eyIkaWQiOiI3NzkiLCJDb2xvciI6eyIkaWQiOiI3ODAiLCJBIjo4OSwiUiI6MCwiRyI6MCwiQiI6MH19LCJJc1Zpc2libGUiOnRydWUsIldpZHRoIjowLjAsIkhlaWdodCI6MC4wLCJCb3JkZXJTdHlsZSI6eyIkaWQiOiI3ODEiLCJMaW5lQ29sb3IiOm51bGwsIkxpbmVXZWlnaHQiOjAuMCwiTGluZVR5cGUiOjAsIlBhcmVudFN0eWxlIjpudWxsfSwiUGFyZW50U3R5bGUiOm51bGx9LCJIb3Jpem9udGFsQ29ubmVjdG9yU3R5bGUiOnsiJGlkIjoiNzgyIiwiTGluZUNvbG9yIjp7IiRpZCI6Ijc4MyIsIiR0eXBlIjoiTkxSRS5Db21tb24uRG9tLlNvbGlkQ29sb3JCcnVzaCwgTkxSRS5Db21tb24iLCJDb2xvciI6eyIkaWQiOiI3ODQiLCJBIjoyNTUsIlIiOjIxMiwiRyI6MjM0LCJCIjoyNTV9fSwiTGluZVdlaWdodCI6MS4wLCJMaW5lVHlwZSI6MCwiUGFyZW50U3R5bGUiOm51bGx9LCJWZXJ0aWNhbENvbm5lY3RvclN0eWxlIjp7IiRpZCI6Ijc4NSIsIkxpbmVDb2xvciI6eyIkaWQiOiI3ODYiLCIkdHlwZSI6Ik5MUkUuQ29tbW9uLkRvbS5Tb2xpZENvbG9yQnJ1c2gsIE5MUkUuQ29tbW9uIiwiQ29sb3IiOnsiJGlkIjoiNzg3IiwiQSI6MjU1LCJSIjoyMTIsIkciOjIzNCwiQiI6MjU1fX0sIkxpbmVXZWlnaHQiOjEuMCwiTGluZVR5cGUiOjAsIlBhcmVudFN0eWxlIjpudWxsfSwiTWFyZ2luIjpudWxsLCJTdGFydERhdGVQb3NpdGlvbiI6MywiRW5kRGF0ZVBvc2l0aW9uIjo0LCJEYXRlSXNWaXNpYmxlIjp0cnVlLCJUaXRsZVBvc2l0aW9uIjo1LCJEdXJhdGlvblBvc2l0aW9uIjo2LCJQZXJjZW50YWdlQ29tcGxldGVkUG9zaXRpb24iOjYsIlNwYWNpbmciOjEwLCJJc0JlbG93VGltZWJhbmQiOmZhbHNlLCJQZXJjZW50YWdlQ29tcGxldGVTaGFwZU9wYWNpdHkiOjM1LCJTaGFwZVN0eWxlIjp7IiRpZCI6Ijc4OCIsIk1hcmdpbiI6eyIkaWQiOiI3ODkiLCJUb3AiOjAuMCwiTGVmdCI6NC4wLCJSaWdodCI6NC4wLCJCb3R0b20iOjAuMH0sIlBhZGRpbmciOnsiJGlkIjoiNzkwIiwiVG9wIjowLjAsIkxlZnQiOjAuMCwiUmlnaHQiOjAuMCwiQm90dG9tIjowLjB9LCJCYWNrZ3JvdW5kIjp7IiRpZCI6Ijc5MSIsIkNvbG9yIjp7IiRpZCI6Ijc5MiIsIkEiOjI1NSwiUiI6MTEsIkciOjIwOCwiQiI6MjE3fX0sIklzVmlzaWJsZSI6dHJ1ZSwiV2lkdGgiOjAuMCwiSGVpZ2h0IjoxNi4wLCJCb3JkZXJTdHlsZSI6eyIkaWQiOiI3OTMiLCJMaW5lQ29sb3IiOnsiJGlkIjoiNzk0IiwiJHR5cGUiOiJOTFJFLkNvbW1vbi5Eb20uU29saWRDb2xvckJydXNoLCBOTFJFLkNvbW1vbiIsIkNvbG9yIjp7IiRpZCI6Ijc5NSIsIkEiOjI1NSwiUiI6MjU1LCJHIjowLCJCIjowfX0sIkxpbmVXZWlnaHQiOjAuMCwiTGluZVR5cGUiOjAsIlBhcmVudFN0eWxlIjpudWxsfSwiUGFyZW50U3R5bGUiOm51bGx9LCJUaXRsZVN0eWxlIjp7IiRpZCI6Ijc5NiIsIkZvbnRTZXR0aW5ncyI6eyIkaWQiOiI3OTciLCJGb250U2l6ZSI6MTIsIkZvbnROYW1lIjoiQ2FsaWJyaSIsIklzQm9sZCI6dHJ1ZSwiSXNJdGFsaWMiOmZhbHNlLCJJc1VuZGVybGluZWQiOmZhbHNlLCJQYXJlbnRTdHlsZSI6bnVsbH0sIkF1dG9TaXplIjowLCJGb3JlZ3JvdW5kIjp7IiRpZCI6Ijc5OCIsIkNvbG9yIjp7IiRpZCI6Ijc5OSIsIkEiOjI1NSwiUiI6NCwiRyI6OTcsIkIiOjEyM319LCJNYXhXaWR0aCI6OTYwLjAsIk1heEhlaWdodCI6IkluZmluaXR5IiwiU21hcnRGb3JlZ3JvdW5kSXNBY3RpdmUiOmZhbHNlLCJIb3Jpem9udGFsQWxpZ25tZW50IjowLCJWZXJ0aWNhbEFsaWdubWVudCI6MCwiU21hcnRGb3JlZ3JvdW5kIjpudWxsLCJCYWNrZ3JvdW5kRmlsbFR5cGUiOjAsIk1hcmdpbiI6eyIkaWQiOiI4MDAiLCJUb3AiOjAuMCwiTGVmdCI6MC4wLCJSaWdodCI6MC4wLCJCb3R0b20iOjAuMH0sIlBhZGRpbmciOnsiJGlkIjoiODAxIiwiVG9wIjowLjAsIkxlZnQiOjAuMCwiUmlnaHQiOjAuMCwiQm90dG9tIjowLjB9LCJCYWNrZ3JvdW5kIjp7IiRpZCI6IjgwMiIsIkNvbG9yIjp7IiRpZCI6IjgwMyIsIkEiOjAsIlIiOjI1NSwiRyI6MjU1LCJCIjoyNTV9fSwiSXNWaXNpYmxlIjp0cnVlLCJXaWR0aCI6MC4wLCJIZWlnaHQiOjAuMCwiQm9yZGVyU3R5bGUiOnsiJGlkIjoiODA0IiwiTGluZUNvbG9yIjpudWxsLCJMaW5lV2VpZ2h0IjowLjAsIkxpbmVUeXBlIjowLCJQYXJlbnRTdHlsZSI6bnVsbH0sIlBhcmVudFN0eWxlIjpudWxsfSwiRGF0ZVN0eWxlIjp7IiRpZCI6IjgwNSIsIkZvbnRTZXR0aW5ncyI6eyIkaWQiOiI4MDYiLCJGb250U2l6ZSI6MTAsIkZvbnROYW1lIjoiQ2FsaWJyaSIsIklzQm9sZCI6ZmFsc2UsIklzSXRhbGljIjpmYWxzZSwiSXNVbmRlcmxpbmVkIjpmYWxzZSwiUGFyZW50U3R5bGUiOm51bGx9LCJBdXRvU2l6ZSI6MCwiRm9yZWdyb3VuZCI6eyIkaWQiOiI4MDciLCJDb2xvciI6eyIkaWQiOiI4MD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gwOSIsIlRvcCI6MC4wLCJMZWZ0IjowLjAsIlJpZ2h0IjowLjAsIkJvdHRvbSI6MC4wfSwiUGFkZGluZyI6eyIkaWQiOiI4MTAiLCJUb3AiOjAuMCwiTGVmdCI6MC4wLCJSaWdodCI6MC4wLCJCb3R0b20iOjAuMH0sIkJhY2tncm91bmQiOnsiJGlkIjoiODExIiwiQ29sb3IiOnsiJGlkIjoiODEyIiwiQSI6MCwiUiI6MjU1LCJHIjoyNTUsIkIiOjI1NX19LCJJc1Zpc2libGUiOnRydWUsIldpZHRoIjowLjAsIkhlaWdodCI6MC4wLCJCb3JkZXJTdHlsZSI6eyIkaWQiOiI4MTMiLCJMaW5lQ29sb3IiOm51bGwsIkxpbmVXZWlnaHQiOjAuMCwiTGluZVR5cGUiOjAsIlBhcmVudFN0eWxlIjpudWxsfSwiUGFyZW50U3R5bGUiOm51bGx9LCJEYXRlRm9ybWF0Ijp7IiRpZCI6Ijgx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TUiLCJGb3JtYXQiOjAsIklzVmlzaWJsZSI6ZmFsc2UsIkxhc3RLbm93blZpc2liaWxpdHlTdGF0ZSI6ZmFsc2V9LCJJc1Zpc2libGUiOnRydWUsIlBhcmVudFN0eWxlIjpudWxsfSwiSW5kZXgiOjcsIlNtYXJ0RHVyYXRpb25BY3RpdmF0ZWQiOmZhbHNlLCJEYXRlRm9ybWF0Ijp7IiRyZWYiOiI4MTQifSwiV2Vla051bWJlcmluZyI6eyIkaWQiOiI4MTYiLCJGb3JtYXQiOjAsIklzVmlzaWJsZSI6ZmFsc2UsIkxhc3RLbm93blZpc2liaWxpdHlTdGF0ZSI6ZmFsc2V9LCJJZCI6ImZhMDBlOGRlLTg1ZGEtNDkzMS04NWViLTExMmMwM2ZlM2FiOCIsIkltcG9ydElkIjpudWxsLCJUaXRsZSI6IlNpbWlsYXJpdHkgQ2FsY3VsYXRpb24iLCJOb3RlIjpudWxsLCJIeXBlcmxpbmsiOnsiJGlkIjoiODE3IiwiQWRkcmVzcyI6IiIsIlN1YkFkZHJlc3MiOiIifSwiSXNDaGFuZ2VkIjpmYWxzZSwiSXNOZXciOmZhbHNlfSx7IiRpZCI6IjgxOCIsIkdyb3VwTmFtZSI6bnVsbCwiU3RhcnREYXRlIjoiMjAyNC0xMC0yMVQwMDowMDowMFoiLCJFbmREYXRlIjoiMjAyNC0xMS0xNVQyMzo1OTowMFoiLCJQZXJjZW50YWdlQ29tcGxldGUiOm51bGwsIlN0eWxlIjp7IiRpZCI6IjgxOSIsIlNoYXBlIjoxLCJTaGFwZVRoaWNrbmVzcyI6MSwiRHVyYXRpb25Gb3JtYXQiOjAsIkluY2x1ZGVOb25Xb3JraW5nRGF5c0luRHVyYXRpb24iOmZhbHNlLCJQZXJjZW50YWdlQ29tcGxldGVTdHlsZSI6eyIkaWQiOiI4MjAiLCJGb250U2V0dGluZ3MiOnsiJGlkIjoiODIxIiwiRm9udFNpemUiOjEwLCJGb250TmFtZSI6IkNhbGlicmkiLCJJc0JvbGQiOmZhbHNlLCJJc0l0YWxpYyI6ZmFsc2UsIklzVW5kZXJsaW5lZCI6ZmFsc2UsIlBhcmVudFN0eWxlIjpudWxsfSwiQXV0b1NpemUiOjAsIkZvcmVncm91bmQiOnsiJGlkIjoiODIyIiwiQ29sb3IiOnsiJGlkIjoiODIz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4MjQiLCJUb3AiOjAuMCwiTGVmdCI6MC4wLCJSaWdodCI6MC4wLCJCb3R0b20iOjAuMH0sIlBhZGRpbmciOnsiJGlkIjoiODI1IiwiVG9wIjowLjAsIkxlZnQiOjAuMCwiUmlnaHQiOjAuMCwiQm90dG9tIjowLjB9LCJCYWNrZ3JvdW5kIjp7IiRpZCI6IjgyNiIsIkNvbG9yIjp7IiRpZCI6IjgyNyIsIkEiOjg5LCJSIjowLCJHIjowLCJCIjowfX0sIklzVmlzaWJsZSI6dHJ1ZSwiV2lkdGgiOjAuMCwiSGVpZ2h0IjowLjAsIkJvcmRlclN0eWxlIjp7IiRpZCI6IjgyOCIsIkxpbmVDb2xvciI6bnVsbCwiTGluZVdlaWdodCI6MC4wLCJMaW5lVHlwZSI6MCwiUGFyZW50U3R5bGUiOm51bGx9LCJQYXJlbnRTdHlsZSI6bnVsbH0sIkR1cmF0aW9uU3R5bGUiOnsiJGlkIjoiODI5IiwiRm9udFNldHRpbmdzIjp7IiRpZCI6IjgzMCIsIkZvbnRTaXplIjoxMCwiRm9udE5hbWUiOiJDYWxpYnJpIiwiSXNCb2xkIjpmYWxzZSwiSXNJdGFsaWMiOmZhbHNlLCJJc1VuZGVybGluZWQiOmZhbHNlLCJQYXJlbnRTdHlsZSI6bnVsbH0sIkF1dG9TaXplIjowLCJGb3JlZ3JvdW5kIjp7IiRpZCI6IjgzMSIsIkNvbG9yIjp7IiRpZCI6IjgzM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zMyIsIlRvcCI6MC4wLCJMZWZ0IjowLjAsIlJpZ2h0IjowLjAsIkJvdHRvbSI6MC4wfSwiUGFkZGluZyI6eyIkaWQiOiI4MzQiLCJUb3AiOjAuMCwiTGVmdCI6MC4wLCJSaWdodCI6MC4wLCJCb3R0b20iOjAuMH0sIkJhY2tncm91bmQiOnsiJGlkIjoiODM1IiwiQ29sb3IiOnsiJGlkIjoiODM2IiwiQSI6ODksIlIiOjAsIkciOjAsIkIiOjB9fSwiSXNWaXNpYmxlIjp0cnVlLCJXaWR0aCI6MC4wLCJIZWlnaHQiOjAuMCwiQm9yZGVyU3R5bGUiOnsiJGlkIjoiODM3IiwiTGluZUNvbG9yIjpudWxsLCJMaW5lV2VpZ2h0IjowLjAsIkxpbmVUeXBlIjowLCJQYXJlbnRTdHlsZSI6bnVsbH0sIlBhcmVudFN0eWxlIjpudWxsfSwiSG9yaXpvbnRhbENvbm5lY3RvclN0eWxlIjp7IiRpZCI6IjgzOCIsIkxpbmVDb2xvciI6eyIkaWQiOiI4MzkiLCIkdHlwZSI6Ik5MUkUuQ29tbW9uLkRvbS5Tb2xpZENvbG9yQnJ1c2gsIE5MUkUuQ29tbW9uIiwiQ29sb3IiOnsiJGlkIjoiODQwIiwiQSI6MjU1LCJSIjoyMTIsIkciOjIzNCwiQiI6MjU1fX0sIkxpbmVXZWlnaHQiOjEuMCwiTGluZVR5cGUiOjAsIlBhcmVudFN0eWxlIjpudWxsfSwiVmVydGljYWxDb25uZWN0b3JTdHlsZSI6eyIkaWQiOiI4NDEiLCJMaW5lQ29sb3IiOnsiJGlkIjoiODQyIiwiJHR5cGUiOiJOTFJFLkNvbW1vbi5Eb20uU29saWRDb2xvckJydXNoLCBOTFJFLkNvbW1vbiIsIkNvbG9yIjp7IiRpZCI6Ijg0MyIsIkEiOjI1NSwiUiI6MjEyLCJHIjoyMzQsIkIiOjI1NX19LCJMaW5lV2VpZ2h0IjoxLjAsIkxpbmVUeXBlIjowLCJQYXJlbnRTdHlsZSI6bnVsbH0sIk1hcmdpbiI6bnVsbCwiU3RhcnREYXRlUG9zaXRpb24iOjMsIkVuZERhdGVQb3NpdGlvbiI6NCwiRGF0ZUlzVmlzaWJsZSI6dHJ1ZSwiVGl0bGVQb3NpdGlvbiI6NSwiRHVyYXRpb25Qb3NpdGlvbiI6NiwiUGVyY2VudGFnZUNvbXBsZXRlZFBvc2l0aW9uIjo2LCJTcGFjaW5nIjoxMCwiSXNCZWxvd1RpbWViYW5kIjpmYWxzZSwiUGVyY2VudGFnZUNvbXBsZXRlU2hhcGVPcGFjaXR5IjozNSwiU2hhcGVTdHlsZSI6eyIkaWQiOiI4NDQiLCJNYXJnaW4iOnsiJGlkIjoiODQ1IiwiVG9wIjowLjAsIkxlZnQiOjQuMCwiUmlnaHQiOjQuMCwiQm90dG9tIjowLjB9LCJQYWRkaW5nIjp7IiRpZCI6Ijg0NiIsIlRvcCI6MC4wLCJMZWZ0IjowLjAsIlJpZ2h0IjowLjAsIkJvdHRvbSI6MC4wfSwiQmFja2dyb3VuZCI6eyIkaWQiOiI4NDciLCJDb2xvciI6eyIkaWQiOiI4NDgiLCJBIjoyNTUsIlIiOjEyNCwiRyI6MjAyLCJCIjo5OH19LCJJc1Zpc2libGUiOnRydWUsIldpZHRoIjowLjAsIkhlaWdodCI6MTYuMCwiQm9yZGVyU3R5bGUiOnsiJGlkIjoiODQ5IiwiTGluZUNvbG9yIjp7IiRpZCI6Ijg1MCIsIiR0eXBlIjoiTkxSRS5Db21tb24uRG9tLlNvbGlkQ29sb3JCcnVzaCwgTkxSRS5Db21tb24iLCJDb2xvciI6eyIkaWQiOiI4NTEiLCJBIjoyNTUsIlIiOjI1NSwiRyI6MCwiQiI6MH19LCJMaW5lV2VpZ2h0IjowLjAsIkxpbmVUeXBlIjowLCJQYXJlbnRTdHlsZSI6bnVsbH0sIlBhcmVudFN0eWxlIjpudWxsfSwiVGl0bGVTdHlsZSI6eyIkaWQiOiI4NTIiLCJGb250U2V0dGluZ3MiOnsiJGlkIjoiODUzIiwiRm9udFNpemUiOjEyLCJGb250TmFtZSI6IkNhbGlicmkiLCJJc0JvbGQiOnRydWUsIklzSXRhbGljIjpmYWxzZSwiSXNVbmRlcmxpbmVkIjpmYWxzZSwiUGFyZW50U3R5bGUiOm51bGx9LCJBdXRvU2l6ZSI6MCwiRm9yZWdyb3VuZCI6eyIkaWQiOiI4NTQiLCJDb2xvciI6eyIkaWQiOiI4NTUiLCJBIjoyNTUsIlIiOjQsIkciOjk3LCJCIjoxMjN9fSwiTWF4V2lkdGgiOjk2MC4wLCJNYXhIZWlnaHQiOiJJbmZpbml0eSIsIlNtYXJ0Rm9yZWdyb3VuZElzQWN0aXZlIjpmYWxzZSwiSG9yaXpvbnRhbEFsaWdubWVudCI6MCwiVmVydGljYWxBbGlnbm1lbnQiOjAsIlNtYXJ0Rm9yZWdyb3VuZCI6bnVsbCwiQmFja2dyb3VuZEZpbGxUeXBlIjowLCJNYXJnaW4iOnsiJGlkIjoiODU2IiwiVG9wIjowLjAsIkxlZnQiOjAuMCwiUmlnaHQiOjAuMCwiQm90dG9tIjowLjB9LCJQYWRkaW5nIjp7IiRpZCI6Ijg1NyIsIlRvcCI6MC4wLCJMZWZ0IjowLjAsIlJpZ2h0IjowLjAsIkJvdHRvbSI6MC4wfSwiQmFja2dyb3VuZCI6eyIkaWQiOiI4NTgiLCJDb2xvciI6eyIkaWQiOiI4NTkiLCJBIjowLCJSIjoyNTUsIkciOjI1NSwiQiI6MjU1fX0sIklzVmlzaWJsZSI6dHJ1ZSwiV2lkdGgiOjAuMCwiSGVpZ2h0IjowLjAsIkJvcmRlclN0eWxlIjp7IiRpZCI6Ijg2MCIsIkxpbmVDb2xvciI6bnVsbCwiTGluZVdlaWdodCI6MC4wLCJMaW5lVHlwZSI6MCwiUGFyZW50U3R5bGUiOm51bGx9LCJQYXJlbnRTdHlsZSI6bnVsbH0sIkRhdGVTdHlsZSI6eyIkaWQiOiI4NjEiLCJGb250U2V0dGluZ3MiOnsiJGlkIjoiODYyIiwiRm9udFNpemUiOjEwLCJGb250TmFtZSI6IkNhbGlicmkiLCJJc0JvbGQiOmZhbHNlLCJJc0l0YWxpYyI6ZmFsc2UsIklzVW5kZXJsaW5lZCI6ZmFsc2UsIlBhcmVudFN0eWxlIjpudWxsfSwiQXV0b1NpemUiOjAsIkZvcmVncm91bmQiOnsiJGlkIjoiODYzIiwiQ29sb3IiOnsiJGlkIjoiODY0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4NjUiLCJUb3AiOjAuMCwiTGVmdCI6MC4wLCJSaWdodCI6MC4wLCJCb3R0b20iOjAuMH0sIlBhZGRpbmciOnsiJGlkIjoiODY2IiwiVG9wIjowLjAsIkxlZnQiOjAuMCwiUmlnaHQiOjAuMCwiQm90dG9tIjowLjB9LCJCYWNrZ3JvdW5kIjp7IiRpZCI6Ijg2NyIsIkNvbG9yIjp7IiRpZCI6Ijg2OCIsIkEiOjAsIlIiOjI1NSwiRyI6MjU1LCJCIjoyNTV9fSwiSXNWaXNpYmxlIjp0cnVlLCJXaWR0aCI6MC4wLCJIZWlnaHQiOjAuMCwiQm9yZGVyU3R5bGUiOnsiJGlkIjoiODY5IiwiTGluZUNvbG9yIjpudWxsLCJMaW5lV2VpZ2h0IjowLjAsIkxpbmVUeXBlIjowLCJQYXJlbnRTdHlsZSI6bnVsbH0sIlBhcmVudFN0eWxlIjpudWxsfSwiRGF0ZUZvcm1hdCI6eyIkaWQiOiI4Nz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cxIiwiRm9ybWF0IjowLCJJc1Zpc2libGUiOmZhbHNlLCJMYXN0S25vd25WaXNpYmlsaXR5U3RhdGUiOmZhbHNlfSwiSXNWaXNpYmxlIjp0cnVlLCJQYXJlbnRTdHlsZSI6bnVsbH0sIkluZGV4Ijo4LCJTbWFydER1cmF0aW9uQWN0aXZhdGVkIjpmYWxzZSwiRGF0ZUZvcm1hdCI6eyIkcmVmIjoiODcwIn0sIldlZWtOdW1iZXJpbmciOnsiJGlkIjoiODcyIiwiRm9ybWF0IjowLCJJc1Zpc2libGUiOmZhbHNlLCJMYXN0S25vd25WaXNpYmlsaXR5U3RhdGUiOmZhbHNlfSwiSWQiOiIxZWU5OWU2MC0zYWI3LTRkNDUtYjJhZi00MjFjZDg1MDA4MDgiLCJJbXBvcnRJZCI6bnVsbCwiVGl0bGUiOiJNYWNoaW5lIExlYXJuaW5nIiwiTm90ZSI6bnVsbCwiSHlwZXJsaW5rIjp7IiRpZCI6Ijg3MyIsIkFkZHJlc3MiOiIiLCJTdWJBZGRyZXNzIjoiIn0sIklzQ2hhbmdlZCI6ZmFsc2UsIklzTmV3IjpmYWxzZX0seyIkaWQiOiI4NzQiLCJHcm91cE5hbWUiOm51bGwsIlN0YXJ0RGF0ZSI6IjIwMjQtMTEtMTZUMDA6MDA6MDBaIiwiRW5kRGF0ZSI6IjIwMjQtMTEtMzBUMjM6NTk6MDBaIiwiUGVyY2VudGFnZUNvbXBsZXRlIjpudWxsLCJTdHlsZSI6eyIkaWQiOiI4NzUiLCJTaGFwZSI6MSwiU2hhcGVUaGlja25lc3MiOjEsIkR1cmF0aW9uRm9ybWF0IjowLCJJbmNsdWRlTm9uV29ya2luZ0RheXNJbkR1cmF0aW9uIjpmYWxzZSwiUGVyY2VudGFnZUNvbXBsZXRlU3R5bGUiOnsiJGlkIjoiODc2IiwiRm9udFNldHRpbmdzIjp7IiRpZCI6Ijg3NyIsIkZvbnRTaXplIjoxMCwiRm9udE5hbWUiOiJDYWxpYnJpIiwiSXNCb2xkIjpmYWxzZSwiSXNJdGFsaWMiOmZhbHNlLCJJc1VuZGVybGluZWQiOmZhbHNlLCJQYXJlbnRTdHlsZSI6bnVsbH0sIkF1dG9TaXplIjowLCJGb3JlZ3JvdW5kIjp7IiRpZCI6Ijg3OCIsIkNvbG9yIjp7IiRpZCI6Ijg3O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DgwIiwiVG9wIjowLjAsIkxlZnQiOjAuMCwiUmlnaHQiOjAuMCwiQm90dG9tIjowLjB9LCJQYWRkaW5nIjp7IiRpZCI6Ijg4MSIsIlRvcCI6MC4wLCJMZWZ0IjowLjAsIlJpZ2h0IjowLjAsIkJvdHRvbSI6MC4wfSwiQmFja2dyb3VuZCI6eyIkaWQiOiI4ODIiLCJDb2xvciI6eyIkaWQiOiI4ODMiLCJBIjo4OSwiUiI6MCwiRyI6MCwiQiI6MH19LCJJc1Zpc2libGUiOnRydWUsIldpZHRoIjowLjAsIkhlaWdodCI6MC4wLCJCb3JkZXJTdHlsZSI6eyIkaWQiOiI4ODQiLCJMaW5lQ29sb3IiOm51bGwsIkxpbmVXZWlnaHQiOjAuMCwiTGluZVR5cGUiOjAsIlBhcmVudFN0eWxlIjpudWxsfSwiUGFyZW50U3R5bGUiOm51bGx9LCJEdXJhdGlvblN0eWxlIjp7IiRpZCI6Ijg4NSIsIkZvbnRTZXR0aW5ncyI6eyIkaWQiOiI4ODYiLCJGb250U2l6ZSI6MTAsIkZvbnROYW1lIjoiQ2FsaWJyaSIsIklzQm9sZCI6ZmFsc2UsIklzSXRhbGljIjpmYWxzZSwiSXNVbmRlcmxpbmVkIjpmYWxzZSwiUGFyZW50U3R5bGUiOm51bGx9LCJBdXRvU2l6ZSI6MCwiRm9yZWdyb3VuZCI6eyIkaWQiOiI4ODciLCJDb2xvciI6eyIkaWQiOiI4OD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ODkiLCJUb3AiOjAuMCwiTGVmdCI6MC4wLCJSaWdodCI6MC4wLCJCb3R0b20iOjAuMH0sIlBhZGRpbmciOnsiJGlkIjoiODkwIiwiVG9wIjowLjAsIkxlZnQiOjAuMCwiUmlnaHQiOjAuMCwiQm90dG9tIjowLjB9LCJCYWNrZ3JvdW5kIjp7IiRpZCI6Ijg5MSIsIkNvbG9yIjp7IiRpZCI6Ijg5MiIsIkEiOjg5LCJSIjowLCJHIjowLCJCIjowfX0sIklzVmlzaWJsZSI6dHJ1ZSwiV2lkdGgiOjAuMCwiSGVpZ2h0IjowLjAsIkJvcmRlclN0eWxlIjp7IiRpZCI6Ijg5MyIsIkxpbmVDb2xvciI6bnVsbCwiTGluZVdlaWdodCI6MC4wLCJMaW5lVHlwZSI6MCwiUGFyZW50U3R5bGUiOm51bGx9LCJQYXJlbnRTdHlsZSI6bnVsbH0sIkhvcml6b250YWxDb25uZWN0b3JTdHlsZSI6eyIkaWQiOiI4OTQiLCJMaW5lQ29sb3IiOnsiJGlkIjoiODk1IiwiJHR5cGUiOiJOTFJFLkNvbW1vbi5Eb20uU29saWRDb2xvckJydXNoLCBOTFJFLkNvbW1vbiIsIkNvbG9yIjp7IiRpZCI6Ijg5NiIsIkEiOjI1NSwiUiI6MjEyLCJHIjoyMzQsIkIiOjI1NX19LCJMaW5lV2VpZ2h0IjoxLjAsIkxpbmVUeXBlIjowLCJQYXJlbnRTdHlsZSI6bnVsbH0sIlZlcnRpY2FsQ29ubmVjdG9yU3R5bGUiOnsiJGlkIjoiODk3IiwiTGluZUNvbG9yIjp7IiRpZCI6Ijg5OCIsIiR0eXBlIjoiTkxSRS5Db21tb24uRG9tLlNvbGlkQ29sb3JCcnVzaCwgTkxSRS5Db21tb24iLCJDb2xvciI6eyIkaWQiOiI4OTkiLCJBIjoyNTUsIlIiOjIxMiwiRyI6MjM0LCJCIjoyNTV9fSwiTGluZVdlaWdodCI6MS4wLCJMaW5lVHlwZSI6MCwiUGFyZW50U3R5bGUiOm51bGx9LCJNYXJnaW4iOm51bGwsIlN0YXJ0RGF0ZVBvc2l0aW9uIjozLCJFbmREYXRlUG9zaXRpb24iOjQsIkRhdGVJc1Zpc2libGUiOnRydWUsIlRpdGxlUG9zaXRpb24iOjUsIkR1cmF0aW9uUG9zaXRpb24iOjYsIlBlcmNlbnRhZ2VDb21wbGV0ZWRQb3NpdGlvbiI6NiwiU3BhY2luZyI6MTAsIklzQmVsb3dUaW1lYmFuZCI6ZmFsc2UsIlBlcmNlbnRhZ2VDb21wbGV0ZVNoYXBlT3BhY2l0eSI6MzUsIlNoYXBlU3R5bGUiOnsiJGlkIjoiOTAwIiwiTWFyZ2luIjp7IiRpZCI6IjkwMSIsIlRvcCI6MC4wLCJMZWZ0Ijo0LjAsIlJpZ2h0Ijo0LjAsIkJvdHRvbSI6MC4wfSwiUGFkZGluZyI6eyIkaWQiOiI5MDIiLCJUb3AiOjAuMCwiTGVmdCI6MC4wLCJSaWdodCI6MC4wLCJCb3R0b20iOjAuMH0sIkJhY2tncm91bmQiOnsiJGlkIjoiOTAzIiwiQ29sb3IiOnsiJGlkIjoiOTA0IiwiQSI6MjU1LCJSIjoxMSwiRyI6MjA4LCJCIjoyMTd9fSwiSXNWaXNpYmxlIjp0cnVlLCJXaWR0aCI6MC4wLCJIZWlnaHQiOjE2LjAsIkJvcmRlclN0eWxlIjp7IiRpZCI6IjkwNSIsIkxpbmVDb2xvciI6eyIkaWQiOiI5MDYiLCIkdHlwZSI6Ik5MUkUuQ29tbW9uLkRvbS5Tb2xpZENvbG9yQnJ1c2gsIE5MUkUuQ29tbW9uIiwiQ29sb3IiOnsiJGlkIjoiOTA3IiwiQSI6MjU1LCJSIjoyNTUsIkciOjAsIkIiOjB9fSwiTGluZVdlaWdodCI6MC4wLCJMaW5lVHlwZSI6MCwiUGFyZW50U3R5bGUiOm51bGx9LCJQYXJlbnRTdHlsZSI6bnVsbH0sIlRpdGxlU3R5bGUiOnsiJGlkIjoiOTA4IiwiRm9udFNldHRpbmdzIjp7IiRpZCI6IjkwOSIsIkZvbnRTaXplIjoxMiwiRm9udE5hbWUiOiJDYWxpYnJpIiwiSXNCb2xkIjp0cnVlLCJJc0l0YWxpYyI6ZmFsc2UsIklzVW5kZXJsaW5lZCI6ZmFsc2UsIlBhcmVudFN0eWxlIjpudWxsfSwiQXV0b1NpemUiOjAsIkZvcmVncm91bmQiOnsiJGlkIjoiOTEwIiwiQ29sb3IiOnsiJGlkIjoiOTExIiwiQSI6MjU1LCJSIjo0LCJHIjo5NywiQiI6MTIzfX0sIk1heFdpZHRoIjo5NjAuMCwiTWF4SGVpZ2h0IjoiSW5maW5pdHkiLCJTbWFydEZvcmVncm91bmRJc0FjdGl2ZSI6ZmFsc2UsIkhvcml6b250YWxBbGlnbm1lbnQiOjAsIlZlcnRpY2FsQWxpZ25tZW50IjowLCJTbWFydEZvcmVncm91bmQiOm51bGwsIkJhY2tncm91bmRGaWxsVHlwZSI6MCwiTWFyZ2luIjp7IiRpZCI6IjkxMiIsIlRvcCI6MC4wLCJMZWZ0IjowLjAsIlJpZ2h0IjowLjAsIkJvdHRvbSI6MC4wfSwiUGFkZGluZyI6eyIkaWQiOiI5MTMiLCJUb3AiOjAuMCwiTGVmdCI6MC4wLCJSaWdodCI6MC4wLCJCb3R0b20iOjAuMH0sIkJhY2tncm91bmQiOnsiJGlkIjoiOTE0IiwiQ29sb3IiOnsiJGlkIjoiOTE1IiwiQSI6MCwiUiI6MjU1LCJHIjoyNTUsIkIiOjI1NX19LCJJc1Zpc2libGUiOnRydWUsIldpZHRoIjowLjAsIkhlaWdodCI6MC4wLCJCb3JkZXJTdHlsZSI6eyIkaWQiOiI5MTYiLCJMaW5lQ29sb3IiOm51bGwsIkxpbmVXZWlnaHQiOjAuMCwiTGluZVR5cGUiOjAsIlBhcmVudFN0eWxlIjpudWxsfSwiUGFyZW50U3R5bGUiOm51bGx9LCJEYXRlU3R5bGUiOnsiJGlkIjoiOTE3IiwiRm9udFNldHRpbmdzIjp7IiRpZCI6IjkxOCIsIkZvbnRTaXplIjoxMCwiRm9udE5hbWUiOiJDYWxpYnJpIiwiSXNCb2xkIjpmYWxzZSwiSXNJdGFsaWMiOmZhbHNlLCJJc1VuZGVybGluZWQiOmZhbHNlLCJQYXJlbnRTdHlsZSI6bnVsbH0sIkF1dG9TaXplIjowLCJGb3JlZ3JvdW5kIjp7IiRpZCI6IjkxOSIsIkNvbG9yIjp7IiRpZCI6Ijky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OTIxIiwiVG9wIjowLjAsIkxlZnQiOjAuMCwiUmlnaHQiOjAuMCwiQm90dG9tIjowLjB9LCJQYWRkaW5nIjp7IiRpZCI6IjkyMiIsIlRvcCI6MC4wLCJMZWZ0IjowLjAsIlJpZ2h0IjowLjAsIkJvdHRvbSI6MC4wfSwiQmFja2dyb3VuZCI6eyIkaWQiOiI5MjMiLCJDb2xvciI6eyIkaWQiOiI5MjQiLCJBIjowLCJSIjoyNTUsIkciOjI1NSwiQiI6MjU1fX0sIklzVmlzaWJsZSI6dHJ1ZSwiV2lkdGgiOjAuMCwiSGVpZ2h0IjowLjAsIkJvcmRlclN0eWxlIjp7IiRpZCI6IjkyNSIsIkxpbmVDb2xvciI6bnVsbCwiTGluZVdlaWdodCI6MC4wLCJMaW5lVHlwZSI6MCwiUGFyZW50U3R5bGUiOm51bGx9LCJQYXJlbnRTdHlsZSI6bnVsbH0sIkRhdGVGb3JtYXQiOnsiJGlkIjoiOT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yNyIsIkZvcm1hdCI6MCwiSXNWaXNpYmxlIjpmYWxzZSwiTGFzdEtub3duVmlzaWJpbGl0eVN0YXRlIjpmYWxzZX0sIklzVmlzaWJsZSI6dHJ1ZSwiUGFyZW50U3R5bGUiOm51bGx9LCJJbmRleCI6OSwiU21hcnREdXJhdGlvbkFjdGl2YXRlZCI6ZmFsc2UsIkRhdGVGb3JtYXQiOnsiJHJlZiI6IjkyNiJ9LCJXZWVrTnVtYmVyaW5nIjp7IiRpZCI6IjkyOCIsIkZvcm1hdCI6MCwiSXNWaXNpYmxlIjpmYWxzZSwiTGFzdEtub3duVmlzaWJpbGl0eVN0YXRlIjpmYWxzZX0sIklkIjoiYTFkY2NjYjAtNjk1Yi00MWM0LWE3YzItNWVkOTM1YWIyZWNjIiwiSW1wb3J0SWQiOm51bGwsIlRpdGxlIjoiRGF0YSBWaXN1YWxpemF0aW9uIiwiTm90ZSI6bnVsbCwiSHlwZXJsaW5rIjp7IiRpZCI6IjkyOSIsIkFkZHJlc3MiOiIiLCJTdWJBZGRyZXNzIjoiIn0sIklzQ2hhbmdlZCI6ZmFsc2UsIklzTmV3IjpmYWxzZX0seyIkaWQiOiI5MzAiLCJHcm91cE5hbWUiOm51bGwsIlN0YXJ0RGF0ZSI6IjIwMjQtMTItMDFUMDA6MDA6MDBaIiwiRW5kRGF0ZSI6IjIwMjQtMTItMTRUMjM6NTk6MDBaIiwiUGVyY2VudGFnZUNvbXBsZXRlIjpudWxsLCJTdHlsZSI6eyIkaWQiOiI5MzEiLCJTaGFwZSI6MSwiU2hhcGVUaGlja25lc3MiOjEsIkR1cmF0aW9uRm9ybWF0IjowLCJJbmNsdWRlTm9uV29ya2luZ0RheXNJbkR1cmF0aW9uIjpmYWxzZSwiUGVyY2VudGFnZUNvbXBsZXRlU3R5bGUiOnsiJGlkIjoiOTMyIiwiRm9udFNldHRpbmdzIjp7IiRpZCI6IjkzMyIsIkZvbnRTaXplIjoxMCwiRm9udE5hbWUiOiJDYWxpYnJpIiwiSXNCb2xkIjpmYWxzZSwiSXNJdGFsaWMiOmZhbHNlLCJJc1VuZGVybGluZWQiOmZhbHNlLCJQYXJlbnRTdHlsZSI6bnVsbH0sIkF1dG9TaXplIjowLCJGb3JlZ3JvdW5kIjp7IiRpZCI6IjkzNCIsIkNvbG9yIjp7IiRpZCI6Ijkz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OTM2IiwiVG9wIjowLjAsIkxlZnQiOjAuMCwiUmlnaHQiOjAuMCwiQm90dG9tIjowLjB9LCJQYWRkaW5nIjp7IiRpZCI6IjkzNyIsIlRvcCI6MC4wLCJMZWZ0IjowLjAsIlJpZ2h0IjowLjAsIkJvdHRvbSI6MC4wfSwiQmFja2dyb3VuZCI6eyIkaWQiOiI5MzgiLCJDb2xvciI6eyIkaWQiOiI5MzkiLCJBIjo4OSwiUiI6MCwiRyI6MCwiQiI6MH19LCJJc1Zpc2libGUiOnRydWUsIldpZHRoIjowLjAsIkhlaWdodCI6MC4wLCJCb3JkZXJTdHlsZSI6eyIkaWQiOiI5NDAiLCJMaW5lQ29sb3IiOm51bGwsIkxpbmVXZWlnaHQiOjAuMCwiTGluZVR5cGUiOjAsIlBhcmVudFN0eWxlIjpudWxsfSwiUGFyZW50U3R5bGUiOm51bGx9LCJEdXJhdGlvblN0eWxlIjp7IiRpZCI6Ijk0MSIsIkZvbnRTZXR0aW5ncyI6eyIkaWQiOiI5NDIiLCJGb250U2l6ZSI6MTAsIkZvbnROYW1lIjoiQ2FsaWJyaSIsIklzQm9sZCI6ZmFsc2UsIklzSXRhbGljIjpmYWxzZSwiSXNVbmRlcmxpbmVkIjpmYWxzZSwiUGFyZW50U3R5bGUiOm51bGx9LCJBdXRvU2l6ZSI6MCwiRm9yZWdyb3VuZCI6eyIkaWQiOiI5NDMiLCJDb2xvciI6eyIkaWQiOiI5ND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DUiLCJUb3AiOjAuMCwiTGVmdCI6MC4wLCJSaWdodCI6MC4wLCJCb3R0b20iOjAuMH0sIlBhZGRpbmciOnsiJGlkIjoiOTQ2IiwiVG9wIjowLjAsIkxlZnQiOjAuMCwiUmlnaHQiOjAuMCwiQm90dG9tIjowLjB9LCJCYWNrZ3JvdW5kIjp7IiRpZCI6Ijk0NyIsIkNvbG9yIjp7IiRpZCI6Ijk0OCIsIkEiOjg5LCJSIjowLCJHIjowLCJCIjowfX0sIklzVmlzaWJsZSI6dHJ1ZSwiV2lkdGgiOjAuMCwiSGVpZ2h0IjowLjAsIkJvcmRlclN0eWxlIjp7IiRpZCI6Ijk0OSIsIkxpbmVDb2xvciI6bnVsbCwiTGluZVdlaWdodCI6MC4wLCJMaW5lVHlwZSI6MCwiUGFyZW50U3R5bGUiOm51bGx9LCJQYXJlbnRTdHlsZSI6bnVsbH0sIkhvcml6b250YWxDb25uZWN0b3JTdHlsZSI6eyIkaWQiOiI5NTAiLCJMaW5lQ29sb3IiOnsiJGlkIjoiOTUxIiwiJHR5cGUiOiJOTFJFLkNvbW1vbi5Eb20uU29saWRDb2xvckJydXNoLCBOTFJFLkNvbW1vbiIsIkNvbG9yIjp7IiRpZCI6Ijk1MiIsIkEiOjI1NSwiUiI6MjEyLCJHIjoyMzQsIkIiOjI1NX19LCJMaW5lV2VpZ2h0IjoxLjAsIkxpbmVUeXBlIjowLCJQYXJlbnRTdHlsZSI6bnVsbH0sIlZlcnRpY2FsQ29ubmVjdG9yU3R5bGUiOnsiJGlkIjoiOTUzIiwiTGluZUNvbG9yIjp7IiRpZCI6Ijk1NCIsIiR0eXBlIjoiTkxSRS5Db21tb24uRG9tLlNvbGlkQ29sb3JCcnVzaCwgTkxSRS5Db21tb24iLCJDb2xvciI6eyIkaWQiOiI5NTUiLCJBIjoyNTUsIlIiOjIxMiwiRyI6MjM0LCJCIjoyNTV9fSwiTGluZVdlaWdodCI6MS4wLCJMaW5lVHlwZSI6MCwiUGFyZW50U3R5bGUiOm51bGx9LCJNYXJnaW4iOm51bGwsIlN0YXJ0RGF0ZVBvc2l0aW9uIjozLCJFbmREYXRlUG9zaXRpb24iOjQsIkRhdGVJc1Zpc2libGUiOnRydWUsIlRpdGxlUG9zaXRpb24iOjUsIkR1cmF0aW9uUG9zaXRpb24iOjYsIlBlcmNlbnRhZ2VDb21wbGV0ZWRQb3NpdGlvbiI6NiwiU3BhY2luZyI6MTAsIklzQmVsb3dUaW1lYmFuZCI6ZmFsc2UsIlBlcmNlbnRhZ2VDb21wbGV0ZVNoYXBlT3BhY2l0eSI6MzUsIlNoYXBlU3R5bGUiOnsiJGlkIjoiOTU2IiwiTWFyZ2luIjp7IiRpZCI6Ijk1NyIsIlRvcCI6MC4wLCJMZWZ0Ijo0LjAsIlJpZ2h0Ijo0LjAsIkJvdHRvbSI6MC4wfSwiUGFkZGluZyI6eyIkaWQiOiI5NTgiLCJUb3AiOjAuMCwiTGVmdCI6MC4wLCJSaWdodCI6MC4wLCJCb3R0b20iOjAuMH0sIkJhY2tncm91bmQiOnsiJGlkIjoiOTU5IiwiQ29sb3IiOnsiJGlkIjoiOTYwIiwiQSI6MjU1LCJSIjoxMjQsIkciOjIwMiwiQiI6OTh9fSwiSXNWaXNpYmxlIjp0cnVlLCJXaWR0aCI6MC4wLCJIZWlnaHQiOjE2LjAsIkJvcmRlclN0eWxlIjp7IiRpZCI6Ijk2MSIsIkxpbmVDb2xvciI6eyIkaWQiOiI5NjIiLCIkdHlwZSI6Ik5MUkUuQ29tbW9uLkRvbS5Tb2xpZENvbG9yQnJ1c2gsIE5MUkUuQ29tbW9uIiwiQ29sb3IiOnsiJGlkIjoiOTYzIiwiQSI6MjU1LCJSIjoyNTUsIkciOjAsIkIiOjB9fSwiTGluZVdlaWdodCI6MC4wLCJMaW5lVHlwZSI6MCwiUGFyZW50U3R5bGUiOm51bGx9LCJQYXJlbnRTdHlsZSI6bnVsbH0sIlRpdGxlU3R5bGUiOnsiJGlkIjoiOTY0IiwiRm9udFNldHRpbmdzIjp7IiRpZCI6Ijk2NSIsIkZvbnRTaXplIjoxMiwiRm9udE5hbWUiOiJDYWxpYnJpIiwiSXNCb2xkIjp0cnVlLCJJc0l0YWxpYyI6ZmFsc2UsIklzVW5kZXJsaW5lZCI6ZmFsc2UsIlBhcmVudFN0eWxlIjpudWxsfSwiQXV0b1NpemUiOjAsIkZvcmVncm91bmQiOnsiJGlkIjoiOTY2IiwiQ29sb3IiOnsiJGlkIjoiOTY3IiwiQSI6MjU1LCJSIjo0LCJHIjo5NywiQiI6MTIzfX0sIk1heFdpZHRoIjo5NjAuMCwiTWF4SGVpZ2h0IjoiSW5maW5pdHkiLCJTbWFydEZvcmVncm91bmRJc0FjdGl2ZSI6ZmFsc2UsIkhvcml6b250YWxBbGlnbm1lbnQiOjAsIlZlcnRpY2FsQWxpZ25tZW50IjowLCJTbWFydEZvcmVncm91bmQiOm51bGwsIkJhY2tncm91bmRGaWxsVHlwZSI6MCwiTWFyZ2luIjp7IiRpZCI6Ijk2OCIsIlRvcCI6MC4wLCJMZWZ0IjowLjAsIlJpZ2h0IjowLjAsIkJvdHRvbSI6MC4wfSwiUGFkZGluZyI6eyIkaWQiOiI5NjkiLCJUb3AiOjAuMCwiTGVmdCI6MC4wLCJSaWdodCI6MC4wLCJCb3R0b20iOjAuMH0sIkJhY2tncm91bmQiOnsiJGlkIjoiOTcwIiwiQ29sb3IiOnsiJGlkIjoiOTcxIiwiQSI6MCwiUiI6MjU1LCJHIjoyNTUsIkIiOjI1NX19LCJJc1Zpc2libGUiOnRydWUsIldpZHRoIjowLjAsIkhlaWdodCI6MC4wLCJCb3JkZXJTdHlsZSI6eyIkaWQiOiI5NzIiLCJMaW5lQ29sb3IiOm51bGwsIkxpbmVXZWlnaHQiOjAuMCwiTGluZVR5cGUiOjAsIlBhcmVudFN0eWxlIjpudWxsfSwiUGFyZW50U3R5bGUiOm51bGx9LCJEYXRlU3R5bGUiOnsiJGlkIjoiOTczIiwiRm9udFNldHRpbmdzIjp7IiRpZCI6Ijk3NCIsIkZvbnRTaXplIjoxMCwiRm9udE5hbWUiOiJDYWxpYnJpIiwiSXNCb2xkIjpmYWxzZSwiSXNJdGFsaWMiOmZhbHNlLCJJc1VuZGVybGluZWQiOmZhbHNlLCJQYXJlbnRTdHlsZSI6bnVsbH0sIkF1dG9TaXplIjowLCJGb3JlZ3JvdW5kIjp7IiRpZCI6Ijk3NSIsIkNvbG9yIjp7IiRpZCI6Ijk3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OTc3IiwiVG9wIjowLjAsIkxlZnQiOjAuMCwiUmlnaHQiOjAuMCwiQm90dG9tIjowLjB9LCJQYWRkaW5nIjp7IiRpZCI6Ijk3OCIsIlRvcCI6MC4wLCJMZWZ0IjowLjAsIlJpZ2h0IjowLjAsIkJvdHRvbSI6MC4wfSwiQmFja2dyb3VuZCI6eyIkaWQiOiI5NzkiLCJDb2xvciI6eyIkaWQiOiI5ODAiLCJBIjowLCJSIjoyNTUsIkciOjI1NSwiQiI6MjU1fX0sIklzVmlzaWJsZSI6dHJ1ZSwiV2lkdGgiOjAuMCwiSGVpZ2h0IjowLjAsIkJvcmRlclN0eWxlIjp7IiRpZCI6Ijk4MSIsIkxpbmVDb2xvciI6bnVsbCwiTGluZVdlaWdodCI6MC4wLCJMaW5lVHlwZSI6MCwiUGFyZW50U3R5bGUiOm51bGx9LCJQYXJlbnRTdHlsZSI6bnVsbH0sIkRhdGVGb3JtYXQiOnsiJGlkIjoiOTg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4MyIsIkZvcm1hdCI6MCwiSXNWaXNpYmxlIjpmYWxzZSwiTGFzdEtub3duVmlzaWJpbGl0eVN0YXRlIjpmYWxzZX0sIklzVmlzaWJsZSI6dHJ1ZSwiUGFyZW50U3R5bGUiOm51bGx9LCJJbmRleCI6MTAsIlNtYXJ0RHVyYXRpb25BY3RpdmF0ZWQiOmZhbHNlLCJEYXRlRm9ybWF0Ijp7IiRyZWYiOiI5ODIifSwiV2Vla051bWJlcmluZyI6eyIkaWQiOiI5ODQiLCJGb3JtYXQiOjAsIklzVmlzaWJsZSI6ZmFsc2UsIkxhc3RLbm93blZpc2liaWxpdHlTdGF0ZSI6ZmFsc2V9LCJJZCI6ImFiNjE0NDgxLTQ2YjMtNDI5Ny04ZWYwLTcxZjMzMWIxYTBkOCIsIkltcG9ydElkIjpudWxsLCJUaXRsZSI6IkZyb250IEVuZCIsIk5vdGUiOm51bGwsIkh5cGVybGluayI6eyIkaWQiOiI5ODUiLCJBZGRyZXNzIjoiIiwiU3ViQWRkcmVzcyI6IiJ9LCJJc0NoYW5nZWQiOmZhbHNlLCJJc05ldyI6ZmFsc2V9LHsiJGlkIjoiOTg2IiwiR3JvdXBOYW1lIjpudWxsLCJTdGFydERhdGUiOiIyMDI0LTEyLTE1VDAwOjAwOjAwWiIsIkVuZERhdGUiOiIyMDI0LTEyLTIwVDIzOjU5OjAwWiIsIlBlcmNlbnRhZ2VDb21wbGV0ZSI6bnVsbCwiU3R5bGUiOnsiJGlkIjoiOTg3IiwiU2hhcGUiOjEsIlNoYXBlVGhpY2tuZXNzIjoxLCJEdXJhdGlvbkZvcm1hdCI6MCwiSW5jbHVkZU5vbldvcmtpbmdEYXlzSW5EdXJhdGlvbiI6ZmFsc2UsIlBlcmNlbnRhZ2VDb21wbGV0ZVN0eWxlIjp7IiRpZCI6Ijk4OCIsIkZvbnRTZXR0aW5ncyI6eyIkaWQiOiI5ODkiLCJGb250U2l6ZSI6MTAsIkZvbnROYW1lIjoiQ2FsaWJyaSIsIklzQm9sZCI6ZmFsc2UsIklzSXRhbGljIjpmYWxzZSwiSXNVbmRlcmxpbmVkIjpmYWxzZSwiUGFyZW50U3R5bGUiOm51bGx9LCJBdXRvU2l6ZSI6MCwiRm9yZWdyb3VuZCI6eyIkaWQiOiI5OTAiLCJDb2xvciI6eyIkaWQiOiI5OTE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k5MiIsIlRvcCI6MC4wLCJMZWZ0IjowLjAsIlJpZ2h0IjowLjAsIkJvdHRvbSI6MC4wfSwiUGFkZGluZyI6eyIkaWQiOiI5OTMiLCJUb3AiOjAuMCwiTGVmdCI6MC4wLCJSaWdodCI6MC4wLCJCb3R0b20iOjAuMH0sIkJhY2tncm91bmQiOnsiJGlkIjoiOTk0IiwiQ29sb3IiOnsiJGlkIjoiOTk1IiwiQSI6ODksIlIiOjAsIkciOjAsIkIiOjB9fSwiSXNWaXNpYmxlIjp0cnVlLCJXaWR0aCI6MC4wLCJIZWlnaHQiOjAuMCwiQm9yZGVyU3R5bGUiOnsiJGlkIjoiOTk2IiwiTGluZUNvbG9yIjpudWxsLCJMaW5lV2VpZ2h0IjowLjAsIkxpbmVUeXBlIjowLCJQYXJlbnRTdHlsZSI6bnVsbH0sIlBhcmVudFN0eWxlIjpudWxsfSwiRHVyYXRpb25TdHlsZSI6eyIkaWQiOiI5OTciLCJGb250U2V0dGluZ3MiOnsiJGlkIjoiOTk4IiwiRm9udFNpemUiOjEwLCJGb250TmFtZSI6IkNhbGlicmkiLCJJc0JvbGQiOmZhbHNlLCJJc0l0YWxpYyI6ZmFsc2UsIklzVW5kZXJsaW5lZCI6ZmFsc2UsIlBhcmVudFN0eWxlIjpudWxsfSwiQXV0b1NpemUiOjAsIkZvcmVncm91bmQiOnsiJGlkIjoiOTk5IiwiQ29sb3IiOnsiJGlkIjoiMTAw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wMDEiLCJUb3AiOjAuMCwiTGVmdCI6MC4wLCJSaWdodCI6MC4wLCJCb3R0b20iOjAuMH0sIlBhZGRpbmciOnsiJGlkIjoiMTAwMiIsIlRvcCI6MC4wLCJMZWZ0IjowLjAsIlJpZ2h0IjowLjAsIkJvdHRvbSI6MC4wfSwiQmFja2dyb3VuZCI6eyIkaWQiOiIxMDAzIiwiQ29sb3IiOnsiJGlkIjoiMTAwNCIsIkEiOjg5LCJSIjowLCJHIjowLCJCIjowfX0sIklzVmlzaWJsZSI6dHJ1ZSwiV2lkdGgiOjAuMCwiSGVpZ2h0IjowLjAsIkJvcmRlclN0eWxlIjp7IiRpZCI6IjEwMDUiLCJMaW5lQ29sb3IiOm51bGwsIkxpbmVXZWlnaHQiOjAuMCwiTGluZVR5cGUiOjAsIlBhcmVudFN0eWxlIjpudWxsfSwiUGFyZW50U3R5bGUiOm51bGx9LCJIb3Jpem9udGFsQ29ubmVjdG9yU3R5bGUiOnsiJGlkIjoiMTAwNiIsIkxpbmVDb2xvciI6eyIkaWQiOiIxMDA3IiwiJHR5cGUiOiJOTFJFLkNvbW1vbi5Eb20uU29saWRDb2xvckJydXNoLCBOTFJFLkNvbW1vbiIsIkNvbG9yIjp7IiRpZCI6IjEwMDgiLCJBIjoyNTUsIlIiOjIxMiwiRyI6MjM0LCJCIjoyNTV9fSwiTGluZVdlaWdodCI6MS4wLCJMaW5lVHlwZSI6MCwiUGFyZW50U3R5bGUiOm51bGx9LCJWZXJ0aWNhbENvbm5lY3RvclN0eWxlIjp7IiRpZCI6IjEwMDkiLCJMaW5lQ29sb3IiOnsiJGlkIjoiMTAxMCIsIiR0eXBlIjoiTkxSRS5Db21tb24uRG9tLlNvbGlkQ29sb3JCcnVzaCwgTkxSRS5Db21tb24iLCJDb2xvciI6eyIkaWQiOiIxMDExIiwiQSI6MjU1LCJSIjoyMTIsIkciOjIzNCwiQiI6MjU1fX0sIkxpbmVXZWlnaHQiOjEuMCwiTGluZVR5cGUiOjAsIlBhcmVudFN0eWxlIjpudWxsfSwiTWFyZ2luIjpudWxsLCJTdGFydERhdGVQb3NpdGlvbiI6MywiRW5kRGF0ZVBvc2l0aW9uIjo0LCJEYXRlSXNWaXNpYmxlIjp0cnVlLCJUaXRsZVBvc2l0aW9uIjo1LCJEdXJhdGlvblBvc2l0aW9uIjo2LCJQZXJjZW50YWdlQ29tcGxldGVkUG9zaXRpb24iOjYsIlNwYWNpbmciOjEwLCJJc0JlbG93VGltZWJhbmQiOmZhbHNlLCJQZXJjZW50YWdlQ29tcGxldGVTaGFwZU9wYWNpdHkiOjM1LCJTaGFwZVN0eWxlIjp7IiRpZCI6IjEwMTIiLCJNYXJnaW4iOnsiJGlkIjoiMTAxMyIsIlRvcCI6MC4wLCJMZWZ0Ijo0LjAsIlJpZ2h0Ijo0LjAsIkJvdHRvbSI6MC4wfSwiUGFkZGluZyI6eyIkaWQiOiIxMDE0IiwiVG9wIjowLjAsIkxlZnQiOjAuMCwiUmlnaHQiOjAuMCwiQm90dG9tIjowLjB9LCJCYWNrZ3JvdW5kIjp7IiRpZCI6IjEwMTUiLCJDb2xvciI6eyIkaWQiOiIxMDE2IiwiQSI6MjU1LCJSIjoxMSwiRyI6MjA4LCJCIjoyMTd9fSwiSXNWaXNpYmxlIjp0cnVlLCJXaWR0aCI6MC4wLCJIZWlnaHQiOjE2LjAsIkJvcmRlclN0eWxlIjp7IiRpZCI6IjEwMTciLCJMaW5lQ29sb3IiOnsiJGlkIjoiMTAxOCIsIiR0eXBlIjoiTkxSRS5Db21tb24uRG9tLlNvbGlkQ29sb3JCcnVzaCwgTkxSRS5Db21tb24iLCJDb2xvciI6eyIkaWQiOiIxMDE5IiwiQSI6MjU1LCJSIjoyNTUsIkciOjAsIkIiOjB9fSwiTGluZVdlaWdodCI6MC4wLCJMaW5lVHlwZSI6MCwiUGFyZW50U3R5bGUiOm51bGx9LCJQYXJlbnRTdHlsZSI6bnVsbH0sIlRpdGxlU3R5bGUiOnsiJGlkIjoiMTAyMCIsIkZvbnRTZXR0aW5ncyI6eyIkaWQiOiIxMDIxIiwiRm9udFNpemUiOjEyLCJGb250TmFtZSI6IkNhbGlicmkiLCJJc0JvbGQiOnRydWUsIklzSXRhbGljIjpmYWxzZSwiSXNVbmRlcmxpbmVkIjpmYWxzZSwiUGFyZW50U3R5bGUiOm51bGx9LCJBdXRvU2l6ZSI6MCwiRm9yZWdyb3VuZCI6eyIkaWQiOiIxMDIyIiwiQ29sb3IiOnsiJGlkIjoiMTAyMyIsIkEiOjI1NSwiUiI6NCwiRyI6OTcsIkIiOjEyM319LCJNYXhXaWR0aCI6OTYwLjAsIk1heEhlaWdodCI6IkluZmluaXR5IiwiU21hcnRGb3JlZ3JvdW5kSXNBY3RpdmUiOmZhbHNlLCJIb3Jpem9udGFsQWxpZ25tZW50IjowLCJWZXJ0aWNhbEFsaWdubWVudCI6MCwiU21hcnRGb3JlZ3JvdW5kIjpudWxsLCJCYWNrZ3JvdW5kRmlsbFR5cGUiOjAsIk1hcmdpbiI6eyIkaWQiOiIxMDI0IiwiVG9wIjowLjAsIkxlZnQiOjAuMCwiUmlnaHQiOjAuMCwiQm90dG9tIjowLjB9LCJQYWRkaW5nIjp7IiRpZCI6IjEwMjUiLCJUb3AiOjAuMCwiTGVmdCI6MC4wLCJSaWdodCI6MC4wLCJCb3R0b20iOjAuMH0sIkJhY2tncm91bmQiOnsiJGlkIjoiMTAyNiIsIkNvbG9yIjp7IiRpZCI6IjEwMjciLCJBIjowLCJSIjoyNTUsIkciOjI1NSwiQiI6MjU1fX0sIklzVmlzaWJsZSI6dHJ1ZSwiV2lkdGgiOjAuMCwiSGVpZ2h0IjowLjAsIkJvcmRlclN0eWxlIjp7IiRpZCI6IjEwMjgiLCJMaW5lQ29sb3IiOm51bGwsIkxpbmVXZWlnaHQiOjAuMCwiTGluZVR5cGUiOjAsIlBhcmVudFN0eWxlIjpudWxsfSwiUGFyZW50U3R5bGUiOm51bGx9LCJEYXRlU3R5bGUiOnsiJGlkIjoiMTAyOSIsIkZvbnRTZXR0aW5ncyI6eyIkaWQiOiIxMDMwIiwiRm9udFNpemUiOjEwLCJGb250TmFtZSI6IkNhbGlicmkiLCJJc0JvbGQiOmZhbHNlLCJJc0l0YWxpYyI6ZmFsc2UsIklzVW5kZXJsaW5lZCI6ZmFsc2UsIlBhcmVudFN0eWxlIjpudWxsfSwiQXV0b1NpemUiOjAsIkZvcmVncm91bmQiOnsiJGlkIjoiMTAzMSIsIkNvbG9yIjp7IiRpZCI6IjEwMz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wMzMiLCJUb3AiOjAuMCwiTGVmdCI6MC4wLCJSaWdodCI6MC4wLCJCb3R0b20iOjAuMH0sIlBhZGRpbmciOnsiJGlkIjoiMTAzNCIsIlRvcCI6MC4wLCJMZWZ0IjowLjAsIlJpZ2h0IjowLjAsIkJvdHRvbSI6MC4wfSwiQmFja2dyb3VuZCI6eyIkaWQiOiIxMDM1IiwiQ29sb3IiOnsiJGlkIjoiMTAzNiIsIkEiOjAsIlIiOjI1NSwiRyI6MjU1LCJCIjoyNTV9fSwiSXNWaXNpYmxlIjp0cnVlLCJXaWR0aCI6MC4wLCJIZWlnaHQiOjAuMCwiQm9yZGVyU3R5bGUiOnsiJGlkIjoiMTAzNyIsIkxpbmVDb2xvciI6bnVsbCwiTGluZVdlaWdodCI6MC4wLCJMaW5lVHlwZSI6MCwiUGFyZW50U3R5bGUiOm51bGx9LCJQYXJlbnRTdHlsZSI6bnVsbH0sIkRhdGVGb3JtYXQiOnsiJGlkIjoiMTA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M5IiwiRm9ybWF0IjowLCJJc1Zpc2libGUiOmZhbHNlLCJMYXN0S25vd25WaXNpYmlsaXR5U3RhdGUiOmZhbHNlfSwiSXNWaXNpYmxlIjp0cnVlLCJQYXJlbnRTdHlsZSI6bnVsbH0sIkluZGV4IjoxMSwiU21hcnREdXJhdGlvbkFjdGl2YXRlZCI6ZmFsc2UsIkRhdGVGb3JtYXQiOnsiJHJlZiI6IjEwMzgifSwiV2Vla051bWJlcmluZyI6eyIkaWQiOiIxMDQwIiwiRm9ybWF0IjowLCJJc1Zpc2libGUiOmZhbHNlLCJMYXN0S25vd25WaXNpYmlsaXR5U3RhdGUiOmZhbHNlfSwiSWQiOiJlMGNjMTAwZi04NTA0LTQ0ZjMtOGQxNy01NGIxNTY4NTA5NmMiLCJJbXBvcnRJZCI6bnVsbCwiVGl0bGUiOiJCYWNrIGVuZCIsIk5vdGUiOm51bGwsIkh5cGVybGluayI6eyIkaWQiOiIxMDQxIiwiQWRkcmVzcyI6IiIsIlN1YkFkZHJlc3MiOiIifSwiSXNDaGFuZ2VkIjpmYWxzZSwiSXNOZXciOmZhbHNlfSx7IiRpZCI6IjEwNDIiLCJHcm91cE5hbWUiOm51bGwsIlN0YXJ0RGF0ZSI6IjIwMjQtMTItMjFUMDA6MDA6MDBaIiwiRW5kRGF0ZSI6IjIwMjQtMTItMjVUMjM6NTk6MDBaIiwiUGVyY2VudGFnZUNvbXBsZXRlIjpudWxsLCJTdHlsZSI6eyIkaWQiOiIxMDQzIiwiU2hhcGUiOjEsIlNoYXBlVGhpY2tuZXNzIjoxLCJEdXJhdGlvbkZvcm1hdCI6MCwiSW5jbHVkZU5vbldvcmtpbmdEYXlzSW5EdXJhdGlvbiI6ZmFsc2UsIlBlcmNlbnRhZ2VDb21wbGV0ZVN0eWxlIjp7IiRpZCI6IjEwNDQiLCJGb250U2V0dGluZ3MiOnsiJGlkIjoiMTA0NSIsIkZvbnRTaXplIjoxMCwiRm9udE5hbWUiOiJDYWxpYnJpIiwiSXNCb2xkIjpmYWxzZSwiSXNJdGFsaWMiOmZhbHNlLCJJc1VuZGVybGluZWQiOmZhbHNlLCJQYXJlbnRTdHlsZSI6bnVsbH0sIkF1dG9TaXplIjowLCJGb3JlZ3JvdW5kIjp7IiRpZCI6IjEwNDYiLCJDb2xvciI6eyIkaWQiOiIxMDQ3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DQ4IiwiVG9wIjowLjAsIkxlZnQiOjAuMCwiUmlnaHQiOjAuMCwiQm90dG9tIjowLjB9LCJQYWRkaW5nIjp7IiRpZCI6IjEwNDkiLCJUb3AiOjAuMCwiTGVmdCI6MC4wLCJSaWdodCI6MC4wLCJCb3R0b20iOjAuMH0sIkJhY2tncm91bmQiOnsiJGlkIjoiMTA1MCIsIkNvbG9yIjp7IiRpZCI6IjEwNTEiLCJBIjo4OSwiUiI6MCwiRyI6MCwiQiI6MH19LCJJc1Zpc2libGUiOnRydWUsIldpZHRoIjowLjAsIkhlaWdodCI6MC4wLCJCb3JkZXJTdHlsZSI6eyIkaWQiOiIxMDUyIiwiTGluZUNvbG9yIjpudWxsLCJMaW5lV2VpZ2h0IjowLjAsIkxpbmVUeXBlIjowLCJQYXJlbnRTdHlsZSI6bnVsbH0sIlBhcmVudFN0eWxlIjpudWxsfSwiRHVyYXRpb25TdHlsZSI6eyIkaWQiOiIxMDUzIiwiRm9udFNldHRpbmdzIjp7IiRpZCI6IjEwNTQiLCJGb250U2l6ZSI6MTAsIkZvbnROYW1lIjoiQ2FsaWJyaSIsIklzQm9sZCI6ZmFsc2UsIklzSXRhbGljIjpmYWxzZSwiSXNVbmRlcmxpbmVkIjpmYWxzZSwiUGFyZW50U3R5bGUiOm51bGx9LCJBdXRvU2l6ZSI6MCwiRm9yZWdyb3VuZCI6eyIkaWQiOiIxMDU1IiwiQ29sb3IiOnsiJGlkIjoiMTA1N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wNTciLCJUb3AiOjAuMCwiTGVmdCI6MC4wLCJSaWdodCI6MC4wLCJCb3R0b20iOjAuMH0sIlBhZGRpbmciOnsiJGlkIjoiMTA1OCIsIlRvcCI6MC4wLCJMZWZ0IjowLjAsIlJpZ2h0IjowLjAsIkJvdHRvbSI6MC4wfSwiQmFja2dyb3VuZCI6eyIkaWQiOiIxMDU5IiwiQ29sb3IiOnsiJGlkIjoiMTA2MCIsIkEiOjg5LCJSIjowLCJHIjowLCJCIjowfX0sIklzVmlzaWJsZSI6dHJ1ZSwiV2lkdGgiOjAuMCwiSGVpZ2h0IjowLjAsIkJvcmRlclN0eWxlIjp7IiRpZCI6IjEwNjEiLCJMaW5lQ29sb3IiOm51bGwsIkxpbmVXZWlnaHQiOjAuMCwiTGluZVR5cGUiOjAsIlBhcmVudFN0eWxlIjpudWxsfSwiUGFyZW50U3R5bGUiOm51bGx9LCJIb3Jpem9udGFsQ29ubmVjdG9yU3R5bGUiOnsiJGlkIjoiMTA2MiIsIkxpbmVDb2xvciI6eyIkaWQiOiIxMDYzIiwiJHR5cGUiOiJOTFJFLkNvbW1vbi5Eb20uU29saWRDb2xvckJydXNoLCBOTFJFLkNvbW1vbiIsIkNvbG9yIjp7IiRpZCI6IjEwNjQiLCJBIjoyNTUsIlIiOjIxMiwiRyI6MjM0LCJCIjoyNTV9fSwiTGluZVdlaWdodCI6MS4wLCJMaW5lVHlwZSI6MCwiUGFyZW50U3R5bGUiOm51bGx9LCJWZXJ0aWNhbENvbm5lY3RvclN0eWxlIjp7IiRpZCI6IjEwNjUiLCJMaW5lQ29sb3IiOnsiJGlkIjoiMTA2NiIsIiR0eXBlIjoiTkxSRS5Db21tb24uRG9tLlNvbGlkQ29sb3JCcnVzaCwgTkxSRS5Db21tb24iLCJDb2xvciI6eyIkaWQiOiIxMDY3IiwiQSI6MjU1LCJSIjoyMTIsIkciOjIzNCwiQiI6MjU1fX0sIkxpbmVXZWlnaHQiOjEuMCwiTGluZVR5cGUiOjAsIlBhcmVudFN0eWxlIjpudWxsfSwiTWFyZ2luIjpudWxsLCJTdGFydERhdGVQb3NpdGlvbiI6MywiRW5kRGF0ZVBvc2l0aW9uIjo0LCJEYXRlSXNWaXNpYmxlIjp0cnVlLCJUaXRsZVBvc2l0aW9uIjo1LCJEdXJhdGlvblBvc2l0aW9uIjo2LCJQZXJjZW50YWdlQ29tcGxldGVkUG9zaXRpb24iOjYsIlNwYWNpbmciOjEwLCJJc0JlbG93VGltZWJhbmQiOmZhbHNlLCJQZXJjZW50YWdlQ29tcGxldGVTaGFwZU9wYWNpdHkiOjM1LCJTaGFwZVN0eWxlIjp7IiRpZCI6IjEwNjgiLCJNYXJnaW4iOnsiJGlkIjoiMTA2OSIsIlRvcCI6MC4wLCJMZWZ0Ijo0LjAsIlJpZ2h0Ijo0LjAsIkJvdHRvbSI6MC4wfSwiUGFkZGluZyI6eyIkaWQiOiIxMDcwIiwiVG9wIjowLjAsIkxlZnQiOjAuMCwiUmlnaHQiOjAuMCwiQm90dG9tIjowLjB9LCJCYWNrZ3JvdW5kIjp7IiRpZCI6IjEwNzEiLCJDb2xvciI6eyIkaWQiOiIxMDcyIiwiQSI6MjU1LCJSIjoxMjQsIkciOjIwMiwiQiI6OTh9fSwiSXNWaXNpYmxlIjp0cnVlLCJXaWR0aCI6MC4wLCJIZWlnaHQiOjE2LjAsIkJvcmRlclN0eWxlIjp7IiRpZCI6IjEwNzMiLCJMaW5lQ29sb3IiOnsiJGlkIjoiMTA3NCIsIiR0eXBlIjoiTkxSRS5Db21tb24uRG9tLlNvbGlkQ29sb3JCcnVzaCwgTkxSRS5Db21tb24iLCJDb2xvciI6eyIkaWQiOiIxMDc1IiwiQSI6MjU1LCJSIjoyNTUsIkciOjAsIkIiOjB9fSwiTGluZVdlaWdodCI6MC4wLCJMaW5lVHlwZSI6MCwiUGFyZW50U3R5bGUiOm51bGx9LCJQYXJlbnRTdHlsZSI6bnVsbH0sIlRpdGxlU3R5bGUiOnsiJGlkIjoiMTA3NiIsIkZvbnRTZXR0aW5ncyI6eyIkaWQiOiIxMDc3IiwiRm9udFNpemUiOjEyLCJGb250TmFtZSI6IkNhbGlicmkiLCJJc0JvbGQiOnRydWUsIklzSXRhbGljIjpmYWxzZSwiSXNVbmRlcmxpbmVkIjpmYWxzZSwiUGFyZW50U3R5bGUiOm51bGx9LCJBdXRvU2l6ZSI6MCwiRm9yZWdyb3VuZCI6eyIkaWQiOiIxMDc4IiwiQ29sb3IiOnsiJGlkIjoiMTA3OSIsIkEiOjI1NSwiUiI6NCwiRyI6OTcsIkIiOjEyM319LCJNYXhXaWR0aCI6OTYwLjAsIk1heEhlaWdodCI6IkluZmluaXR5IiwiU21hcnRGb3JlZ3JvdW5kSXNBY3RpdmUiOmZhbHNlLCJIb3Jpem9udGFsQWxpZ25tZW50IjowLCJWZXJ0aWNhbEFsaWdubWVudCI6MCwiU21hcnRGb3JlZ3JvdW5kIjpudWxsLCJCYWNrZ3JvdW5kRmlsbFR5cGUiOjAsIk1hcmdpbiI6eyIkaWQiOiIxMDgwIiwiVG9wIjowLjAsIkxlZnQiOjAuMCwiUmlnaHQiOjAuMCwiQm90dG9tIjowLjB9LCJQYWRkaW5nIjp7IiRpZCI6IjEwODEiLCJUb3AiOjAuMCwiTGVmdCI6MC4wLCJSaWdodCI6MC4wLCJCb3R0b20iOjAuMH0sIkJhY2tncm91bmQiOnsiJGlkIjoiMTA4MiIsIkNvbG9yIjp7IiRpZCI6IjEwODMiLCJBIjowLCJSIjoyNTUsIkciOjI1NSwiQiI6MjU1fX0sIklzVmlzaWJsZSI6dHJ1ZSwiV2lkdGgiOjAuMCwiSGVpZ2h0IjowLjAsIkJvcmRlclN0eWxlIjp7IiRpZCI6IjEwODQiLCJMaW5lQ29sb3IiOm51bGwsIkxpbmVXZWlnaHQiOjAuMCwiTGluZVR5cGUiOjAsIlBhcmVudFN0eWxlIjpudWxsfSwiUGFyZW50U3R5bGUiOm51bGx9LCJEYXRlU3R5bGUiOnsiJGlkIjoiMTA4NSIsIkZvbnRTZXR0aW5ncyI6eyIkaWQiOiIxMDg2IiwiRm9udFNpemUiOjEwLCJGb250TmFtZSI6IkNhbGlicmkiLCJJc0JvbGQiOmZhbHNlLCJJc0l0YWxpYyI6ZmFsc2UsIklzVW5kZXJsaW5lZCI6ZmFsc2UsIlBhcmVudFN0eWxlIjpudWxsfSwiQXV0b1NpemUiOjAsIkZvcmVncm91bmQiOnsiJGlkIjoiMTA4NyIsIkNvbG9yIjp7IiRpZCI6IjEwOD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wODkiLCJUb3AiOjAuMCwiTGVmdCI6MC4wLCJSaWdodCI6MC4wLCJCb3R0b20iOjAuMH0sIlBhZGRpbmciOnsiJGlkIjoiMTA5MCIsIlRvcCI6MC4wLCJMZWZ0IjowLjAsIlJpZ2h0IjowLjAsIkJvdHRvbSI6MC4wfSwiQmFja2dyb3VuZCI6eyIkaWQiOiIxMDkxIiwiQ29sb3IiOnsiJGlkIjoiMTA5MiIsIkEiOjAsIlIiOjI1NSwiRyI6MjU1LCJCIjoyNTV9fSwiSXNWaXNpYmxlIjp0cnVlLCJXaWR0aCI6MC4wLCJIZWlnaHQiOjAuMCwiQm9yZGVyU3R5bGUiOnsiJGlkIjoiMTA5MyIsIkxpbmVDb2xvciI6bnVsbCwiTGluZVdlaWdodCI6MC4wLCJMaW5lVHlwZSI6MCwiUGFyZW50U3R5bGUiOm51bGx9LCJQYXJlbnRTdHlsZSI6bnVsbH0sIkRhdGVGb3JtYXQiOnsiJGlkIjoiMTA5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k1IiwiRm9ybWF0IjowLCJJc1Zpc2libGUiOmZhbHNlLCJMYXN0S25vd25WaXNpYmlsaXR5U3RhdGUiOmZhbHNlfSwiSXNWaXNpYmxlIjp0cnVlLCJQYXJlbnRTdHlsZSI6bnVsbH0sIkluZGV4IjoxMiwiU21hcnREdXJhdGlvbkFjdGl2YXRlZCI6ZmFsc2UsIkRhdGVGb3JtYXQiOnsiJHJlZiI6IjEwOTQifSwiV2Vla051bWJlcmluZyI6eyIkaWQiOiIxMDk2IiwiRm9ybWF0IjowLCJJc1Zpc2libGUiOmZhbHNlLCJMYXN0S25vd25WaXNpYmlsaXR5U3RhdGUiOmZhbHNlfSwiSWQiOiI3ZWQ3Y2JlZS1hZTQ0LTQ0NDItOTc0My1iM2ViODM0ZWJjOWUiLCJJbXBvcnRJZCI6bnVsbCwiVGl0bGUiOiJEZXBsb3ltZW50IiwiTm90ZSI6bnVsbCwiSHlwZXJsaW5rIjp7IiRpZCI6IjEwOTciLCJBZGRyZXNzIjoiIiwiU3ViQWRkcmVzcyI6IiJ9LCJJc0NoYW5nZWQiOmZhbHNlLCJJc05ldyI6ZmFsc2V9LHsiJGlkIjoiMTA5OCIsIkdyb3VwTmFtZSI6bnVsbCwiU3RhcnREYXRlIjoiMjAyNC0xMi0yNlQwMDowMDowMFoiLCJFbmREYXRlIjoiMjAyNC0xMi0zMFQyMzo1OTowMFoiLCJQZXJjZW50YWdlQ29tcGxldGUiOm51bGwsIlN0eWxlIjp7IiRpZCI6IjEwOTkiLCJTaGFwZSI6MSwiU2hhcGVUaGlja25lc3MiOjEsIkR1cmF0aW9uRm9ybWF0IjowLCJJbmNsdWRlTm9uV29ya2luZ0RheXNJbkR1cmF0aW9uIjpmYWxzZSwiUGVyY2VudGFnZUNvbXBsZXRlU3R5bGUiOnsiJGlkIjoiMTEwMCIsIkZvbnRTZXR0aW5ncyI6eyIkaWQiOiIxMTAxIiwiRm9udFNpemUiOjEwLCJGb250TmFtZSI6IkNhbGlicmkiLCJJc0JvbGQiOmZhbHNlLCJJc0l0YWxpYyI6ZmFsc2UsIklzVW5kZXJsaW5lZCI6ZmFsc2UsIlBhcmVudFN0eWxlIjpudWxsfSwiQXV0b1NpemUiOjAsIkZvcmVncm91bmQiOnsiJGlkIjoiMTEwMiIsIkNvbG9yIjp7IiRpZCI6IjExMDM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ExMDQiLCJUb3AiOjAuMCwiTGVmdCI6MC4wLCJSaWdodCI6MC4wLCJCb3R0b20iOjAuMH0sIlBhZGRpbmciOnsiJGlkIjoiMTEwNSIsIlRvcCI6MC4wLCJMZWZ0IjowLjAsIlJpZ2h0IjowLjAsIkJvdHRvbSI6MC4wfSwiQmFja2dyb3VuZCI6eyIkaWQiOiIxMTA2IiwiQ29sb3IiOnsiJGlkIjoiMTEwNyIsIkEiOjg5LCJSIjowLCJHIjowLCJCIjowfX0sIklzVmlzaWJsZSI6dHJ1ZSwiV2lkdGgiOjAuMCwiSGVpZ2h0IjowLjAsIkJvcmRlclN0eWxlIjp7IiRpZCI6IjExMDgiLCJMaW5lQ29sb3IiOm51bGwsIkxpbmVXZWlnaHQiOjAuMCwiTGluZVR5cGUiOjAsIlBhcmVudFN0eWxlIjpudWxsfSwiUGFyZW50U3R5bGUiOm51bGx9LCJEdXJhdGlvblN0eWxlIjp7IiRpZCI6IjExMDkiLCJGb250U2V0dGluZ3MiOnsiJGlkIjoiMTExMCIsIkZvbnRTaXplIjoxMCwiRm9udE5hbWUiOiJDYWxpYnJpIiwiSXNCb2xkIjpmYWxzZSwiSXNJdGFsaWMiOmZhbHNlLCJJc1VuZGVybGluZWQiOmZhbHNlLCJQYXJlbnRTdHlsZSI6bnVsbH0sIkF1dG9TaXplIjowLCJGb3JlZ3JvdW5kIjp7IiRpZCI6IjExMTEiLCJDb2xvciI6eyIkaWQiOiIxMTEy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ExMyIsIlRvcCI6MC4wLCJMZWZ0IjowLjAsIlJpZ2h0IjowLjAsIkJvdHRvbSI6MC4wfSwiUGFkZGluZyI6eyIkaWQiOiIxMTE0IiwiVG9wIjowLjAsIkxlZnQiOjAuMCwiUmlnaHQiOjAuMCwiQm90dG9tIjowLjB9LCJCYWNrZ3JvdW5kIjp7IiRpZCI6IjExMTUiLCJDb2xvciI6eyIkaWQiOiIxMTE2IiwiQSI6ODksIlIiOjAsIkciOjAsIkIiOjB9fSwiSXNWaXNpYmxlIjp0cnVlLCJXaWR0aCI6MC4wLCJIZWlnaHQiOjAuMCwiQm9yZGVyU3R5bGUiOnsiJGlkIjoiMTExNyIsIkxpbmVDb2xvciI6bnVsbCwiTGluZVdlaWdodCI6MC4wLCJMaW5lVHlwZSI6MCwiUGFyZW50U3R5bGUiOm51bGx9LCJQYXJlbnRTdHlsZSI6bnVsbH0sIkhvcml6b250YWxDb25uZWN0b3JTdHlsZSI6eyIkaWQiOiIxMTE4IiwiTGluZUNvbG9yIjp7IiRpZCI6IjExMTkiLCIkdHlwZSI6Ik5MUkUuQ29tbW9uLkRvbS5Tb2xpZENvbG9yQnJ1c2gsIE5MUkUuQ29tbW9uIiwiQ29sb3IiOnsiJGlkIjoiMTEyMCIsIkEiOjI1NSwiUiI6MjEyLCJHIjoyMzQsIkIiOjI1NX19LCJMaW5lV2VpZ2h0IjoxLjAsIkxpbmVUeXBlIjowLCJQYXJlbnRTdHlsZSI6bnVsbH0sIlZlcnRpY2FsQ29ubmVjdG9yU3R5bGUiOnsiJGlkIjoiMTEyMSIsIkxpbmVDb2xvciI6eyIkaWQiOiIxMTIyIiwiJHR5cGUiOiJOTFJFLkNvbW1vbi5Eb20uU29saWRDb2xvckJydXNoLCBOTFJFLkNvbW1vbiIsIkNvbG9yIjp7IiRpZCI6IjExMjMiLCJBIjoyNTUsIlIiOjIxMiwiRyI6MjM0LCJCIjoyNTV9fSwiTGluZVdlaWdodCI6MS4wLCJMaW5lVHlwZSI6MCwiUGFyZW50U3R5bGUiOm51bGx9LCJNYXJnaW4iOm51bGwsIlN0YXJ0RGF0ZVBvc2l0aW9uIjozLCJFbmREYXRlUG9zaXRpb24iOjQsIkRhdGVJc1Zpc2libGUiOnRydWUsIlRpdGxlUG9zaXRpb24iOjUsIkR1cmF0aW9uUG9zaXRpb24iOjYsIlBlcmNlbnRhZ2VDb21wbGV0ZWRQb3NpdGlvbiI6NiwiU3BhY2luZyI6MTAsIklzQmVsb3dUaW1lYmFuZCI6ZmFsc2UsIlBlcmNlbnRhZ2VDb21wbGV0ZVNoYXBlT3BhY2l0eSI6MzUsIlNoYXBlU3R5bGUiOnsiJGlkIjoiMTEyNCIsIk1hcmdpbiI6eyIkaWQiOiIxMTI1IiwiVG9wIjowLjAsIkxlZnQiOjQuMCwiUmlnaHQiOjQuMCwiQm90dG9tIjowLjB9LCJQYWRkaW5nIjp7IiRpZCI6IjExMjYiLCJUb3AiOjAuMCwiTGVmdCI6MC4wLCJSaWdodCI6MC4wLCJCb3R0b20iOjAuMH0sIkJhY2tncm91bmQiOnsiJGlkIjoiMTEyNyIsIkNvbG9yIjp7IiRpZCI6IjExMjgiLCJBIjoyNTUsIlIiOjExLCJHIjoyMDgsIkIiOjIxN319LCJJc1Zpc2libGUiOnRydWUsIldpZHRoIjowLjAsIkhlaWdodCI6MTYuMCwiQm9yZGVyU3R5bGUiOnsiJGlkIjoiMTEyOSIsIkxpbmVDb2xvciI6eyIkaWQiOiIxMTMwIiwiJHR5cGUiOiJOTFJFLkNvbW1vbi5Eb20uU29saWRDb2xvckJydXNoLCBOTFJFLkNvbW1vbiIsIkNvbG9yIjp7IiRpZCI6IjExMzEiLCJBIjoyNTUsIlIiOjI1NSwiRyI6MCwiQiI6MH19LCJMaW5lV2VpZ2h0IjowLjAsIkxpbmVUeXBlIjowLCJQYXJlbnRTdHlsZSI6bnVsbH0sIlBhcmVudFN0eWxlIjpudWxsfSwiVGl0bGVTdHlsZSI6eyIkaWQiOiIxMTMyIiwiRm9udFNldHRpbmdzIjp7IiRpZCI6IjExMzMiLCJGb250U2l6ZSI6MTIsIkZvbnROYW1lIjoiQ2FsaWJyaSIsIklzQm9sZCI6dHJ1ZSwiSXNJdGFsaWMiOmZhbHNlLCJJc1VuZGVybGluZWQiOmZhbHNlLCJQYXJlbnRTdHlsZSI6bnVsbH0sIkF1dG9TaXplIjowLCJGb3JlZ3JvdW5kIjp7IiRpZCI6IjExMzQiLCJDb2xvciI6eyIkaWQiOiIxMTM1IiwiQSI6MjU1LCJSIjo0LCJHIjo5NywiQiI6MTIzfX0sIk1heFdpZHRoIjo5NjAuMCwiTWF4SGVpZ2h0IjoiSW5maW5pdHkiLCJTbWFydEZvcmVncm91bmRJc0FjdGl2ZSI6ZmFsc2UsIkhvcml6b250YWxBbGlnbm1lbnQiOjAsIlZlcnRpY2FsQWxpZ25tZW50IjowLCJTbWFydEZvcmVncm91bmQiOm51bGwsIkJhY2tncm91bmRGaWxsVHlwZSI6MCwiTWFyZ2luIjp7IiRpZCI6IjExMzYiLCJUb3AiOjAuMCwiTGVmdCI6MC4wLCJSaWdodCI6MC4wLCJCb3R0b20iOjAuMH0sIlBhZGRpbmciOnsiJGlkIjoiMTEzNyIsIlRvcCI6MC4wLCJMZWZ0IjowLjAsIlJpZ2h0IjowLjAsIkJvdHRvbSI6MC4wfSwiQmFja2dyb3VuZCI6eyIkaWQiOiIxMTM4IiwiQ29sb3IiOnsiJGlkIjoiMTEzOSIsIkEiOjAsIlIiOjI1NSwiRyI6MjU1LCJCIjoyNTV9fSwiSXNWaXNpYmxlIjp0cnVlLCJXaWR0aCI6MC4wLCJIZWlnaHQiOjAuMCwiQm9yZGVyU3R5bGUiOnsiJGlkIjoiMTE0MCIsIkxpbmVDb2xvciI6bnVsbCwiTGluZVdlaWdodCI6MC4wLCJMaW5lVHlwZSI6MCwiUGFyZW50U3R5bGUiOm51bGx9LCJQYXJlbnRTdHlsZSI6bnVsbH0sIkRhdGVTdHlsZSI6eyIkaWQiOiIxMTQxIiwiRm9udFNldHRpbmdzIjp7IiRpZCI6IjExNDIiLCJGb250U2l6ZSI6MTAsIkZvbnROYW1lIjoiQ2FsaWJyaSIsIklzQm9sZCI6ZmFsc2UsIklzSXRhbGljIjpmYWxzZSwiSXNVbmRlcmxpbmVkIjpmYWxzZSwiUGFyZW50U3R5bGUiOm51bGx9LCJBdXRvU2l6ZSI6MCwiRm9yZWdyb3VuZCI6eyIkaWQiOiIxMTQzIiwiQ29sb3IiOnsiJGlkIjoiMTE0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E0NSIsIlRvcCI6MC4wLCJMZWZ0IjowLjAsIlJpZ2h0IjowLjAsIkJvdHRvbSI6MC4wfSwiUGFkZGluZyI6eyIkaWQiOiIxMTQ2IiwiVG9wIjowLjAsIkxlZnQiOjAuMCwiUmlnaHQiOjAuMCwiQm90dG9tIjowLjB9LCJCYWNrZ3JvdW5kIjp7IiRpZCI6IjExNDciLCJDb2xvciI6eyIkaWQiOiIxMTQ4IiwiQSI6MCwiUiI6MjU1LCJHIjoyNTUsIkIiOjI1NX19LCJJc1Zpc2libGUiOnRydWUsIldpZHRoIjowLjAsIkhlaWdodCI6MC4wLCJCb3JkZXJTdHlsZSI6eyIkaWQiOiIxMTQ5IiwiTGluZUNvbG9yIjpudWxsLCJMaW5lV2VpZ2h0IjowLjAsIkxpbmVUeXBlIjowLCJQYXJlbnRTdHlsZSI6bnVsbH0sIlBhcmVudFN0eWxlIjpudWxsfSwiRGF0ZUZvcm1hdCI6eyIkaWQiOiIxMTU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NTEiLCJGb3JtYXQiOjAsIklzVmlzaWJsZSI6ZmFsc2UsIkxhc3RLbm93blZpc2liaWxpdHlTdGF0ZSI6ZmFsc2V9LCJJc1Zpc2libGUiOnRydWUsIlBhcmVudFN0eWxlIjpudWxsfSwiSW5kZXgiOjEzLCJTbWFydER1cmF0aW9uQWN0aXZhdGVkIjpmYWxzZSwiRGF0ZUZvcm1hdCI6eyIkcmVmIjoiMTE1MCJ9LCJXZWVrTnVtYmVyaW5nIjp7IiRpZCI6IjExNTIiLCJGb3JtYXQiOjAsIklzVmlzaWJsZSI6ZmFsc2UsIkxhc3RLbm93blZpc2liaWxpdHlTdGF0ZSI6ZmFsc2V9LCJJZCI6IjlmMmM1NmMwLWFmODAtNGI0Ni1iNGM2LWVhZWU4MjNmZGJlMyIsIkltcG9ydElkIjpudWxsLCJUaXRsZSI6IlNlY3VyaXR5IEFuZCBIb3N0aW5nIiwiTm90ZSI6bnVsbCwiSHlwZXJsaW5rIjp7IiRpZCI6IjExNTMiLCJBZGRyZXNzIjoiIiwiU3ViQWRkcmVzcyI6IiJ9LCJJc0NoYW5nZWQiOmZhbHNlLCJJc05ldyI6ZmFsc2V9LHsiJGlkIjoiMTE1NCIsIkdyb3VwTmFtZSI6bnVsbCwiU3RhcnREYXRlIjoiMjAyNC0xMi0zMFQwMDowMDowMFoiLCJFbmREYXRlIjoiMjAyNS0wMS0wN1QyMzo1OTowMFoiLCJQZXJjZW50YWdlQ29tcGxldGUiOm51bGwsIlN0eWxlIjp7IiRpZCI6IjExNTUiLCJTaGFwZSI6MSwiU2hhcGVUaGlja25lc3MiOjEsIkR1cmF0aW9uRm9ybWF0IjowLCJJbmNsdWRlTm9uV29ya2luZ0RheXNJbkR1cmF0aW9uIjpmYWxzZSwiUGVyY2VudGFnZUNvbXBsZXRlU3R5bGUiOnsiJGlkIjoiMTE1NiIsIkZvbnRTZXR0aW5ncyI6eyIkaWQiOiIxMTU3IiwiRm9udFNpemUiOjEwLCJGb250TmFtZSI6IkNhbGlicmkiLCJJc0JvbGQiOmZhbHNlLCJJc0l0YWxpYyI6ZmFsc2UsIklzVW5kZXJsaW5lZCI6ZmFsc2UsIlBhcmVudFN0eWxlIjpudWxsfSwiQXV0b1NpemUiOjAsIkZvcmVncm91bmQiOnsiJGlkIjoiMTE1OCIsIkNvbG9yIjp7IiRpZCI6IjExNTk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ExNjAiLCJUb3AiOjAuMCwiTGVmdCI6MC4wLCJSaWdodCI6MC4wLCJCb3R0b20iOjAuMH0sIlBhZGRpbmciOnsiJGlkIjoiMTE2MSIsIlRvcCI6MC4wLCJMZWZ0IjowLjAsIlJpZ2h0IjowLjAsIkJvdHRvbSI6MC4wfSwiQmFja2dyb3VuZCI6eyIkaWQiOiIxMTYyIiwiQ29sb3IiOnsiJGlkIjoiMTE2MyIsIkEiOjg5LCJSIjowLCJHIjowLCJCIjowfX0sIklzVmlzaWJsZSI6dHJ1ZSwiV2lkdGgiOjAuMCwiSGVpZ2h0IjowLjAsIkJvcmRlclN0eWxlIjp7IiRpZCI6IjExNjQiLCJMaW5lQ29sb3IiOm51bGwsIkxpbmVXZWlnaHQiOjAuMCwiTGluZVR5cGUiOjAsIlBhcmVudFN0eWxlIjpudWxsfSwiUGFyZW50U3R5bGUiOm51bGx9LCJEdXJhdGlvblN0eWxlIjp7IiRpZCI6IjExNjUiLCJGb250U2V0dGluZ3MiOnsiJGlkIjoiMTE2NiIsIkZvbnRTaXplIjoxMCwiRm9udE5hbWUiOiJDYWxpYnJpIiwiSXNCb2xkIjpmYWxzZSwiSXNJdGFsaWMiOmZhbHNlLCJJc1VuZGVybGluZWQiOmZhbHNlLCJQYXJlbnRTdHlsZSI6bnVsbH0sIkF1dG9TaXplIjowLCJGb3JlZ3JvdW5kIjp7IiRpZCI6IjExNjciLCJDb2xvciI6eyIkaWQiOiIxMTY4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E2OSIsIlRvcCI6MC4wLCJMZWZ0IjowLjAsIlJpZ2h0IjowLjAsIkJvdHRvbSI6MC4wfSwiUGFkZGluZyI6eyIkaWQiOiIxMTcwIiwiVG9wIjowLjAsIkxlZnQiOjAuMCwiUmlnaHQiOjAuMCwiQm90dG9tIjowLjB9LCJCYWNrZ3JvdW5kIjp7IiRpZCI6IjExNzEiLCJDb2xvciI6eyIkaWQiOiIxMTcyIiwiQSI6ODksIlIiOjAsIkciOjAsIkIiOjB9fSwiSXNWaXNpYmxlIjp0cnVlLCJXaWR0aCI6MC4wLCJIZWlnaHQiOjAuMCwiQm9yZGVyU3R5bGUiOnsiJGlkIjoiMTE3MyIsIkxpbmVDb2xvciI6bnVsbCwiTGluZVdlaWdodCI6MC4wLCJMaW5lVHlwZSI6MCwiUGFyZW50U3R5bGUiOm51bGx9LCJQYXJlbnRTdHlsZSI6bnVsbH0sIkhvcml6b250YWxDb25uZWN0b3JTdHlsZSI6eyIkaWQiOiIxMTc0IiwiTGluZUNvbG9yIjp7IiRpZCI6IjExNzUiLCIkdHlwZSI6Ik5MUkUuQ29tbW9uLkRvbS5Tb2xpZENvbG9yQnJ1c2gsIE5MUkUuQ29tbW9uIiwiQ29sb3IiOnsiJGlkIjoiMTE3NiIsIkEiOjI1NSwiUiI6MjEyLCJHIjoyMzQsIkIiOjI1NX19LCJMaW5lV2VpZ2h0IjoxLjAsIkxpbmVUeXBlIjowLCJQYXJlbnRTdHlsZSI6bnVsbH0sIlZlcnRpY2FsQ29ubmVjdG9yU3R5bGUiOnsiJGlkIjoiMTE3NyIsIkxpbmVDb2xvciI6eyIkaWQiOiIxMTc4IiwiJHR5cGUiOiJOTFJFLkNvbW1vbi5Eb20uU29saWRDb2xvckJydXNoLCBOTFJFLkNvbW1vbiIsIkNvbG9yIjp7IiRpZCI6IjExNzkiLCJBIjoyNTUsIlIiOjIxMiwiRyI6MjM0LCJCIjoyNTV9fSwiTGluZVdlaWdodCI6MS4wLCJMaW5lVHlwZSI6MCwiUGFyZW50U3R5bGUiOm51bGx9LCJNYXJnaW4iOm51bGwsIlN0YXJ0RGF0ZVBvc2l0aW9uIjozLCJFbmREYXRlUG9zaXRpb24iOjQsIkRhdGVJc1Zpc2libGUiOnRydWUsIlRpdGxlUG9zaXRpb24iOjUsIkR1cmF0aW9uUG9zaXRpb24iOjYsIlBlcmNlbnRhZ2VDb21wbGV0ZWRQb3NpdGlvbiI6NiwiU3BhY2luZyI6MTAsIklzQmVsb3dUaW1lYmFuZCI6ZmFsc2UsIlBlcmNlbnRhZ2VDb21wbGV0ZVNoYXBlT3BhY2l0eSI6MzUsIlNoYXBlU3R5bGUiOnsiJGlkIjoiMTE4MCIsIk1hcmdpbiI6eyIkaWQiOiIxMTgxIiwiVG9wIjowLjAsIkxlZnQiOjQuMCwiUmlnaHQiOjQuMCwiQm90dG9tIjowLjB9LCJQYWRkaW5nIjp7IiRpZCI6IjExODIiLCJUb3AiOjAuMCwiTGVmdCI6MC4wLCJSaWdodCI6MC4wLCJCb3R0b20iOjAuMH0sIkJhY2tncm91bmQiOnsiJGlkIjoiMTE4MyIsIkNvbG9yIjp7IiRpZCI6IjExODQiLCJBIjoyNTUsIlIiOjEyNCwiRyI6MjAyLCJCIjo5OH19LCJJc1Zpc2libGUiOnRydWUsIldpZHRoIjowLjAsIkhlaWdodCI6MTYuMCwiQm9yZGVyU3R5bGUiOnsiJGlkIjoiMTE4NSIsIkxpbmVDb2xvciI6eyIkaWQiOiIxMTg2IiwiJHR5cGUiOiJOTFJFLkNvbW1vbi5Eb20uU29saWRDb2xvckJydXNoLCBOTFJFLkNvbW1vbiIsIkNvbG9yIjp7IiRpZCI6IjExODciLCJBIjoyNTUsIlIiOjI1NSwiRyI6MCwiQiI6MH19LCJMaW5lV2VpZ2h0IjowLjAsIkxpbmVUeXBlIjowLCJQYXJlbnRTdHlsZSI6bnVsbH0sIlBhcmVudFN0eWxlIjpudWxsfSwiVGl0bGVTdHlsZSI6eyIkaWQiOiIxMTg4IiwiRm9udFNldHRpbmdzIjp7IiRpZCI6IjExODkiLCJGb250U2l6ZSI6MTIsIkZvbnROYW1lIjoiQ2FsaWJyaSIsIklzQm9sZCI6dHJ1ZSwiSXNJdGFsaWMiOmZhbHNlLCJJc1VuZGVybGluZWQiOmZhbHNlLCJQYXJlbnRTdHlsZSI6bnVsbH0sIkF1dG9TaXplIjowLCJGb3JlZ3JvdW5kIjp7IiRpZCI6IjExOTAiLCJDb2xvciI6eyIkaWQiOiIxMTkxIiwiQSI6MjU1LCJSIjo0LCJHIjo5NywiQiI6MTIzfX0sIk1heFdpZHRoIjo5NjAuMCwiTWF4SGVpZ2h0IjoiSW5maW5pdHkiLCJTbWFydEZvcmVncm91bmRJc0FjdGl2ZSI6ZmFsc2UsIkhvcml6b250YWxBbGlnbm1lbnQiOjAsIlZlcnRpY2FsQWxpZ25tZW50IjowLCJTbWFydEZvcmVncm91bmQiOm51bGwsIkJhY2tncm91bmRGaWxsVHlwZSI6MCwiTWFyZ2luIjp7IiRpZCI6IjExOTIiLCJUb3AiOjAuMCwiTGVmdCI6MC4wLCJSaWdodCI6MC4wLCJCb3R0b20iOjAuMH0sIlBhZGRpbmciOnsiJGlkIjoiMTE5MyIsIlRvcCI6MC4wLCJMZWZ0IjowLjAsIlJpZ2h0IjowLjAsIkJvdHRvbSI6MC4wfSwiQmFja2dyb3VuZCI6eyIkaWQiOiIxMTk0IiwiQ29sb3IiOnsiJGlkIjoiMTE5NSIsIkEiOjAsIlIiOjI1NSwiRyI6MjU1LCJCIjoyNTV9fSwiSXNWaXNpYmxlIjp0cnVlLCJXaWR0aCI6MC4wLCJIZWlnaHQiOjAuMCwiQm9yZGVyU3R5bGUiOnsiJGlkIjoiMTE5NiIsIkxpbmVDb2xvciI6bnVsbCwiTGluZVdlaWdodCI6MC4wLCJMaW5lVHlwZSI6MCwiUGFyZW50U3R5bGUiOm51bGx9LCJQYXJlbnRTdHlsZSI6bnVsbH0sIkRhdGVTdHlsZSI6eyIkaWQiOiIxMTk3IiwiRm9udFNldHRpbmdzIjp7IiRpZCI6IjExOTgiLCJGb250U2l6ZSI6MTAsIkZvbnROYW1lIjoiQ2FsaWJyaSIsIklzQm9sZCI6ZmFsc2UsIklzSXRhbGljIjpmYWxzZSwiSXNVbmRlcmxpbmVkIjpmYWxzZSwiUGFyZW50U3R5bGUiOm51bGx9LCJBdXRvU2l6ZSI6MCwiRm9yZWdyb3VuZCI6eyIkaWQiOiIxMTk5IiwiQ29sb3IiOnsiJGlkIjoiMTIw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IwMSIsIlRvcCI6MC4wLCJMZWZ0IjowLjAsIlJpZ2h0IjowLjAsIkJvdHRvbSI6MC4wfSwiUGFkZGluZyI6eyIkaWQiOiIxMjAyIiwiVG9wIjowLjAsIkxlZnQiOjAuMCwiUmlnaHQiOjAuMCwiQm90dG9tIjowLjB9LCJCYWNrZ3JvdW5kIjp7IiRpZCI6IjEyMDMiLCJDb2xvciI6eyIkaWQiOiIxMjA0IiwiQSI6MCwiUiI6MjU1LCJHIjoyNTUsIkIiOjI1NX19LCJJc1Zpc2libGUiOnRydWUsIldpZHRoIjowLjAsIkhlaWdodCI6MC4wLCJCb3JkZXJTdHlsZSI6eyIkaWQiOiIxMjA1IiwiTGluZUNvbG9yIjpudWxsLCJMaW5lV2VpZ2h0IjowLjAsIkxpbmVUeXBlIjowLCJQYXJlbnRTdHlsZSI6bnVsbH0sIlBhcmVudFN0eWxlIjpudWxsfSwiRGF0ZUZvcm1hdCI6eyIkaWQiOiIxMj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MDciLCJGb3JtYXQiOjAsIklzVmlzaWJsZSI6ZmFsc2UsIkxhc3RLbm93blZpc2liaWxpdHlTdGF0ZSI6ZmFsc2V9LCJJc1Zpc2libGUiOnRydWUsIlBhcmVudFN0eWxlIjpudWxsfSwiSW5kZXgiOjE0LCJTbWFydER1cmF0aW9uQWN0aXZhdGVkIjpmYWxzZSwiRGF0ZUZvcm1hdCI6eyIkcmVmIjoiMTIwNiJ9LCJXZWVrTnVtYmVyaW5nIjp7IiRpZCI6IjEyMDgiLCJGb3JtYXQiOjAsIklzVmlzaWJsZSI6ZmFsc2UsIkxhc3RLbm93blZpc2liaWxpdHlTdGF0ZSI6ZmFsc2V9LCJJZCI6ImUxNTY5NTU0LWJlZDgtNDY2Ni05YTRlLTM3MTUxZTg5NDVlNCIsIkltcG9ydElkIjpudWxsLCJUaXRsZSI6IkxvZ2dpbmcgYW5kIE1vbml0b3JpbmciLCJOb3RlIjpudWxsLCJIeXBlcmxpbmsiOnsiJGlkIjoiMTIwOSIsIkFkZHJlc3MiOiIiLCJTdWJBZGRyZXNzIjoiIn0sIklzQ2hhbmdlZCI6ZmFsc2UsIklzTmV3IjpmYWxzZX1dLCJTd2ltbGFuZXMiOltdLCJNc1Byb2plY3RJdGVtc1RyZWUiOnsiJGlkIjoiMTIxMCIsIlJvb3QiOnsiSW1wb3J0SWQiOm51bGwsIklzSW1wb3J0ZWQiOmZhbHNlLCJDaGlsZHJlbiI6W119fSwiTWV0YWRhdGEiOnsiJGlkIjoiMTIxMSIsIlNvdXJjZVRoZW1lIjoie1wiJGlkXCI6XCIxXCIsXCJJZFwiOlwiNWMzZjZlZTItZGExOS00NDIwLTlkZDctYzhlMjkzNGY0YjJiXCIsXCJDYXRlZ29yeVwiOjIsXCJDdWx0dXJlSW5mb05hbWVcIjpcImVuLVVT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yMzcsXCJHXCI6MTI1LFwiQlwiOjQ5fX0sXCJIb3Jpem9udGFsQWxpZ25tZW50XCI6MCxcIklzVmlzaWJsZVwiOmZhbHNlfSxcIkxlZnRFbmRDYXBzU3R5bGVcIjp7XCIkaWRcIjpcIjlcIixcIkZvbnRTZXR0aW5nc1wiOntcIiRpZFwiOlwiMTBcIixcIkZvbnRTaXplXCI6MTgsXCJGb250TmFtZVwiOlwiQ2FsaWJyaVwiLFwiSXNCb2xkXCI6dHJ1ZSxcIklzSXRhbGljXCI6ZmFsc2UsXCJJc1VuZGVybGluZWRcIjpmYWxzZX0sXCJGb3JlZ3JvdW5kXCI6e1wiJGlkXCI6XCIxMVwiLFwiQ29sb3JcIjp7XCIkaWRcIjpcIjEyXCIsXCJBXCI6MjU1LFwiUlwiOjIzNyxcIkdcIjoxMjUsXCJCXCI6NDl9fSxcIkhvcml6b250YWxBbGlnbm1lbnRcIjowLFwiSXNWaXNpYmxlXCI6ZmFsc2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mZhbHNlfSxcIlRvZGF5TWFya2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jU1LFwiR1wiOjAsXCJCXCI6MH19LFwiSXNWaXNpYmxlXCI6dHJ1ZSxcIldpZHRoXCI6MC4wLFwiSGVpZ2h0XCI6MC4wLFwiQm9yZGVyU3R5bGVcIjpudWxsfSxcIlRvZGF5TWFya2VyUG9zaXRpb25cIjozLFwiSXNWaXNpYmxlXCI6dHJ1ZX0sXCJTY2FsZVN0eWxlXCI6e1wiJGlkXCI6XCIyM1wiLFwiU2hvd1NlZ21lbnRTZXBhcmF0b3JzXCI6dHJ1ZSxcIlNlZ21lbnRTZXBhcmF0b3JPcGFjaXR5XCI6MzAsXCJTaGFwZVwiOjMsXCJTZWdtZW50VGV4dFN0eWxlXCI6e1wiJGlkXCI6XCIyNFwiLFwiRm9udFNldHRpbmdzXCI6e1wiJGlkXCI6XCIyNVwiLFwiRm9udFNpemVcIjoxMixcIkZvbnROYW1lXCI6XCJDYWxpYnJpXCIsXCJJc0JvbGRcIjpmYWxzZSxcIklzSXRhbGljXCI6ZmFsc2UsXCJJc1VuZGVybGluZWRcIjpmYWxzZX0sXCJGb3JlZ3JvdW5kXCI6e1wiJGlkXCI6XCIyNlwiLFwiQ29sb3JcIjp7XCIkaWRcIjpcIjI3XCIsXCJBXCI6MjU1LFwiUlwiOjI1NSxcIkdcIjoyNTUsXCJCXCI6MjU1fX0sXCJIb3Jpem9udGFsQWxpZ25tZW50XCI6MCxcIklzVmlzaWJsZVwiOnRydWV9LFwiU2hhcGVTdHlsZVwiOntcIiRpZFwiOlwiMjhcIixcIk1hcmdpblwiOntcIiRpZFwiOlwiMjlcIixcIlRvcFwiOjAuMCxcIkxlZnRcIjoxMC4wLFwiUmlnaHRcIjoxMC4wLFwiQm90dG9tXCI6MC4wfSxcIlBhZGRpbmdcIjp7XCIkaWRcIjpcIjMwXCIsXCJUb3BcIjozLjAsXCJMZWZ0XCI6MC4wLFwiUmlnaHRcIjowLjAsXCJCb3R0b21cIjozLjB9LFwiQmFja2dyb3VuZFwiOntcIiRpZFwiOlwiMzFcIixcIkNvbG9yXCI6e1wiJGlkXCI6XCIzMlwiLFwiQVwiOjI1NSxcIlJcIjo0LFwiR1wiOjk3LFwiQlwiOjEyM319LFwiSXNWaXNpYmxlXCI6dHJ1ZSxcIldpZHRoXCI6ODU4LjAsXCJIZWlnaHRcIjoyMC4wLFwiQm9yZGVyU3R5bGVcIjp7XCIkaWRcIjpcIjMzXCIsXCJMaW5lU3R5bGVcIjp7XCIkaWRcIjpcIjM0XCIsXCJMaW5lQ29sb3JcIjp7XCIkaWRcIjpcIjM1XCIsXCJDb2xvclwiOntcIiRpZFwiOlwiMzZcIixcIkFcIjoyNTUsXCJSXCI6MjU1LFwiR1wiOjAsXCJCXCI6MH19LFwiTGluZVdlaWdodFwiOjAuMCxcIkxpbmVUeXBlXCI6MH0sXCJJc1Zpc2libGVcIjpmYWxzZX19fSxcIkVsYXBzZWRUaW1lU3R5bGVcIjp7XCIkaWRcIjpcIjM3XCIsXCJFbGFwc2VkVGltZUJhY2tncm91bmRcIjp7XCIkaWRcIjpcIjM4XCIsXCJDb2xvclwiOntcIiRpZFwiOlwiMzlcIixcIkFcIjo3NyxcIlJcIjoyNTUsXCJHXCI6MCxcIkJcIjowfX0sXCJFbGFwc2VkVGltZUZvcm1hdFwiOjIsXCJJc1Zpc2libGVcIjp0cnVlfSxcIk1hcmdpblwiOntcIiRpZFwiOlwiNDBcIixcIlRvcFwiOjAuMCxcIkxlZnRcIjoxMC4wLFwiUmlnaHRcIjoxMC4wLFwiQm90dG9tXCI6MC4wfSxcIlBhZGRpbmdcIjp7XCIkaWRcIjpcIjQxXCIsXCJUb3BcIjowLjAsXCJMZWZ0XCI6MC4wLFwiUmlnaHRcIjowLjAsXCJCb3R0b21cIjowLjB9LFwiQmFja2dyb3VuZFwiOntcIiRpZFwiOlwiNDJcIixcIkNvbG9yXCI6e1wiJGlkXCI6XCI0M1wiLFwiQVwiOjI1NSxcIlJcIjo0LFwiR1wiOjk3LFwiQlwiOjEyM319LFwiSXNWaXNpYmxlXCI6ZmFsc2UsXCJXaWR0aFwiOjAuMCxcIkhlaWdodFwiOjAuMCxcIkJvcmRlclN0eWxlXCI6bnVsbH0sXCJUYXNrU3R5bGVcIjp7XCIkaWRcIjpcIjQ0XCIsXCJTaGFwZVwiOjEsXCJTaGFwZVRoaWNrbmVzc1wiOjE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TkyLFwiR1wiOjgwLFwiQlwiOjc3fX0sXCJIb3Jpem9udGFsQWxpZ25tZW50XCI6MCxcIklzVmlzaWJsZVwiOmZhbHN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yMzcsXCJHXCI6MTI1LFwiQlwiOjQ5fX0sXCJIb3Jpem9udGFsQWxpZ25tZW50XCI6MCxcIklzVmlzaWJsZVwiOmZhbHNlfSxcIkhvcml6b250YWxDb25uZWN0b3JTdHlsZVwiOntcIiRpZFwiOlwiNTZcIixcIkxpbmVTdHlsZVwiOntcIiRpZFwiOlwiNTdcIixcIkxpbmVDb2xvclwiOntcIiRpZFwiOlwiNThcIixcIkNvbG9yXCI6e1wiJGlkXCI6XCI1OVwiLFwiQVwiOjI1NSxcIlJcIjoyMTIsXCJHXCI6MjM0LFwiQlwiOjI1NX19LFwiTGluZVdlaWdodFwiOjEuMCxcIkxpbmVUeXBlXCI6MH0sXCJJc1Zpc2libGVcIjp0cnVlfSxcIlZlcnRpY2FsQ29ubmVjdG9yU3R5bGVcIjp7XCIkaWRcIjpcIjYwXCIsXCJMaW5lU3R5bGVcIjp7XCIkaWRcIjpcIjYxXCIsXCJMaW5lQ29sb3JcIjp7XCIkaWRcIjpcIjYyXCIsXCJDb2xvclwiOntcIiRpZFwiOlwiNjNcIixcIkFcIjoyNTUsXCJSXCI6MjEyLFwiR1wiOjIzNCxcIkJcIjoyNTV9fSxcIkxpbmVXZWlnaHRcIjoxLjAsXCJMaW5lVHlwZVwiOjB9LFwiSXNWaXNpYmxlXCI6dHJ1ZX0sXCJNYXJnaW5cIjp7XCIkaWRcIjpcIjY0XCIsXCJUb3BcIjowLjAsXCJMZWZ0XCI6MC4wLFwiUmlnaHRcIjowLjAsXCJCb3R0b21cIjowLjB9LFwiU3RhcnREYXRlUG9zaXRpb25cIjozLFwiRW5kRGF0ZVBvc2l0aW9uXCI6NCxcIlRpdGxlUG9zaXRpb25cIjo1LFwiRHVyYXRpb25Qb3NpdGlvblwiOjAsXCJQZXJjZW50YWdlQ29tcGxldGVkUG9zaXRpb25cIjowLFwiU3BhY2luZ1wiOjEwLFwiSXNCZWxvd1RpbWViYW5kXCI6ZmFsc2UsXCJTaGFwZVN0eWxlXCI6e1wiJGlkXCI6XCI2NVwiLFwiTWFyZ2luXCI6e1wiJGlkXCI6XCI2NlwiLFwiVG9wXCI6MC4wLFwiTGVmdFwiOjQuMCxcIlJpZ2h0XCI6NC4wLFwiQm90dG9tXCI6MC4wfSxcIlBhZGRpbmdcIjp7XCIkaWRcIjpcIjY3XCIsXCJUb3BcIjowLjAsXCJMZWZ0XCI6MC4wLFwiUmlnaHRcIjowLjAsXCJCb3R0b21cIjowLjB9LFwiQmFja2dyb3VuZFwiOntcIiRpZFwiOlwiNjhcIixcIkNvbG9yXCI6e1wiJGlkXCI6XCI2OVwiLFwiQVwiOjI1NSxcIlJcIjoxMjQsXCJHXCI6MjAyLFwiQlwiOjk4fX0sXCJJc1Zpc2libGVcIjp0cnVlLFwiV2lkdGhcIjowLjAsXCJIZWlnaHRcIjoxNi4wLFwiQm9yZGVyU3R5bGVcIjp7XCIkaWRcIjpcIjcwXCIsXCJMaW5lU3R5bGVcIjp7XCIkaWRcIjpcIjcxXCIsXCJMaW5lQ29sb3JcIjp7XCIkaWRcIjpcIjcyXCIsXCJDb2xvclwiOntcIiRpZFwiOlwiNzNcIixcIkFcIjoyNTUsXCJSXCI6MjM0LFwiR1wiOjIyLFwiQlwiOjMwfX0sXCJMaW5lV2VpZ2h0XCI6Mi4wLFwiTGluZVR5cGVcIjowfSxcIklzVmlzaWJsZVwiOmZhbHNlfX0sXCJUaXRsZVN0eWxlXCI6e1wiJGlkXCI6XCI3NFwiLFwiRm9udFNldHRpbmdzXCI6e1wiJGlkXCI6XCI3NVwiLFwiRm9udFNpemVcIjoxMixcIkZvbnROYW1lXCI6XCJDYWxpYnJpXCIsXCJJc0JvbGRcIjp0cnVlLFwiSXNJdGFsaWNcIjpmYWxzZSxcIklzVW5kZXJsaW5lZFwiOmZhbHNlfSxcIkZvcmVncm91bmRcIjp7XCIkaWRcIjpcIjc2XCIsXCJDb2xvclwiOntcIiRpZFwiOlwiNzdcIixcIkFcIjoyNTUsXCJSXCI6NCxcIkdcIjo5NyxcIkJcIjoxMjN9fSxcIkhvcml6b250YWxBbGlnbm1lbnRcIjowLFwiSXNWaXNpYmxlXCI6dHJ1ZX0sXCJEYXRlU3R5bGVcIjp7XCIkaWRcIjpcIjc4XCIsXCJGb250U2V0dGluZ3NcIjp7XCIkaWRcIjpcIjc5XCIsXCJGb250U2l6ZVwiOjEwLFwiRm9udE5hbWVcIjpcIkNhbGlicmlcIixcIklzQm9sZFwiOmZhbHNlLFwiSXNJdGFsaWNcIjpmYWxzZSxcIklzVW5kZXJsaW5lZFwiOmZhbHNlfSxcIkZvcmVncm91bmRcIjp7XCIkaWRcIjpcIjgwXCIsXCJDb2xvclwiOntcIiRpZFwiOlwiODFcIixcIkFcIjoyNTUsXCJSXCI6NjgsXCJHXCI6ODQsXCJCXCI6MTA2fX0sXCJIb3Jpem9udGFsQWxpZ25tZW50XCI6MSxcIklzVmlzaWJsZVwiOnRydWV9LFwiRGF0ZUZvcm1hdFwiOntcIiRpZFwiOlwiOD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ODNcIixcIkZvcm1hdFwiOjAsXCJJc1Zpc2libGVcIjpmYWxzZSxcIkxhc3RLbm93blZpc2liaWxpdHlTdGF0ZVwiOmZhbHNlfX0sXCJNaWxlc3RvbmVTdHlsZVwiOntcIiRpZFwiOlwiODRcIixcIlNoYXBlXCI6MCxcIklzQmVsb3dUaW1lYmFuZFwiOnRydWUsXCJTaGFwZVNpemVcIjoxLFwiUGFkZGluZ1wiOntcIiRpZFwiOlwiODVcIixcIlRvcFwiOjUuMCxcIkxlZnRcIjozLjAsXCJSaWdodFwiOjAuMCxcIkJvdHRvbVwiOjI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NjUsXCJHXCI6MTk0LFwiQlwiOjczfX0sXCJJc1Zpc2libGVcIjp0cnVlLFwiV2lkdGhcIjoxMy4wLFwiSGVpZ2h0XCI6MTMuMCxcIkJvcmRlclN0eWxlXCI6e1wiJGlkXCI6XCI5MVwiLFwiTGluZVN0eWxlXCI6e1wiJGlkXCI6XCI5MlwiLFwiTGluZUNvbG9yXCI6e1wiJGlkXCI6XCI5M1wiLFwiQ29sb3JcIjp7XCIkaWRcIjpcIjk0XCIsXCJBXCI6MjU1LFwiUlwiOjIzNCxcIkdcIjoyMixcIkJcIjozMH19LFwiTGluZVdlaWdodFwiOjIuMCxcIkxpbmVUeXBlXCI6MH0sXCJJc1Zpc2libGVcIjpmYWxzZX19LFwiVGl0bGVTdHlsZVwiOntcIiRpZFwiOlwiOTVcIixcIkZvbnRTZXR0aW5nc1wiOntcIiRpZFwiOlwiOTZcIixcIkZvbnRTaXplXCI6MTIsXCJGb250TmFtZVwiOlwiQ2FsaWJyaVwiLFwiSXNCb2xkXCI6dHJ1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MTAsXCJGb250TmFtZVwiOlwiQ2FsaWJyaVwiLFwiSXNCb2xkXCI6ZmFsc2UsXCJJc0l0YWxpY1wiOmZhbHNlLFwiSXNVbmRlcmxpbmVkXCI6ZmFsc2V9LFwiRm9yZWdyb3VuZFwiOntcIiRpZFwiOlwiMTAxXCIsXCJDb2xvclwiOntcIiRpZFwiOlwiMTAyXCIsXCJBXCI6MjU1LFwiUlwiOjY4LFwiR1wiOjg0LFwiQlwiOjEwNn19LFwiSG9yaXpvbnRhbEFsaWdubWVudFwiOjEsXCJJc1Zpc2libGVcIjp0cnVlfSxcIkRhdGVGb3JtYXRcIjp7XCIkaWRcIjpcIjEwM1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xMDRcIixcIkZvcm1hdFwiOjAsXCJJc1Zpc2libGVcIjpmYWxzZSxcIkxhc3RLbm93blZpc2liaWxpdHlTdGF0ZVwiOmZhbHNlfX0sXCJNb3RTdHlsZVwiOntcIiRpZFwiOlwiMTA1XCIsXCJTaGFwZVwiOjAsXCJTaGFwZVNpemVcIjoxLFwiRGV0YWlsc1NwYWNpbmdcIjowLjAsXCJQYWRkaW5nXCI6e1wiJGlkXCI6XCIxMDZcIixcIlRvcFwiOjUuMCxcIkxlZnRcIjozLjAsXCJSaWdodFwiOjAuMCxcIkJvdHRvbVwiOjIuMH0sXCJQb3NpdGlvbk9uVGFza1wiOjEsXCJTaGFwZVN0eWxlXCI6e1wiJGlkXCI6XCIxMDdcIixcIk1hcmdpblwiOntcIiRpZFwiOlwiMTA4XCIsXCJUb3BcIjowLjAsXCJMZWZ0XCI6MC4wLFwiUmlnaHRcIjowLjAsXCJCb3R0b21cIjowLjB9LFwiUGFkZGluZ1wiOntcIiRpZFwiOlwiMTA5XCIsXCJUb3BcIjowLjAsXCJMZWZ0XCI6MC4wLFwiUmlnaHRcIjowLjAsXCJCb3R0b21cIjowLjB9LFwiQmFja2dyb3VuZFwiOntcIiRpZFwiOlwiMTEwXCIsXCJDb2xvclwiOntcIiRpZFwiOlwiMTExXCIsXCJBXCI6MjU1LFwiUlwiOjE2NSxcIkdcIjoxOTQsXCJCXCI6NzN9fSxcIklzVmlzaWJsZVwiOnRydWUsXCJXaWR0aFwiOjEzLjAsXCJIZWlnaHRcIjoxMy4wLFwiQm9yZGVyU3R5bGVcIjp7XCIkaWRcIjpcIjExMlwiLFwiTGluZVN0eWxlXCI6e1wiJGlkXCI6XCIxMTNcIixcIkxpbmVDb2xvclwiOntcIiRpZFwiOlwiMTE0XCIsXCJDb2xvclwiOntcIiRpZFwiOlwiMTE1XCIsXCJBXCI6MjU1LFwiUlwiOjIzNCxcIkdcIjoyMixcIkJcIjozMH19LFwiTGluZVdlaWdodFwiOjAuMCxcIkxpbmVUeXBlXCI6MH0sXCJJc1Zpc2libGVcIjpmYWxzZX19LFwiVGl0bGVTdHlsZVwiOntcIiRpZFwiOlwiMTE2XCIsXCJGb250U2V0dGluZ3NcIjp7XCIkaWRcIjpcIjExN1wiLFwiRm9udFNpemVcIjoxMixcIkZvbnROYW1lXCI6XCJDYWxpYnJpXCIsXCJJc0JvbGRcIjp0cnV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xMCxcIkZvbnROYW1lXCI6XCJDYWxpYnJpXCIsXCJJc0JvbGRcIjpmYWxzZSxcIklzSXRhbGljXCI6ZmFsc2UsXCJJc1VuZGVybGluZWRcIjpmYWxzZX0sXCJGb3JlZ3JvdW5kXCI6e1wiJGlkXCI6XCIxMjJcIixcIkNvbG9yXCI6e1wiJGlkXCI6XCIxMjNcIixcIkFcIjoyNTUsXCJSXCI6NjgsXCJHXCI6ODQsXCJCXCI6MTA2fX0sXCJIb3Jpem9udGFsQWxpZ25tZW50XCI6MSxcIklzVmlzaWJsZVwiOnRydWV9LFwiRGF0ZUZvcm1hdFwiOntcIiRpZFwiOlwiMTI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EyNVwiLFwiRm9ybWF0XCI6MCxcIklzVmlzaWJsZVwiOmZhbHNlLFwiTGFzdEtub3duVmlzaWJpbGl0eVN0YXRlXCI6ZmFsc2V9fSxcIlN3aW1sYW5lVjJTdHlsZVwiOntcIiRpZFwiOlwiMTI2XCIsXCJTdHlsZUlkXCI6XCI1YTEyNjRmNi1lMDlkLTRhNGQtOGUwZS01MjVkODY3NWE3NDJcIixcIk5hbWVcIjpcIlN3aW1sYW5lIFN0eWxlIDFcIixcIkhlYWRlclN0eWxlXCI6e1wiJGlkXCI6XCIxMjdcIixcIlRleHRTdHlsZVwiOntcIiRpZFwiOlwiMTI4XCIsXCJGb250U2V0dGluZ3NcIjp7XCIkaWRcIjpcIjEyOVwiLFwiRm9udFNpemVcIjoxMixcIkZvbnROYW1lXCI6XCJDYWxpYnJpXCIsXCJJc0JvbGRcIjpmYWxzZSxcIklzSXRhbGljXCI6ZmFsc2UsXCJJc1VuZGVybGluZWRcIjpmYWxzZX0sXCJGb3JlZ3JvdW5kXCI6e1wiJGlkXCI6XCIxMzBcIixcIkNvbG9yXCI6e1wiJGlkXCI6XCIxMzFcIixcIkFcIjoyNTUsXCJSXCI6MjU1LFwiR1wiOjI1NSxcIkJcIjoyNTV9fSxcIkhvcml6b250YWxBbGlnbm1lbnRcIjowLFwiSXNWaXNpYmxlXCI6dHJ1ZX0sXCJSZWN0YW5nbGVTdHlsZVwiOntcIiRpZFwiOlwiMTMyXCIsXCJNYXJnaW5cIjp7XCIkaWRcIjpcIjEzM1wiLFwiVG9wXCI6MC4wLFwiTGVmdFwiOjAuMCxcIlJpZ2h0XCI6MC4wLFwiQm90dG9tXCI6MC4wfSxcIlBhZGRpbmdcIjp7XCIkaWRcIjpcIjEzNFwiLFwiVG9wXCI6MC4wLFwiTGVmdFwiOjAuMCxcIlJpZ2h0XCI6MC4wLFwiQm90dG9tXCI6MC4wfSxcIkJhY2tncm91bmRcIjp7XCIkaWRcIjpcIjEzNVwiLFwiQ29sb3JcIjp7XCIkaWRcIjpcIjEzNlwiLFwiQVwiOjI1NSxcIlJcIjoxMjQsXCJHXCI6MjAyLFwiQlwiOjk4fX0sXCJJc1Zpc2libGVcIjp0cnVlLFwiV2lkdGhcIjowLjAsXCJIZWlnaHRcIjowLjAsXCJCb3JkZXJTdHlsZVwiOntcIiRpZFwiOlwiMTM3XCIsXCJMaW5lU3R5bGVcIjp7XCIkaWRcIjpcIjEzOFwiLFwiTGluZUNvbG9yXCI6e1wiJGlkXCI6XCIxMzlcIixcIkNvbG9yXCI6e1wiJGlkXCI6XCIxNDBcIixcIkFcIjoyNTUsXCJSXCI6MjU1LFwiR1wiOjAsXCJCXCI6MH19LFwiTGluZVdlaWdodFwiOjAuMCxcIkxpbmVUeXBlXCI6MH0sXCJJc1Zpc2libGVcIjpmYWxzZX19fSxcIkJhY2tncm91bmRTdHlsZVwiOntcIiRpZFwiOlwiMTQxXCIsXCJNYXJnaW5cIjp7XCIkaWRcIjpcIjE0MlwiLFwiVG9wXCI6MC4wLFwiTGVmdFwiOjAuMCxcIlJpZ2h0XCI6MC4wLFwiQm90dG9tXCI6MC4wfSxcIlBhZGRpbmdcIjp7XCIkaWRcIjpcIjE0M1wiLFwiVG9wXCI6MC4wLFwiTGVmdFwiOjAuMCxcIlJpZ2h0XCI6MC4wLFwiQm90dG9tXCI6MC4wfSxcIkJhY2tncm91bmRcIjp7XCIkaWRcIjpcIjE0NFwiLFwiQ29sb3JcIjp7XCIkaWRcIjpcIjE0NVwiLFwiQVwiOjUxLFwiUlwiOjEyNCxcIkdcIjoyMDIsXCJCXCI6OTh9fSxcIklzVmlzaWJsZVwiOnRydWUsXCJXaWR0aFwiOjAuMCxcIkhlaWdodFwiOjAuMCxcIkJvcmRlclN0eWxlXCI6e1wiJGlkXCI6XCIxNDZcIixcIkxpbmVTdHlsZVwiOntcIiRpZFwiOlwiMTQ3XCIsXCJMaW5lQ29sb3JcIjp7XCIkaWRcIjpcIjE0OFwiLFwiQ29sb3JcIjp7XCIkaWRcIjpcIjE0OVwiLFwiQVwiOjI1NSxcIlJcIjoyNTUsXCJHXCI6MCxcIkJcIjowfX0sXCJMaW5lV2VpZ2h0XCI6MC4wLFwiTGluZVR5cGVcIjowfSxcIklzVmlzaWJsZVwiOmZhbHNlfX0sXCJJc0Fib3ZlVGltZWJhbmRcIjpmYWxzZSxcIlNwYWNpbmdcIjoyLFwiRGVmYXVsdFN3aW1sYW5lQWN0aXZpdHlTdHlsZVwiOntcIiRpZFwiOlwiMTUwXCIsXCJIZWFkZXJTdHlsZVwiOntcIiRpZFwiOlwiMTUxXCIsXCJUZXh0U3R5bGVcIjp7XCIkaWRcIjpcIjE1MlwiLFwiRm9udFNldHRpbmdzXCI6e1wiJGlkXCI6XCIxNTNcIixcIkZvbnRTaXplXCI6MTEsXCJGb250TmFtZVwiOlwiQ2FsaWJyaVwiLFwiSXNCb2xkXCI6ZmFsc2UsXCJJc0l0YWxpY1wiOmZhbHNlLFwiSXNVbmRlcmxpbmVkXCI6ZmFsc2V9LFwiRm9yZWdyb3VuZFwiOntcIiRpZFwiOlwiMTU0XCIsXCJDb2xvclwiOntcIiRpZFwiOlwiMTU1XCIsXCJBXCI6MjU1LFwiUlwiOjAsXCJHXCI6MCxcIkJcIjowfX0sXCJIb3Jpem9udGFsQWxpZ25tZW50XCI6MCxcIklzVmlzaWJsZVwiOnRydWV9LFwiUmVjdGFuZ2xlU3R5bGVcIjp7XCIkaWRcIjpcIjE1NlwiLFwiTWFyZ2luXCI6e1wiJGlkXCI6XCIxNTdcIixcIlRvcFwiOjAuMCxcIkxlZnRcIjowLjAsXCJSaWdodFwiOjAuMCxcIkJvdHRvbVwiOjAuMH0sXCJQYWRkaW5nXCI6e1wiJGlkXCI6XCIxNThcIixcIlRvcFwiOjAuMCxcIkxlZnRcIjowLjAsXCJSaWdodFwiOjAuMCxcIkJvdHRvbVwiOjAuMH0sXCJCYWNrZ3JvdW5kXCI6e1wiJGlkXCI6XCIxNTlcIixcIkNvbG9yXCI6e1wiJGlkXCI6XCIxNjBcIixcIkFcIjo2MyxcIlJcIjoxMjQsXCJHXCI6MjAyLFwiQlwiOjk4fX0sXCJJc1Zpc2libGVcIjp0cnVlLFwiV2lkdGhcIjowLjAsXCJIZWlnaHRcIjowLjAsXCJCb3JkZXJTdHlsZVwiOntcIiRpZFwiOlwiMTYxXCIsXCJMaW5lU3R5bGVcIjp7XCIkaWRcIjpcIjE2MlwiLFwiTGluZUNvbG9yXCI6e1wiJGlkXCI6XCIxNjNcIixcIkNvbG9yXCI6e1wiJGlkXCI6XCIxNjRcIixcIkFcIjoyNTUsXCJSXCI6MjU1LFwiR1wiOjAsXCJCXCI6MH19LFwiTGluZVdlaWdodFwiOjAuMCxcIkxpbmVUeXBlXCI6MH0sXCJJc1Zpc2libGVcIjpmYWxzZX19fSxcIkJhY2tncm91bmRTdHlsZVwiOntcIiRpZFwiOlwiMTY1XCIsXCJNYXJnaW5cIjp7XCIkaWRcIjpcIjE2NlwiLFwiVG9wXCI6MC4wLFwiTGVmdFwiOjAuMCxcIlJpZ2h0XCI6MC4wLFwiQm90dG9tXCI6MC4wfSxcIlBhZGRpbmdcIjp7XCIkaWRcIjpcIjE2N1wiLFwiVG9wXCI6MC4wLFwiTGVmdFwiOjAuMCxcIlJpZ2h0XCI6MC4wLFwiQm90dG9tXCI6MC4wfSxcIkJhY2tncm91bmRcIjp7XCIkaWRcIjpcIjE2OFwiLFwiQ29sb3JcIjp7XCIkaWRcIjpcIjE2OVwiLFwiQVwiOjUxLFwiUlwiOjEyNCxcIkdcIjoyMDIsXCJCXCI6OTh9fSxcIklzVmlzaWJsZVwiOnRydWUsXCJXaWR0aFwiOjAuMCxcIkhlaWdodFwiOjAuMCxcIkJvcmRlclN0eWxlXCI6e1wiJGlkXCI6XCIxNzBcIixcIkxpbmVTdHlsZVwiOntcIiRpZFwiOlwiMTcxXCIsXCJMaW5lQ29sb3JcIjp7XCIkaWRcIjpcIjE3MlwiLFwiQ29sb3JcIjp7XCIkaWRcIjpcIjE3M1wiLFwiQVwiOjI1NSxcIlJcIjoyNTUsXCJHXCI6MCxcIkJcIjowfX0sXCJMaW5lV2VpZ2h0XCI6MC4wLFwiTGluZVR5cGVcIjowfSxcIklzVmlzaWJsZVwiOmZhbHNlfX19LFwiRGVmYXVsdFN3aW1sYW5lTWlsZXN0b25lU3R5bGVcIjp7XCIkaWRcIjpcIjE3NFwiLFwiVGl0bGVQb3NpdGlvblwiOjIsXCJEYXRlUG9zaXRpb25cIjowLFwiU2hhcGVUeXBlXCI6MixcIlNoYXBlU2l6ZVwiOjEsXCJTcGFjaW5nXCI6NSxcIlNoYXBlU3R5bGVcIjp7XCIkaWRcIjpcIjE3NVwi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yNTUsXCJSXCI6MTI0LFwiR1wiOjIwMixcIkJcIjo5OH19LFwiSXNWaXNpYmxlXCI6dHJ1ZSxcIldpZHRoXCI6MTMuMCxcIkhlaWdodFwiOjEzLjAsXCJCb3JkZXJTdHlsZVwiOntcIiRpZFwiOlwiMTgwXCIsXCJMaW5lU3R5bGVcIjp7XCIkaWRcIjpcIjE4MVwiLFwiTGluZUNvbG9yXCI6e1wiJGlkXCI6XCIxODJcIixcIkNvbG9yXCI6e1wiJGlkXCI6XCIxODNcIixcIkFcIjoyNTUsXCJSXCI6MjU1LFwiR1wiOjAsXCJCXCI6MH19LFwiTGluZVdlaWdodFwiOjIuMCxcIkxpbmVUeXBlXCI6MH0sXCJJc1Zpc2libGVcIjpmYWxzZX19LFwiVGl0bGVTdHlsZVwiOntcIiRpZFwiOlwiMTg0XCIsXCJGb250U2V0dGluZ3NcIjp7XCIkaWRcIjpcIjE4NVwiLFwiRm9udFNpemVcIjoxMixcIkZvbnROYW1lXCI6XCJDYWxpYnJpXCIsXCJJc0JvbGRcIjp0cnVlLFwiSXNJdGFsaWNcIjpmYWxzZSxcIklzVW5kZXJsaW5lZFwiOmZhbHNlfSxcIkZvcmVncm91bmRcIjp7XCIkaWRcIjpcIjE4NlwiLFwiQ29sb3JcIjp7XCIkaWRcIjpcIjE4N1wiLFwiQVwiOjI1NSxcIlJcIjowLFwiR1wiOjAsXCJCXCI6MH19LFwiSG9yaXpvbnRhbEFsaWdubWVudFwiOjAsXCJJc1Zpc2libGVcIjp0cnVlfSxcIkRhdGVTdHlsZVwiOntcIiRpZFwiOlwiMTg4XCIsXCJGb250U2V0dGluZ3NcIjp7XCIkaWRcIjpcIjE4OVwiLFwiRm9udFNpemVcIjoxMCxcIkZvbnROYW1lXCI6XCJDYWxpYnJpXCIsXCJJc0JvbGRcIjpmYWxzZSxcIklzSXRhbGljXCI6ZmFsc2UsXCJJc1VuZGVybGluZWRcIjpmYWxzZX0sXCJGb3JlZ3JvdW5kXCI6e1wiJGlkXCI6XCIxOTBcIixcIkNvbG9yXCI6e1wiJGlkXCI6XCIxOTFcIixcIkFcIjoyNTUsXCJSXCI6NjgsXCJHXCI6ODQsXCJCXCI6MTA2fX0sXCJIb3Jpem9udGFsQWxpZ25tZW50XCI6MCxcIklzVmlzaWJsZVwiOnRydWV9LFwiRGF0ZUZvcm1hdFwiOntcIiRpZFwiOlwiMTk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EsXCJTaGFwZVRoaWNrbmVzc1wiOjE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QsXCJFbmREYXRlUG9zaXRpb25cIjo0LFwiVGl0bGVQb3NpdGlvblwiOjMsXCJEdXJhdGlvblBvc2l0aW9uXCI6MCxcIlBlcmNlbnRhZ2VDb21wbGV0ZWRQb3NpdGlvblwiOjAsXCJTcGFjaW5nXCI6MTAsXCJTaGFwZVN0eWxlXCI6e1wiJGlkXCI6XCIyMDdcIixcIk1hcmdpblwiOntcIiRpZFwiOlwiMjA4XCIsXCJUb3BcIjowLjAsXCJMZWZ0XCI6NC4wLFwiUmlnaHRcIjo0LjAsXCJCb3R0b21cIjowLjB9LFwiUGFkZGluZ1wiOntcIiRpZFwiOlwiMjA5XCIsXCJUb3BcIjowLjAsXCJMZWZ0XCI6MC4wLFwiUmlnaHRcIjowLjAsXCJCb3R0b21cIjowLjB9LFwiQmFja2dyb3VuZFwiOntcIiRpZFwiOlwiMjEwXCIsXCJDb2xvclwiOntcIiRpZFwiOlwiMjExXCIsXCJBXCI6MjU1LFwiUlwiOjEyNCxcIkdcIjoyMDIsXCJCXCI6OTh9fSxcIklzVmlzaWJsZVwiOnRydWUsXCJXaWR0aFwiOjAuMCxcIkhlaWdodFwiOjE2LjAsXCJCb3JkZXJTdHlsZVwiOntcIiRpZFwiOlwiMjEyXCIsXCJMaW5lU3R5bGVcIjp7XCIkaWRcIjpcIjIxM1wiLFwiTGluZUNvbG9yXCI6e1wiJGlkXCI6XCIyMTRcIixcIkNvbG9yXCI6e1wiJGlkXCI6XCIyMTVcIixcIkFcIjoyNTUsXCJSXCI6MjU1LFwiR1wiOjAsXCJCXCI6MH19LFwiTGluZVdlaWdodFwiOjIuMCxcIkxpbmVUeXBlXCI6MH0sXCJJc1Zpc2libGVcIjpmYWxzZX19LFwiVGl0bGVTdHlsZVwiOntcIiRpZFwiOlwiMjE2XCIsXCJGb250U2V0dGluZ3NcIjp7XCIkaWRcIjpcIjIxN1wiLFwiRm9udFNpemVcIjoxMixcIkZvbnROYW1lXCI6XCJDYWxpYnJpXCIsXCJJc0JvbGRcIjp0cnVlLFwiSXNJdGFsaWNcIjpmYWxzZSxcIklzVW5kZXJsaW5lZFwiOmZhbHNlfSxcIkZvcmVncm91bmRcIjp7XCIkaWRcIjpcIjIxOFwiLFwiQ29sb3JcIjp7XCIkaWRcIjpcIjIxOVwiLFwiQVwiOjI1NSxcIlJcIjo0LFwiR1wiOjk3LFwiQlwiOjEyM319LFwiSG9yaXpvbnRhbEFsaWdubWVudFwiOjIsXCJJc1Zpc2libGVcIjp0cnVlfSxcIkRhdGVTdHlsZVwiOntcIiRpZFwiOlwiMjIwXCIsXCJGb250U2V0dGluZ3NcIjp7XCIkaWRcIjpcIjIyMVwiLFwiRm9udFNpemVcIjoxMCxcIkZvbnROYW1lXCI6XCJDYWxpYnJpXCIsXCJJc0JvbGRcIjpmYWxzZSxcIklzSXRhbGljXCI6ZmFsc2UsXCJJc1VuZGVybGluZWRcIjpmYWxzZX0sXCJGb3JlZ3JvdW5kXCI6e1wiJGlkXCI6XCIyMjJcIixcIkNvbG9yXCI6e1wiJGlkXCI6XCIyMjNcIixcIkFcIjoyNTUsXCJSXCI6NjgsXCJHXCI6ODQsXCJCXCI6MTA2fX0sXCJIb3Jpem9udGFsQWxpZ25tZW50XCI6MCxcIklzVmlzaWJsZVwiOnRydWV9LFwiRGF0ZUZvcm1hdFwiOntcIiRpZFwiOlwiMjI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yNVwiLFwiRm9ybWF0XCI6MCxcIklzVmlzaWJsZVwiOmZhbHNlLFwiTGFzdEtub3duVmlzaWJpbGl0eVN0YXRlXCI6ZmFsc2V9fSxcIkRlZmF1bHRTd2ltbGFuZU1vdFN0eWxlXCI6e1wiJGlkXCI6XCIyMjZcIixcIlNoYXBlXCI6MixcIlNoYXBlU2l6ZVwiOjEsXCJEZXRhaWxzU3BhY2luZ1wiOjAuMCxcIlBhZGRpbmdcIjp7XCIkaWRcIjpcIjIyN1wiLFwiVG9wXCI6NS4wLFwiTGVmdFwiOjMuMCxcIlJpZ2h0XCI6MC4wLFwiQm90dG9tXCI6Mi4wfSxcIlBvc2l0aW9uT25UYXNrXCI6MSxcIlNoYXBlU3R5bGVcIjp7XCIkaWRcIjpcIjIyOFwiLFwiTWFyZ2luXCI6e1wiJGlkXCI6XCIyMjlcIixcIlRvcFwiOjAuMCxcIkxlZnRcIjowLjAsXCJSaWdodFwiOjAuMCxcIkJvdHRvbVwiOjAuMH0sXCJQYWRkaW5nXCI6e1wiJGlkXCI6XCIyMzBcIixcIlRvcFwiOjAuMCxcIkxlZnRcIjowLjAsXCJSaWdodFwiOjAuMCxcIkJvdHRvbVwiOjAuMH0sXCJCYWNrZ3JvdW5kXCI6e1wiJGlkXCI6XCIyMzFcIixcIkNvbG9yXCI6e1wiJGlkXCI6XCIyMzJcIixcIkFcIjoyNTUsXCJSXCI6MTI0LFwiR1wiOjIwMixcIkJcIjo5OH19LFwiSXNWaXNpYmxlXCI6dHJ1ZSxcIldpZHRoXCI6MTMuMCxcIkhlaWdodFwiOjEzLjAsXCJCb3JkZXJTdHlsZVwiOntcIiRpZFwiOlwiMjMzXCIsXCJMaW5lU3R5bGVcIjp7XCIkaWRcIjpcIjIzNFwiLFwiTGluZUNvbG9yXCI6e1wiJGlkXCI6XCIyMzVcIixcIkNvbG9yXCI6e1wiJGlkXCI6XCIyMzZcIixcIkFcIjoyNTUsXCJSXCI6MjU1LFwiR1wiOjAsXCJCXCI6MH19LFwiTGluZVdlaWdodFwiOjAuMCxcIkxpbmVUeXBlXCI6MH0sXCJJc1Zpc2libGVcIjpmYWxzZX19LFwiVGl0bGVTdHlsZVwiOntcIiRpZFwiOlwiMjM3XCIsXCJGb250U2V0dGluZ3NcIjp7XCIkaWRcIjpcIjIzOFwiLFwiRm9udFNpemVcIjoxMixcIkZvbnROYW1lXCI6XCJDYWxpYnJpXCIsXCJJc0JvbGRcIjp0cnVlLFwiSXNJdGFsaWNcIjpmYWxzZSxcIklzVW5kZXJsaW5lZFwiOmZhbHNlfSxcIkZvcmVncm91bmRcIjp7XCIkaWRcIjpcIjIzOVwiLFwiQ29sb3JcIjp7XCIkaWRcIjpcIjI0MFwiLFwiQVwiOjI1NSxcIlJcIjowLFwiR1wiOjAsXCJCXCI6MH19LFwiSG9yaXpvbnRhbEFsaWdubWVudFwiOjAsXCJJc1Zpc2libGVcIjp0cnVlfSxcIkRhdGVTdHlsZVwiOntcIiRpZFwiOlwiMjQxXCIsXCJGb250U2V0dGluZ3NcIjp7XCIkaWRcIjpcIjI0MlwiLFwiRm9udFNpemVcIjoxMCxcIkZvbnROYW1lXCI6XCJDYWxpYnJpXCIsXCJJc0JvbGRcIjpmYWxzZSxcIklzSXRhbGljXCI6ZmFsc2UsXCJJc1VuZGVybGluZWRcIjpmYWxzZX0sXCJGb3JlZ3JvdW5kXCI6e1wiJGlkXCI6XCIyNDNcIixcIkNvbG9yXCI6e1wiJGlkXCI6XCIyNDRcIixcIkFcIjoyNTUsXCJSXCI6NjgsXCJHXCI6ODQsXCJCXCI6MTA2fX0sXCJIb3Jpem9udGFsQWxpZ25tZW50XCI6MCxcIklzVmlzaWJsZVwiOnRydWV9LFwiRGF0ZUZvcm1hdFwiOntcIiRpZFwiOlwiMjQ1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XSxcIkdyaWRsaW5lUGFuZWxTdHlsZVwiOntcIiRpZFwiOlwiMjQ3XCIsXCJHcmlkbGluZVN0eWxlXCI6e1wiJGlkXCI6XCIyNDhcIixcIkxpbmVDb2xvclwiOntcIiRpZFwiOlwiMjQ5XCIsXCJDb2xvclwiOntcIiRpZFwiOlwiMjUwXCIsXCJBXCI6MzgsXCJSXCI6OTEsXCJHXCI6MTU1LFwiQlwiOjIxM319LFwiTGluZVdlaWdodFwiOjEuMCxcIkxpbmVUeXBlXCI6MH0sXCJJc1Zpc2libGVcIjp0cnVlfSxcIkFjdGl2aXR5TGluZVBhbmVsU3R5bGVcIjp7XCIkaWRcIjpcIjI1MVwiLFwiQWN0aXZpdHlMaW5lU3R5bGVcIjp7XCIkaWRcIjpcIjI1MlwiLFwiTGluZUNvbG9yXCI6e1wiJGlkXCI6XCIyNTNcIixcIkNvbG9yXCI6e1wiJGlkXCI6XCIyNTRcIixcIkFcIjozOCxcIlJcIjo2OCxcIkdcIjoxMTQsXCJCXCI6MTk2fX0sXCJMaW5lV2VpZ2h0XCI6MS4wLFwiTGluZVR5cGVcIjowfSxcIklzVmlzaWJsZVwiOnRydWV9LFwiRGVmYXVsdERlcGVuZGVuY3lTdHlsZVwiOntcIiRpZFwiOlwiMjU1XCIsXCJMaW5lU3R5bGVcIjp7XCIkaWRcIjpcIjI1NlwiLFwiTGluZUNvbG9yXCI6e1wiJGlkXCI6XCIyNTdcIixcIkNvbG9yXCI6e1wiJGlkXCI6XCIyNThcIixcIkFcIjoyNTUsXCJSXCI6MCxcIkdcIjowLFwiQlwiOjB9fSxcIkxpbmVXZWlnaHRcIjoxLjAsXCJMaW5lVHlwZVwiOjB9LFwiRW5kQXJyb3doZWFkTGluZVN0eWxlXCI6e1wiJGlkXCI6XCIyNTlcIixcIktpbmRcIjoxLFwiV2lkdGhcIjoxLFwiTGVuZ3RoXCI6MH0sXCJCcmluZ1RvRnJvbnRcIjp0cnVlLFwiUmFkaXVzXCI6MC4wfSxcIkNyaXRpY2FsUGF0aFN0eWxlXCI6e1wiJGlkXCI6XCIyNjBcIixcIkNyaXRpY2FsUGF0aFN0eWxlT3B0aW9uc1wiOjE1LFwiTGluZVN0eWxlXCI6e1wiJGlkXCI6XCIyNjFcIixcIkxpbmVDb2xvclwiOntcIiRpZFwiOlwiMjYyXCIsXCJDb2xvclwiOntcIiRpZFwiOlwiMjYzXCIsXCJBXCI6MjU1LFwiUlwiOjIyMixcIkdcIjo1MCxcIkJcIjo1MH19LFwiTGluZVdlaWdodFwiOjEuMCxcIkxpbmVUeXBlXCI6MH0sXCJUaXRsZUZvcmVncm91bmRcIjp7XCIkaWRcIjpcIjI2NFwiLFwiQ29sb3JcIjp7XCIkaWRcIjpcIjI2NVwiLFwiQVwiOjI1NSxcIlJcIjoxNzYsXCJHXCI6MTksXCJCXCI6MjV9fSxcIlNoYXBlc0JhY2tncm91bmRcIjp7XCIkaWRcIjpcIjI2NlwiLFwiQ29sb3JcIjp7XCIkaWRcIjpcIjI2N1wiLFwiQVwiOjI1NSxcIlJcIjoyNTMsXCJHXCI6MjAzLFwiQlwiOjIwOH19LFwiU2hhcGVzQm9yZGVyU3R5bGVcIjp7XCIkaWRcIjpcIjI2OFwiLFwiTGluZUNvbG9yXCI6e1wiJGlkXCI6XCIyNjlcIixcIkNvbG9yXCI6e1wiJGlkXCI6XCIyNzBcIixcIkFcIjoyNTUsXCJSXCI6MjIyLFwiR1wiOjUwLFwiQlwiOjUwfX0sXCJMaW5lV2VpZ2h0XCI6Mi4wLFwiTGluZVR5cGVcIjowfX0sXCJQYW5lbHNTcGFjaW5nRGVmaW5pdGlvblwiOntcIiRpZFwiOlwiMjcxXCIsXCJTcGFjaW5nQWJvdmVUaW1lYmFuZFwiOjUsXCJTcGFjaW5nQmVsb3dUaW1lYmFuZFwiOjUsXCJTcGFjaW5nQWJvdmVCZXR3ZWVuU3dpbWxhbmVzQW5kVGFza3NcIjo1LFwiU3BhY2luZ0JlbG93QmV0d2VlblN3aW1sYW5lc0FuZFRhc2tzXCI6NX0sXCJfc2VsZWN0ZWRUaGVtZVByZXNldENvbG9yc1wiOntcIiRpZFwiOlwiMjcyXCIsXCJUZXh0TGlnaHRcIjp7XCIkaWRcIjpcIjI3M1wiLFwiQVwiOjI1NSxcIlJcIjoyNTUsXCJHXCI6MjU1LFwiQlwiOjI1NX0sXCJUZXh0RGFya1wiOntcIiRpZFwiOlwiMjc0XCIsXCJBXCI6MjU1LFwiUlwiOjAsXCJHXCI6MCxcIkJcIjowfSxcIkFjY2VudDFcIjp7XCIkaWRcIjpcIjI3NVwiLFwiQVwiOjI1NSxcIlJcIjoyNTUsXCJHXCI6MjU1LFwiQlwiOjI1NX0sXCJBY2NlbnQyXCI6e1wiJGlkXCI6XCIyNzZcIixcIkFcIjoyNTUsXCJSXCI6NCxcIkdcIjo5NyxcIkJcIjoxMjN9LFwiQWNjZW50M1wiOntcIiRpZFwiOlwiMjc3XCIsXCJBXCI6MjU1LFwiUlwiOjEyNCxcIkdcIjoyMDIsXCJCXCI6OTh9LFwiQWNjZW50NFwiOntcIiRpZFwiOlwiMjc4XCIsXCJBXCI6MjU1LFwiUlwiOjEyNCxcIkdcIjoyMDIsXCJCXCI6OTh9LFwiQWNjZW50NVwiOntcIiRpZFwiOlwiMjc5XCIsXCJBXCI6MjU1LFwiUlwiOjI1LFwiR1wiOjEwNyxcIkJcIjozNn0sXCJBY2NlbnQ2XCI6e1wiJGlkXCI6XCIyODBcIixcIkFcIjoyNTUsXCJSXCI6MTUsXCJHXCI6MTU4LFwiQlwiOjIxM30sXCJBY2NlbnQ3XCI6e1wiJGlkXCI6XCIyODFcIixcIkFcIjoyNTUsXCJSXCI6MTYwLFwiR1wiOjQzLFwiQlwiOjE0N30sXCJBY2NlbnQ4XCI6e1wiJGlkXCI6XCIyODJcIixcIkFcIjoyNTUsXCJSXCI6NzgsXCJHXCI6MTY3LFwiQlwiOjQ2fX0sXCJfY3VzdG9tUHJlc2V0Q29sb3JzXCI6e1wiJGlkXCI6XCIyODNcIn19fSIsIlJlY2VudENvbG9yc0NvbGxlY3Rpb24iOiJbXCIjRkY3Q0NBNjJcIixcIiNGRjBCRDBEOVwiLFwiI0ZGQTVDMjQ5XCIsXCIjRkZFRDdEMzFcIl0ifSwiU2V0dGluZ3MiOnsiJGlkIjoiMTIxMiIsIkltcGFPcHRpb25zIjp7IiRpZCI6IjEyMTM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jE0IiwiVXNlVGltZSI6ZmFsc2UsIldvcmtEYXlTdGFydCI6IjAwOjAwOjAwIiwiV29ya0RheUVuZCI6IjIzOjU5OjAwIn0sIkxhc3RVc2VkVGVtcGxhdGVJZCI6IjVkODgxNTM2LTZlNTItNGU3Yi1hZDE3LWVlMDlkYjFiMDhhNSIsIkxhc3RVc2VkVGhlbWVEZXRhaWxzIjp7IiRpZCI6IjEyMTUiLCJJZCI6IjVjM2Y2ZWUyLWRhMTktNDQyMC05ZGQ3LWM4ZTI5MzRmNGIyYiIsIlRpdGxlIjoiVW50aXRsZWQgdGhlbWUiLCJDYXRlZ29yeSI6Mn0sIkZpcnN0V2Vla09mWWVhciI6MCwiUGxhY2VNaWxlc3RvbmVBdFRoZUJlZ2lubmluZ09mVGhlRGF5IjpmYWxzZSwiRGVwZW5kZW5jeVNjaGVkdWxpbmdTZXR0aW5ncyI6eyIkaWQiOiIxMjE2IiwiRGVwZW5kZW5jaWVzU2NoZWR1bGluZ01vZGVTZXR0aW5nIjoiRmxleGlibGUiLCJEZXBlbmRlbmNpZXNQcmV2aW91c1NjaGVkdWxpbmdNb2RlIjoiRmxleGlibGUiLCJPbkJyZWFraW5nRmxleGlibGVTY2hlZHVsaW5nTW9kZVNldHRpbmciOiJBc2tFdmVyeXRpbWUiLCJPbkJyZWFraW5nU3RyaWN0U2NoZWR1bGluZ01vZGVTZXR0aW5nIjoiQXNrRXZlcnl0aW1lIn0sIkRlcGVuZGVuY3lNb2R1bGVFbmFibGVkIjp0cnVlLCJEZXBlbmRlbmNpZXMiOnsiX2RlcGVuZGVuY2llcyI6W11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533</TotalTime>
  <Words>1807</Words>
  <Application>Microsoft Office PowerPoint</Application>
  <PresentationFormat>Widescreen</PresentationFormat>
  <Paragraphs>349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Arial</vt:lpstr>
      <vt:lpstr>Bookman Old Style</vt:lpstr>
      <vt:lpstr>Calibri</vt:lpstr>
      <vt:lpstr>Cambria</vt:lpstr>
      <vt:lpstr>Times New Roman</vt:lpstr>
      <vt:lpstr>Verdana</vt:lpstr>
      <vt:lpstr>Bioinformatics</vt:lpstr>
      <vt:lpstr>PATIENT CASE SIMILARITY</vt:lpstr>
      <vt:lpstr>Introduction</vt:lpstr>
      <vt:lpstr>Literature Review</vt:lpstr>
      <vt:lpstr>Existing method Drawback</vt:lpstr>
      <vt:lpstr>Existing method Drawback</vt:lpstr>
      <vt:lpstr>Proposed Method</vt:lpstr>
      <vt:lpstr>Proposed Method</vt:lpstr>
      <vt:lpstr>Objectives</vt:lpstr>
      <vt:lpstr>Methodology/Modules</vt:lpstr>
      <vt:lpstr>Architecture</vt:lpstr>
      <vt:lpstr>Software components</vt:lpstr>
      <vt:lpstr>PowerPoint Presentation</vt:lpstr>
      <vt:lpstr>Expected Outcomes</vt:lpstr>
      <vt:lpstr>Conclusion</vt:lpstr>
      <vt:lpstr>Github Link</vt:lpstr>
      <vt:lpstr>References</vt:lpstr>
      <vt:lpstr>References</vt:lpstr>
      <vt:lpstr>Project work mapping with SDG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N L</cp:lastModifiedBy>
  <cp:revision>20</cp:revision>
  <dcterms:created xsi:type="dcterms:W3CDTF">2023-03-16T03:26:27Z</dcterms:created>
  <dcterms:modified xsi:type="dcterms:W3CDTF">2025-01-08T13:49:04Z</dcterms:modified>
</cp:coreProperties>
</file>