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1"/>
  </p:notesMasterIdLst>
  <p:sldIdLst>
    <p:sldId id="256" r:id="rId2"/>
    <p:sldId id="257" r:id="rId3"/>
    <p:sldId id="269" r:id="rId4"/>
    <p:sldId id="274" r:id="rId5"/>
    <p:sldId id="268" r:id="rId6"/>
    <p:sldId id="272" r:id="rId7"/>
    <p:sldId id="275"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0488D1-9A16-48BA-A724-25C24C1E664D}" v="2" dt="2024-09-16T13:25:15.063"/>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33" autoAdjust="0"/>
    <p:restoredTop sz="94660"/>
  </p:normalViewPr>
  <p:slideViewPr>
    <p:cSldViewPr snapToGrid="0">
      <p:cViewPr varScale="1">
        <p:scale>
          <a:sx n="75" d="100"/>
          <a:sy n="75" d="100"/>
        </p:scale>
        <p:origin x="8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 L" userId="a0f86321d7a7d29e" providerId="LiveId" clId="{AB0488D1-9A16-48BA-A724-25C24C1E664D}"/>
    <pc:docChg chg="undo custSel modSld">
      <pc:chgData name="N L" userId="a0f86321d7a7d29e" providerId="LiveId" clId="{AB0488D1-9A16-48BA-A724-25C24C1E664D}" dt="2024-09-16T13:29:39.990" v="296" actId="1076"/>
      <pc:docMkLst>
        <pc:docMk/>
      </pc:docMkLst>
      <pc:sldChg chg="modSp mod">
        <pc:chgData name="N L" userId="a0f86321d7a7d29e" providerId="LiveId" clId="{AB0488D1-9A16-48BA-A724-25C24C1E664D}" dt="2024-09-16T13:18:28.607" v="1" actId="27636"/>
        <pc:sldMkLst>
          <pc:docMk/>
          <pc:sldMk cId="0" sldId="256"/>
        </pc:sldMkLst>
        <pc:spChg chg="mod">
          <ac:chgData name="N L" userId="a0f86321d7a7d29e" providerId="LiveId" clId="{AB0488D1-9A16-48BA-A724-25C24C1E664D}" dt="2024-09-16T13:18:28.607" v="1" actId="27636"/>
          <ac:spMkLst>
            <pc:docMk/>
            <pc:sldMk cId="0" sldId="256"/>
            <ac:spMk id="88" creationId="{00000000-0000-0000-0000-000000000000}"/>
          </ac:spMkLst>
        </pc:spChg>
      </pc:sldChg>
      <pc:sldChg chg="modSp mod">
        <pc:chgData name="N L" userId="a0f86321d7a7d29e" providerId="LiveId" clId="{AB0488D1-9A16-48BA-A724-25C24C1E664D}" dt="2024-09-16T13:24:35.905" v="237" actId="20577"/>
        <pc:sldMkLst>
          <pc:docMk/>
          <pc:sldMk cId="2856357337" sldId="268"/>
        </pc:sldMkLst>
        <pc:spChg chg="mod">
          <ac:chgData name="N L" userId="a0f86321d7a7d29e" providerId="LiveId" clId="{AB0488D1-9A16-48BA-A724-25C24C1E664D}" dt="2024-09-16T13:24:35.905" v="237" actId="20577"/>
          <ac:spMkLst>
            <pc:docMk/>
            <pc:sldMk cId="2856357337" sldId="268"/>
            <ac:spMk id="2" creationId="{9D95A4AD-2526-8DC0-9A0A-0E14E198A275}"/>
          </ac:spMkLst>
        </pc:spChg>
      </pc:sldChg>
      <pc:sldChg chg="modSp mod">
        <pc:chgData name="N L" userId="a0f86321d7a7d29e" providerId="LiveId" clId="{AB0488D1-9A16-48BA-A724-25C24C1E664D}" dt="2024-09-16T13:22:28.742" v="124" actId="20577"/>
        <pc:sldMkLst>
          <pc:docMk/>
          <pc:sldMk cId="2143451837" sldId="269"/>
        </pc:sldMkLst>
        <pc:spChg chg="mod">
          <ac:chgData name="N L" userId="a0f86321d7a7d29e" providerId="LiveId" clId="{AB0488D1-9A16-48BA-A724-25C24C1E664D}" dt="2024-09-16T13:22:28.742" v="124" actId="20577"/>
          <ac:spMkLst>
            <pc:docMk/>
            <pc:sldMk cId="2143451837" sldId="269"/>
            <ac:spMk id="97" creationId="{00000000-0000-0000-0000-000000000000}"/>
          </ac:spMkLst>
        </pc:spChg>
      </pc:sldChg>
      <pc:sldChg chg="modSp mod">
        <pc:chgData name="N L" userId="a0f86321d7a7d29e" providerId="LiveId" clId="{AB0488D1-9A16-48BA-A724-25C24C1E664D}" dt="2024-09-16T13:27:26.822" v="280" actId="20577"/>
        <pc:sldMkLst>
          <pc:docMk/>
          <pc:sldMk cId="3338832548" sldId="272"/>
        </pc:sldMkLst>
        <pc:spChg chg="mod">
          <ac:chgData name="N L" userId="a0f86321d7a7d29e" providerId="LiveId" clId="{AB0488D1-9A16-48BA-A724-25C24C1E664D}" dt="2024-09-16T13:27:26.822" v="280" actId="20577"/>
          <ac:spMkLst>
            <pc:docMk/>
            <pc:sldMk cId="3338832548" sldId="272"/>
            <ac:spMk id="4" creationId="{591D2743-8DB1-DF25-9496-4719CA9873AD}"/>
          </ac:spMkLst>
        </pc:spChg>
      </pc:sldChg>
      <pc:sldChg chg="addSp modSp mod">
        <pc:chgData name="N L" userId="a0f86321d7a7d29e" providerId="LiveId" clId="{AB0488D1-9A16-48BA-A724-25C24C1E664D}" dt="2024-09-16T13:29:39.990" v="296" actId="1076"/>
        <pc:sldMkLst>
          <pc:docMk/>
          <pc:sldMk cId="4243237983" sldId="275"/>
        </pc:sldMkLst>
        <pc:spChg chg="mod">
          <ac:chgData name="N L" userId="a0f86321d7a7d29e" providerId="LiveId" clId="{AB0488D1-9A16-48BA-A724-25C24C1E664D}" dt="2024-09-16T13:21:40.860" v="121" actId="1076"/>
          <ac:spMkLst>
            <pc:docMk/>
            <pc:sldMk cId="4243237983" sldId="275"/>
            <ac:spMk id="77" creationId="{18A2B8B8-259C-1226-123F-C752FFA16095}"/>
          </ac:spMkLst>
        </pc:spChg>
        <pc:spChg chg="mod">
          <ac:chgData name="N L" userId="a0f86321d7a7d29e" providerId="LiveId" clId="{AB0488D1-9A16-48BA-A724-25C24C1E664D}" dt="2024-09-16T13:28:38.482" v="292" actId="20577"/>
          <ac:spMkLst>
            <pc:docMk/>
            <pc:sldMk cId="4243237983" sldId="275"/>
            <ac:spMk id="96" creationId="{51883E1F-F287-5E90-A9E6-8BF922A41D06}"/>
          </ac:spMkLst>
        </pc:spChg>
        <pc:spChg chg="mod">
          <ac:chgData name="N L" userId="a0f86321d7a7d29e" providerId="LiveId" clId="{AB0488D1-9A16-48BA-A724-25C24C1E664D}" dt="2024-09-16T13:29:00.774" v="293" actId="1076"/>
          <ac:spMkLst>
            <pc:docMk/>
            <pc:sldMk cId="4243237983" sldId="275"/>
            <ac:spMk id="136" creationId="{DE2593D2-6F9B-E354-8FD3-B15702A59086}"/>
          </ac:spMkLst>
        </pc:spChg>
        <pc:cxnChg chg="add mod">
          <ac:chgData name="N L" userId="a0f86321d7a7d29e" providerId="LiveId" clId="{AB0488D1-9A16-48BA-A724-25C24C1E664D}" dt="2024-09-16T13:29:39.990" v="296" actId="1076"/>
          <ac:cxnSpMkLst>
            <pc:docMk/>
            <pc:sldMk cId="4243237983" sldId="275"/>
            <ac:cxnSpMk id="18" creationId="{3E2438DA-7BE4-C8F5-D9D4-0ADFB4869BE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16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8940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721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0333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31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0974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90294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8846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4886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6259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6309705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549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Nishalokesh/Capstone_Project.gi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7" Type="http://schemas.openxmlformats.org/officeDocument/2006/relationships/tags" Target="../tags/tag117.xml"/><Relationship Id="rId21" Type="http://schemas.openxmlformats.org/officeDocument/2006/relationships/tags" Target="../tags/tag21.xml"/><Relationship Id="rId42" Type="http://schemas.openxmlformats.org/officeDocument/2006/relationships/tags" Target="../tags/tag42.xml"/><Relationship Id="rId63" Type="http://schemas.openxmlformats.org/officeDocument/2006/relationships/tags" Target="../tags/tag63.xml"/><Relationship Id="rId84" Type="http://schemas.openxmlformats.org/officeDocument/2006/relationships/tags" Target="../tags/tag84.xml"/><Relationship Id="rId138" Type="http://schemas.openxmlformats.org/officeDocument/2006/relationships/tags" Target="../tags/tag138.xml"/><Relationship Id="rId159" Type="http://schemas.openxmlformats.org/officeDocument/2006/relationships/tags" Target="../tags/tag159.xml"/><Relationship Id="rId107" Type="http://schemas.openxmlformats.org/officeDocument/2006/relationships/tags" Target="../tags/tag107.xml"/><Relationship Id="rId11" Type="http://schemas.openxmlformats.org/officeDocument/2006/relationships/tags" Target="../tags/tag11.xml"/><Relationship Id="rId32" Type="http://schemas.openxmlformats.org/officeDocument/2006/relationships/tags" Target="../tags/tag32.xml"/><Relationship Id="rId53" Type="http://schemas.openxmlformats.org/officeDocument/2006/relationships/tags" Target="../tags/tag53.xml"/><Relationship Id="rId74" Type="http://schemas.openxmlformats.org/officeDocument/2006/relationships/tags" Target="../tags/tag74.xml"/><Relationship Id="rId128" Type="http://schemas.openxmlformats.org/officeDocument/2006/relationships/tags" Target="../tags/tag128.xml"/><Relationship Id="rId149" Type="http://schemas.openxmlformats.org/officeDocument/2006/relationships/tags" Target="../tags/tag149.xml"/><Relationship Id="rId5" Type="http://schemas.openxmlformats.org/officeDocument/2006/relationships/tags" Target="../tags/tag5.xml"/><Relationship Id="rId95" Type="http://schemas.openxmlformats.org/officeDocument/2006/relationships/tags" Target="../tags/tag95.xml"/><Relationship Id="rId160" Type="http://schemas.openxmlformats.org/officeDocument/2006/relationships/tags" Target="../tags/tag160.xml"/><Relationship Id="rId22" Type="http://schemas.openxmlformats.org/officeDocument/2006/relationships/tags" Target="../tags/tag22.xml"/><Relationship Id="rId43" Type="http://schemas.openxmlformats.org/officeDocument/2006/relationships/tags" Target="../tags/tag43.xml"/><Relationship Id="rId64" Type="http://schemas.openxmlformats.org/officeDocument/2006/relationships/tags" Target="../tags/tag64.xml"/><Relationship Id="rId118" Type="http://schemas.openxmlformats.org/officeDocument/2006/relationships/tags" Target="../tags/tag118.xml"/><Relationship Id="rId139" Type="http://schemas.openxmlformats.org/officeDocument/2006/relationships/tags" Target="../tags/tag139.xml"/><Relationship Id="rId85" Type="http://schemas.openxmlformats.org/officeDocument/2006/relationships/tags" Target="../tags/tag85.xml"/><Relationship Id="rId150" Type="http://schemas.openxmlformats.org/officeDocument/2006/relationships/tags" Target="../tags/tag150.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08" Type="http://schemas.openxmlformats.org/officeDocument/2006/relationships/tags" Target="../tags/tag108.xml"/><Relationship Id="rId124" Type="http://schemas.openxmlformats.org/officeDocument/2006/relationships/tags" Target="../tags/tag124.xml"/><Relationship Id="rId129" Type="http://schemas.openxmlformats.org/officeDocument/2006/relationships/tags" Target="../tags/tag129.xml"/><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96.xml"/><Relationship Id="rId140" Type="http://schemas.openxmlformats.org/officeDocument/2006/relationships/tags" Target="../tags/tag140.xml"/><Relationship Id="rId145" Type="http://schemas.openxmlformats.org/officeDocument/2006/relationships/tags" Target="../tags/tag145.xml"/><Relationship Id="rId161" Type="http://schemas.openxmlformats.org/officeDocument/2006/relationships/tags" Target="../tags/tag161.xml"/><Relationship Id="rId1" Type="http://schemas.openxmlformats.org/officeDocument/2006/relationships/tags" Target="../tags/tag1.xml"/><Relationship Id="rId6" Type="http://schemas.openxmlformats.org/officeDocument/2006/relationships/tags" Target="../tags/tag6.xml"/><Relationship Id="rId23" Type="http://schemas.openxmlformats.org/officeDocument/2006/relationships/tags" Target="../tags/tag23.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119" Type="http://schemas.openxmlformats.org/officeDocument/2006/relationships/tags" Target="../tags/tag119.xml"/><Relationship Id="rId44" Type="http://schemas.openxmlformats.org/officeDocument/2006/relationships/tags" Target="../tags/tag44.xml"/><Relationship Id="rId60" Type="http://schemas.openxmlformats.org/officeDocument/2006/relationships/tags" Target="../tags/tag60.xml"/><Relationship Id="rId65" Type="http://schemas.openxmlformats.org/officeDocument/2006/relationships/tags" Target="../tags/tag65.xml"/><Relationship Id="rId81" Type="http://schemas.openxmlformats.org/officeDocument/2006/relationships/tags" Target="../tags/tag81.xml"/><Relationship Id="rId86" Type="http://schemas.openxmlformats.org/officeDocument/2006/relationships/tags" Target="../tags/tag86.xml"/><Relationship Id="rId130" Type="http://schemas.openxmlformats.org/officeDocument/2006/relationships/tags" Target="../tags/tag130.xml"/><Relationship Id="rId135" Type="http://schemas.openxmlformats.org/officeDocument/2006/relationships/tags" Target="../tags/tag135.xml"/><Relationship Id="rId151" Type="http://schemas.openxmlformats.org/officeDocument/2006/relationships/tags" Target="../tags/tag151.xml"/><Relationship Id="rId156" Type="http://schemas.openxmlformats.org/officeDocument/2006/relationships/tags" Target="../tags/tag156.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120" Type="http://schemas.openxmlformats.org/officeDocument/2006/relationships/tags" Target="../tags/tag120.xml"/><Relationship Id="rId125" Type="http://schemas.openxmlformats.org/officeDocument/2006/relationships/tags" Target="../tags/tag125.xml"/><Relationship Id="rId141" Type="http://schemas.openxmlformats.org/officeDocument/2006/relationships/tags" Target="../tags/tag141.xml"/><Relationship Id="rId146" Type="http://schemas.openxmlformats.org/officeDocument/2006/relationships/tags" Target="../tags/tag146.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162" Type="http://schemas.openxmlformats.org/officeDocument/2006/relationships/tags" Target="../tags/tag16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15" Type="http://schemas.openxmlformats.org/officeDocument/2006/relationships/tags" Target="../tags/tag115.xml"/><Relationship Id="rId131" Type="http://schemas.openxmlformats.org/officeDocument/2006/relationships/tags" Target="../tags/tag131.xml"/><Relationship Id="rId136" Type="http://schemas.openxmlformats.org/officeDocument/2006/relationships/tags" Target="../tags/tag136.xml"/><Relationship Id="rId157" Type="http://schemas.openxmlformats.org/officeDocument/2006/relationships/tags" Target="../tags/tag157.xml"/><Relationship Id="rId61" Type="http://schemas.openxmlformats.org/officeDocument/2006/relationships/tags" Target="../tags/tag61.xml"/><Relationship Id="rId82" Type="http://schemas.openxmlformats.org/officeDocument/2006/relationships/tags" Target="../tags/tag82.xml"/><Relationship Id="rId152" Type="http://schemas.openxmlformats.org/officeDocument/2006/relationships/tags" Target="../tags/tag15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126" Type="http://schemas.openxmlformats.org/officeDocument/2006/relationships/tags" Target="../tags/tag126.xml"/><Relationship Id="rId147" Type="http://schemas.openxmlformats.org/officeDocument/2006/relationships/tags" Target="../tags/tag14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121" Type="http://schemas.openxmlformats.org/officeDocument/2006/relationships/tags" Target="../tags/tag121.xml"/><Relationship Id="rId142" Type="http://schemas.openxmlformats.org/officeDocument/2006/relationships/tags" Target="../tags/tag142.xml"/><Relationship Id="rId163" Type="http://schemas.openxmlformats.org/officeDocument/2006/relationships/tags" Target="../tags/tag163.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116" Type="http://schemas.openxmlformats.org/officeDocument/2006/relationships/tags" Target="../tags/tag116.xml"/><Relationship Id="rId137" Type="http://schemas.openxmlformats.org/officeDocument/2006/relationships/tags" Target="../tags/tag137.xml"/><Relationship Id="rId158" Type="http://schemas.openxmlformats.org/officeDocument/2006/relationships/tags" Target="../tags/tag158.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 Id="rId111" Type="http://schemas.openxmlformats.org/officeDocument/2006/relationships/tags" Target="../tags/tag111.xml"/><Relationship Id="rId132" Type="http://schemas.openxmlformats.org/officeDocument/2006/relationships/tags" Target="../tags/tag132.xml"/><Relationship Id="rId153" Type="http://schemas.openxmlformats.org/officeDocument/2006/relationships/tags" Target="../tags/tag153.xml"/><Relationship Id="rId15" Type="http://schemas.openxmlformats.org/officeDocument/2006/relationships/tags" Target="../tags/tag15.xml"/><Relationship Id="rId36" Type="http://schemas.openxmlformats.org/officeDocument/2006/relationships/tags" Target="../tags/tag36.xml"/><Relationship Id="rId57" Type="http://schemas.openxmlformats.org/officeDocument/2006/relationships/tags" Target="../tags/tag57.xml"/><Relationship Id="rId106" Type="http://schemas.openxmlformats.org/officeDocument/2006/relationships/tags" Target="../tags/tag106.xml"/><Relationship Id="rId127" Type="http://schemas.openxmlformats.org/officeDocument/2006/relationships/tags" Target="../tags/tag127.xml"/><Relationship Id="rId10" Type="http://schemas.openxmlformats.org/officeDocument/2006/relationships/tags" Target="../tags/tag10.xml"/><Relationship Id="rId31" Type="http://schemas.openxmlformats.org/officeDocument/2006/relationships/tags" Target="../tags/tag31.xml"/><Relationship Id="rId52" Type="http://schemas.openxmlformats.org/officeDocument/2006/relationships/tags" Target="../tags/tag52.xml"/><Relationship Id="rId73" Type="http://schemas.openxmlformats.org/officeDocument/2006/relationships/tags" Target="../tags/tag73.xml"/><Relationship Id="rId78" Type="http://schemas.openxmlformats.org/officeDocument/2006/relationships/tags" Target="../tags/tag78.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122" Type="http://schemas.openxmlformats.org/officeDocument/2006/relationships/tags" Target="../tags/tag122.xml"/><Relationship Id="rId143" Type="http://schemas.openxmlformats.org/officeDocument/2006/relationships/tags" Target="../tags/tag143.xml"/><Relationship Id="rId148" Type="http://schemas.openxmlformats.org/officeDocument/2006/relationships/tags" Target="../tags/tag148.xml"/><Relationship Id="rId164" Type="http://schemas.openxmlformats.org/officeDocument/2006/relationships/tags" Target="../tags/tag164.xml"/><Relationship Id="rId4" Type="http://schemas.openxmlformats.org/officeDocument/2006/relationships/tags" Target="../tags/tag4.xml"/><Relationship Id="rId9" Type="http://schemas.openxmlformats.org/officeDocument/2006/relationships/tags" Target="../tags/tag9.xml"/><Relationship Id="rId26" Type="http://schemas.openxmlformats.org/officeDocument/2006/relationships/tags" Target="../tags/tag26.xml"/><Relationship Id="rId47" Type="http://schemas.openxmlformats.org/officeDocument/2006/relationships/tags" Target="../tags/tag47.xml"/><Relationship Id="rId68" Type="http://schemas.openxmlformats.org/officeDocument/2006/relationships/tags" Target="../tags/tag68.xml"/><Relationship Id="rId89" Type="http://schemas.openxmlformats.org/officeDocument/2006/relationships/tags" Target="../tags/tag89.xml"/><Relationship Id="rId112" Type="http://schemas.openxmlformats.org/officeDocument/2006/relationships/tags" Target="../tags/tag112.xml"/><Relationship Id="rId133" Type="http://schemas.openxmlformats.org/officeDocument/2006/relationships/tags" Target="../tags/tag133.xml"/><Relationship Id="rId154" Type="http://schemas.openxmlformats.org/officeDocument/2006/relationships/tags" Target="../tags/tag154.xml"/><Relationship Id="rId16" Type="http://schemas.openxmlformats.org/officeDocument/2006/relationships/tags" Target="../tags/tag16.xml"/><Relationship Id="rId37" Type="http://schemas.openxmlformats.org/officeDocument/2006/relationships/tags" Target="../tags/tag37.xml"/><Relationship Id="rId58" Type="http://schemas.openxmlformats.org/officeDocument/2006/relationships/tags" Target="../tags/tag58.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tags" Target="../tags/tag123.xml"/><Relationship Id="rId144" Type="http://schemas.openxmlformats.org/officeDocument/2006/relationships/tags" Target="../tags/tag144.xml"/><Relationship Id="rId90" Type="http://schemas.openxmlformats.org/officeDocument/2006/relationships/tags" Target="../tags/tag90.xml"/><Relationship Id="rId165" Type="http://schemas.openxmlformats.org/officeDocument/2006/relationships/slideLayout" Target="../slideLayouts/slideLayout7.xml"/><Relationship Id="rId27" Type="http://schemas.openxmlformats.org/officeDocument/2006/relationships/tags" Target="../tags/tag27.xml"/><Relationship Id="rId48" Type="http://schemas.openxmlformats.org/officeDocument/2006/relationships/tags" Target="../tags/tag48.xml"/><Relationship Id="rId69" Type="http://schemas.openxmlformats.org/officeDocument/2006/relationships/tags" Target="../tags/tag69.xml"/><Relationship Id="rId113" Type="http://schemas.openxmlformats.org/officeDocument/2006/relationships/tags" Target="../tags/tag113.xml"/><Relationship Id="rId134" Type="http://schemas.openxmlformats.org/officeDocument/2006/relationships/tags" Target="../tags/tag134.xml"/><Relationship Id="rId80" Type="http://schemas.openxmlformats.org/officeDocument/2006/relationships/tags" Target="../tags/tag80.xml"/><Relationship Id="rId155" Type="http://schemas.openxmlformats.org/officeDocument/2006/relationships/tags" Target="../tags/tag15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455312" y="750277"/>
            <a:ext cx="9499090" cy="92197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4000" dirty="0">
                <a:solidFill>
                  <a:schemeClr val="tx1"/>
                </a:solidFill>
                <a:latin typeface="Cambria" panose="02040503050406030204" pitchFamily="18" charset="0"/>
                <a:ea typeface="Cambria" panose="02040503050406030204" pitchFamily="18" charset="0"/>
              </a:rPr>
              <a:t>PATIENT CASE SIMILARITY</a:t>
            </a:r>
            <a:endParaRPr sz="40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991591" y="1474684"/>
            <a:ext cx="3970500" cy="552300"/>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 CDV-02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609433694"/>
              </p:ext>
            </p:extLst>
          </p:nvPr>
        </p:nvGraphicFramePr>
        <p:xfrm>
          <a:off x="991591" y="1898728"/>
          <a:ext cx="4823993" cy="2205306"/>
        </p:xfrm>
        <a:graphic>
          <a:graphicData uri="http://schemas.openxmlformats.org/drawingml/2006/table">
            <a:tbl>
              <a:tblPr firstRow="1" bandRow="1">
                <a:tableStyleId>{22838BEF-8BB2-4498-84A7-C5851F593DF1}</a:tableStyleId>
              </a:tblPr>
              <a:tblGrid>
                <a:gridCol w="1856180">
                  <a:extLst>
                    <a:ext uri="{9D8B030D-6E8A-4147-A177-3AD203B41FA5}">
                      <a16:colId xmlns:a16="http://schemas.microsoft.com/office/drawing/2014/main" val="20000"/>
                    </a:ext>
                  </a:extLst>
                </a:gridCol>
                <a:gridCol w="2967813">
                  <a:extLst>
                    <a:ext uri="{9D8B030D-6E8A-4147-A177-3AD203B41FA5}">
                      <a16:colId xmlns:a16="http://schemas.microsoft.com/office/drawing/2014/main" val="20001"/>
                    </a:ext>
                  </a:extLst>
                </a:gridCol>
              </a:tblGrid>
              <a:tr h="367551">
                <a:tc>
                  <a:txBody>
                    <a:bodyPr/>
                    <a:lstStyle/>
                    <a:p>
                      <a:pPr marL="0" marR="0" lvl="1" indent="0" algn="l"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l" rtl="0">
                        <a:spcBef>
                          <a:spcPts val="0"/>
                        </a:spcBef>
                        <a:spcAft>
                          <a:spcPts val="0"/>
                        </a:spcAft>
                        <a:buNone/>
                      </a:pPr>
                      <a:r>
                        <a:rPr lang="en-GB" sz="1800" b="1" u="none" strike="noStrike" cap="none" dirty="0">
                          <a:solidFill>
                            <a:srgbClr val="17365D"/>
                          </a:solidFill>
                        </a:rPr>
                        <a:t> 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367551">
                <a:tc>
                  <a:txBody>
                    <a:bodyPr/>
                    <a:lstStyle/>
                    <a:p>
                      <a:pPr marL="0" marR="0" lvl="0" indent="0" algn="l" rtl="0">
                        <a:spcBef>
                          <a:spcPts val="0"/>
                        </a:spcBef>
                        <a:spcAft>
                          <a:spcPts val="0"/>
                        </a:spcAft>
                        <a:buFont typeface="+mj-lt"/>
                        <a:buNone/>
                      </a:pPr>
                      <a:r>
                        <a:rPr lang="en-IN" sz="1800" b="1" u="none" strike="noStrike" cap="none" dirty="0"/>
                        <a:t>20211CDV0033</a:t>
                      </a:r>
                      <a:endParaRPr sz="1800" b="1" u="none" strike="noStrike" cap="none" dirty="0"/>
                    </a:p>
                  </a:txBody>
                  <a:tcPr marL="91450" marR="91450" marT="45725" marB="45725" anchor="ctr"/>
                </a:tc>
                <a:tc>
                  <a:txBody>
                    <a:bodyPr/>
                    <a:lstStyle/>
                    <a:p>
                      <a:pPr marL="0" marR="0" lvl="0" indent="0" algn="l" rtl="0">
                        <a:spcBef>
                          <a:spcPts val="0"/>
                        </a:spcBef>
                        <a:spcAft>
                          <a:spcPts val="0"/>
                        </a:spcAft>
                        <a:buNone/>
                      </a:pPr>
                      <a:r>
                        <a:rPr lang="en-IN" sz="1800" b="1" u="none" strike="noStrike" cap="none" dirty="0"/>
                        <a:t>RAJESWARI C R</a:t>
                      </a:r>
                      <a:endParaRPr sz="1800" b="1" u="none" strike="noStrike" cap="none" dirty="0"/>
                    </a:p>
                  </a:txBody>
                  <a:tcPr marL="91450" marR="91450" marT="45725" marB="45725" anchor="ctr"/>
                </a:tc>
                <a:extLst>
                  <a:ext uri="{0D108BD9-81ED-4DB2-BD59-A6C34878D82A}">
                    <a16:rowId xmlns:a16="http://schemas.microsoft.com/office/drawing/2014/main" val="10001"/>
                  </a:ext>
                </a:extLst>
              </a:tr>
              <a:tr h="367551">
                <a:tc>
                  <a:txBody>
                    <a:bodyPr/>
                    <a:lstStyle/>
                    <a:p>
                      <a:pPr marL="0" marR="0" lvl="0" indent="0" algn="l" rtl="0">
                        <a:spcBef>
                          <a:spcPts val="0"/>
                        </a:spcBef>
                        <a:spcAft>
                          <a:spcPts val="0"/>
                        </a:spcAft>
                        <a:buNone/>
                      </a:pPr>
                      <a:r>
                        <a:rPr lang="en-IN" sz="1800" b="1" u="none" strike="noStrike" cap="none" dirty="0"/>
                        <a:t>20211CDV0034</a:t>
                      </a:r>
                      <a:endParaRPr sz="1800" b="1" u="none" strike="noStrike" cap="none" dirty="0"/>
                    </a:p>
                  </a:txBody>
                  <a:tcPr marL="91450" marR="91450" marT="45725" marB="45725" anchor="ctr"/>
                </a:tc>
                <a:tc>
                  <a:txBody>
                    <a:bodyPr/>
                    <a:lstStyle/>
                    <a:p>
                      <a:pPr marL="0" marR="0" lvl="0" indent="0" algn="l" rtl="0">
                        <a:spcBef>
                          <a:spcPts val="0"/>
                        </a:spcBef>
                        <a:spcAft>
                          <a:spcPts val="0"/>
                        </a:spcAft>
                        <a:buNone/>
                      </a:pPr>
                      <a:r>
                        <a:rPr lang="en-IN" sz="1800" b="1" u="none" strike="noStrike" cap="none" dirty="0"/>
                        <a:t>NISHA L</a:t>
                      </a:r>
                      <a:endParaRPr sz="1800" b="1" u="none" strike="noStrike" cap="none" dirty="0"/>
                    </a:p>
                  </a:txBody>
                  <a:tcPr marL="91450" marR="91450" marT="45725" marB="45725" anchor="ctr"/>
                </a:tc>
                <a:extLst>
                  <a:ext uri="{0D108BD9-81ED-4DB2-BD59-A6C34878D82A}">
                    <a16:rowId xmlns:a16="http://schemas.microsoft.com/office/drawing/2014/main" val="10002"/>
                  </a:ext>
                </a:extLst>
              </a:tr>
              <a:tr h="367551">
                <a:tc>
                  <a:txBody>
                    <a:bodyPr/>
                    <a:lstStyle/>
                    <a:p>
                      <a:pPr marL="0" marR="0" lvl="0" indent="0" algn="l" rtl="0">
                        <a:spcBef>
                          <a:spcPts val="0"/>
                        </a:spcBef>
                        <a:spcAft>
                          <a:spcPts val="0"/>
                        </a:spcAft>
                        <a:buNone/>
                      </a:pPr>
                      <a:r>
                        <a:rPr lang="en-IN" sz="1800" b="1" u="none" strike="noStrike" cap="none" dirty="0"/>
                        <a:t>20211CDV0055</a:t>
                      </a:r>
                      <a:endParaRPr sz="1800" b="1" u="none" strike="noStrike" cap="none" dirty="0"/>
                    </a:p>
                  </a:txBody>
                  <a:tcPr marL="91450" marR="91450" marT="45725" marB="45725" anchor="ctr"/>
                </a:tc>
                <a:tc>
                  <a:txBody>
                    <a:bodyPr/>
                    <a:lstStyle/>
                    <a:p>
                      <a:pPr marL="0" marR="0" lvl="0" indent="0" algn="l" rtl="0">
                        <a:spcBef>
                          <a:spcPts val="0"/>
                        </a:spcBef>
                        <a:spcAft>
                          <a:spcPts val="0"/>
                        </a:spcAft>
                        <a:buNone/>
                      </a:pPr>
                      <a:r>
                        <a:rPr lang="en-IN" sz="1800" b="1" u="none" strike="noStrike" cap="none" dirty="0"/>
                        <a:t>AMRUTH RAJ</a:t>
                      </a:r>
                      <a:endParaRPr sz="1800" b="1" u="none" strike="noStrike" cap="none" dirty="0"/>
                    </a:p>
                  </a:txBody>
                  <a:tcPr marL="91450" marR="91450" marT="45725" marB="45725" anchor="ctr"/>
                </a:tc>
                <a:extLst>
                  <a:ext uri="{0D108BD9-81ED-4DB2-BD59-A6C34878D82A}">
                    <a16:rowId xmlns:a16="http://schemas.microsoft.com/office/drawing/2014/main" val="10003"/>
                  </a:ext>
                </a:extLst>
              </a:tr>
              <a:tr h="367551">
                <a:tc>
                  <a:txBody>
                    <a:bodyPr/>
                    <a:lstStyle/>
                    <a:p>
                      <a:pPr marL="0" marR="0" lvl="0" indent="0" algn="l" rtl="0">
                        <a:spcBef>
                          <a:spcPts val="0"/>
                        </a:spcBef>
                        <a:spcAft>
                          <a:spcPts val="0"/>
                        </a:spcAft>
                        <a:buNone/>
                      </a:pPr>
                      <a:r>
                        <a:rPr lang="en-IN" sz="1800" b="1" u="none" strike="noStrike" cap="none" dirty="0"/>
                        <a:t>20211CDV0041</a:t>
                      </a:r>
                      <a:endParaRPr sz="1800" b="1" u="none" strike="noStrike" cap="none" dirty="0"/>
                    </a:p>
                  </a:txBody>
                  <a:tcPr marL="91450" marR="91450" marT="45725" marB="45725" anchor="ctr"/>
                </a:tc>
                <a:tc>
                  <a:txBody>
                    <a:bodyPr/>
                    <a:lstStyle/>
                    <a:p>
                      <a:pPr marL="0" marR="0" lvl="0" indent="0" algn="l" rtl="0">
                        <a:spcBef>
                          <a:spcPts val="0"/>
                        </a:spcBef>
                        <a:spcAft>
                          <a:spcPts val="0"/>
                        </a:spcAft>
                        <a:buNone/>
                      </a:pPr>
                      <a:r>
                        <a:rPr lang="en-IN" sz="1800" b="1" u="none" strike="noStrike" cap="none" dirty="0"/>
                        <a:t>KATTA VINOD KUMAR</a:t>
                      </a:r>
                      <a:endParaRPr sz="1800" b="1" u="none" strike="noStrike" cap="none" dirty="0"/>
                    </a:p>
                  </a:txBody>
                  <a:tcPr marL="91450" marR="91450" marT="45725" marB="45725" anchor="ctr"/>
                </a:tc>
                <a:extLst>
                  <a:ext uri="{0D108BD9-81ED-4DB2-BD59-A6C34878D82A}">
                    <a16:rowId xmlns:a16="http://schemas.microsoft.com/office/drawing/2014/main" val="10004"/>
                  </a:ext>
                </a:extLst>
              </a:tr>
              <a:tr h="367551">
                <a:tc>
                  <a:txBody>
                    <a:bodyPr/>
                    <a:lstStyle/>
                    <a:p>
                      <a:pPr marL="0" marR="0" lvl="0" indent="0" algn="l" rtl="0">
                        <a:spcBef>
                          <a:spcPts val="0"/>
                        </a:spcBef>
                        <a:spcAft>
                          <a:spcPts val="0"/>
                        </a:spcAft>
                        <a:buNone/>
                      </a:pPr>
                      <a:r>
                        <a:rPr lang="en-IN" sz="1800" b="1" u="none" strike="noStrike" cap="none" dirty="0"/>
                        <a:t>20211CDV0056</a:t>
                      </a:r>
                      <a:endParaRPr sz="1800" b="1" u="none" strike="noStrike" cap="none" dirty="0"/>
                    </a:p>
                  </a:txBody>
                  <a:tcPr marL="91450" marR="91450" marT="45725" marB="45725" anchor="ctr"/>
                </a:tc>
                <a:tc>
                  <a:txBody>
                    <a:bodyPr/>
                    <a:lstStyle/>
                    <a:p>
                      <a:pPr marL="0" marR="0" lvl="0" indent="0" algn="l" rtl="0">
                        <a:spcBef>
                          <a:spcPts val="0"/>
                        </a:spcBef>
                        <a:spcAft>
                          <a:spcPts val="0"/>
                        </a:spcAft>
                        <a:buNone/>
                      </a:pPr>
                      <a:r>
                        <a:rPr lang="en-IN" sz="1800" b="1" u="none" strike="noStrike" cap="none" dirty="0"/>
                        <a:t>K VISHNU VARDHAN</a:t>
                      </a:r>
                      <a:endParaRPr sz="1800" b="1"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90" name="Google Shape;90;p13"/>
          <p:cNvSpPr txBox="1"/>
          <p:nvPr/>
        </p:nvSpPr>
        <p:spPr>
          <a:xfrm>
            <a:off x="6821840" y="2015243"/>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Mr. RAJAN THANGAMANI</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Assistant Professor</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School of Computer Science and Engineering</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Presidency University</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2301073" y="92970"/>
            <a:ext cx="7807569"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sz="24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COMPUTER SCIENCE AND TECHNOLOGY [DEVOPS]</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 PRAVINTHRAJA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SUMA N G</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1066800" y="708634"/>
            <a:ext cx="10058400" cy="145075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sz="4000"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idx="1"/>
          </p:nvPr>
        </p:nvSpPr>
        <p:spPr>
          <a:xfrm>
            <a:off x="1294563" y="1747409"/>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endParaRPr lang="en-US" b="1"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1066800" y="743578"/>
            <a:ext cx="10058400" cy="145075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sz="4000" dirty="0">
                <a:latin typeface="Cambria" panose="02040503050406030204" pitchFamily="18" charset="0"/>
                <a:ea typeface="Cambria" panose="02040503050406030204" pitchFamily="18" charset="0"/>
              </a:rPr>
              <a:t>Problem Statement Number: PSCS168</a:t>
            </a:r>
            <a:endParaRPr sz="4000" dirty="0">
              <a:latin typeface="Cambria" panose="02040503050406030204" pitchFamily="18" charset="0"/>
              <a:ea typeface="Cambria" panose="02040503050406030204" pitchFamily="18" charset="0"/>
            </a:endParaRPr>
          </a:p>
        </p:txBody>
      </p:sp>
      <p:sp>
        <p:nvSpPr>
          <p:cNvPr id="97" name="Google Shape;97;p14"/>
          <p:cNvSpPr txBox="1">
            <a:spLocks noGrp="1"/>
          </p:cNvSpPr>
          <p:nvPr>
            <p:ph idx="1"/>
          </p:nvPr>
        </p:nvSpPr>
        <p:spPr>
          <a:xfrm>
            <a:off x="390769" y="1905000"/>
            <a:ext cx="11410462" cy="4953000"/>
          </a:xfrm>
          <a:prstGeom prst="rect">
            <a:avLst/>
          </a:prstGeom>
          <a:noFill/>
          <a:ln>
            <a:noFill/>
          </a:ln>
        </p:spPr>
        <p:txBody>
          <a:bodyPr spcFirstLastPara="1" wrap="square" lIns="91425" tIns="45700" rIns="91425" bIns="45700" anchor="t" anchorCtr="0">
            <a:noAutofit/>
          </a:bodyPr>
          <a:lstStyle/>
          <a:p>
            <a:pPr marL="342900" lvl="0" indent="-190500">
              <a:spcBef>
                <a:spcPts val="0"/>
              </a:spcBef>
              <a:buNone/>
            </a:pPr>
            <a:r>
              <a:rPr lang="en-US" sz="1800" b="1" dirty="0">
                <a:latin typeface="Cambria" panose="02040503050406030204" pitchFamily="18" charset="0"/>
                <a:ea typeface="Cambria" panose="02040503050406030204" pitchFamily="18" charset="0"/>
              </a:rPr>
              <a:t>Organization</a:t>
            </a:r>
            <a:r>
              <a:rPr lang="en-US" sz="1800" dirty="0">
                <a:latin typeface="Cambria" panose="02040503050406030204" pitchFamily="18" charset="0"/>
                <a:ea typeface="Cambria" panose="02040503050406030204" pitchFamily="18" charset="0"/>
              </a:rPr>
              <a:t>: </a:t>
            </a:r>
            <a:r>
              <a:rPr lang="en-US" sz="1800" dirty="0" err="1">
                <a:latin typeface="Cambria" panose="02040503050406030204" pitchFamily="18" charset="0"/>
                <a:ea typeface="Cambria" panose="02040503050406030204" pitchFamily="18" charset="0"/>
              </a:rPr>
              <a:t>ezDI</a:t>
            </a:r>
            <a:endParaRPr lang="en-US" sz="1800" dirty="0">
              <a:latin typeface="Cambria" panose="02040503050406030204" pitchFamily="18" charset="0"/>
              <a:ea typeface="Cambria" panose="02040503050406030204" pitchFamily="18" charset="0"/>
            </a:endParaRPr>
          </a:p>
          <a:p>
            <a:pPr marL="342900" lvl="0" indent="-190500">
              <a:lnSpc>
                <a:spcPct val="200000"/>
              </a:lnSpc>
              <a:spcBef>
                <a:spcPts val="0"/>
              </a:spcBef>
              <a:buNone/>
            </a:pPr>
            <a:r>
              <a:rPr lang="en-US" sz="1800" b="1" dirty="0">
                <a:latin typeface="Cambria" panose="02040503050406030204" pitchFamily="18" charset="0"/>
                <a:ea typeface="Cambria" panose="02040503050406030204" pitchFamily="18" charset="0"/>
              </a:rPr>
              <a:t>Category (Hardware / Software / Both) </a:t>
            </a:r>
            <a:r>
              <a:rPr lang="en-US" sz="1800" dirty="0">
                <a:latin typeface="Cambria" panose="02040503050406030204" pitchFamily="18" charset="0"/>
                <a:ea typeface="Cambria" panose="02040503050406030204" pitchFamily="18" charset="0"/>
              </a:rPr>
              <a:t>: SOFTWARE</a:t>
            </a:r>
          </a:p>
          <a:p>
            <a:pPr marL="342900" lvl="0" indent="-190500">
              <a:lnSpc>
                <a:spcPct val="200000"/>
              </a:lnSpc>
              <a:spcBef>
                <a:spcPts val="0"/>
              </a:spcBef>
              <a:buNone/>
            </a:pPr>
            <a:r>
              <a:rPr lang="en-US" sz="1800" b="1" dirty="0">
                <a:latin typeface="Cambria" panose="02040503050406030204" pitchFamily="18" charset="0"/>
                <a:ea typeface="Cambria" panose="02040503050406030204" pitchFamily="18" charset="0"/>
              </a:rPr>
              <a:t>Problem Description</a:t>
            </a:r>
            <a:r>
              <a:rPr lang="en-US" sz="1800" dirty="0">
                <a:latin typeface="Cambria" panose="02040503050406030204" pitchFamily="18" charset="0"/>
                <a:ea typeface="Cambria" panose="02040503050406030204" pitchFamily="18" charset="0"/>
              </a:rPr>
              <a:t>: The objective of patient case similarity is to identify similar patients based on their medical reports. Identification of similar patient cases be useful for improving patient outcome, for treatment or drug recommendation to a new patient, prediction of clinical outcome, clinical decision support, research on those cases. Task: Applying machine learning algorithms to find similar patient cases from given dataset. You can refer </a:t>
            </a:r>
            <a:r>
              <a:rPr lang="en-US" sz="1800" dirty="0" err="1">
                <a:latin typeface="Cambria" panose="02040503050406030204" pitchFamily="18" charset="0"/>
                <a:ea typeface="Cambria" panose="02040503050406030204" pitchFamily="18" charset="0"/>
              </a:rPr>
              <a:t>Youtube</a:t>
            </a:r>
            <a:r>
              <a:rPr lang="en-US" sz="1800" dirty="0">
                <a:latin typeface="Cambria" panose="02040503050406030204" pitchFamily="18" charset="0"/>
                <a:ea typeface="Cambria" panose="02040503050406030204" pitchFamily="18" charset="0"/>
              </a:rPr>
              <a:t> link and documentations attached to it for more details.</a:t>
            </a:r>
          </a:p>
          <a:p>
            <a:pPr marL="342900" lvl="0" indent="-190500">
              <a:lnSpc>
                <a:spcPct val="200000"/>
              </a:lnSpc>
              <a:spcBef>
                <a:spcPts val="0"/>
              </a:spcBef>
              <a:buNone/>
            </a:pPr>
            <a:r>
              <a:rPr lang="en-US" sz="1800" b="1" dirty="0">
                <a:latin typeface="Cambria" panose="02040503050406030204" pitchFamily="18" charset="0"/>
                <a:ea typeface="Cambria" panose="02040503050406030204" pitchFamily="18" charset="0"/>
              </a:rPr>
              <a:t>Difficulty Level</a:t>
            </a:r>
            <a:r>
              <a:rPr lang="en-US" sz="1800" dirty="0">
                <a:latin typeface="Cambria" panose="02040503050406030204" pitchFamily="18" charset="0"/>
                <a:ea typeface="Cambria" panose="02040503050406030204" pitchFamily="18" charset="0"/>
              </a:rPr>
              <a:t>: Complex</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1066800" y="570021"/>
            <a:ext cx="10058400" cy="1450757"/>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4000" dirty="0">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a:t>
            </a:r>
            <a:r>
              <a:rPr lang="en-US" sz="4000" dirty="0">
                <a:latin typeface="Cambria" panose="02040503050406030204" pitchFamily="18" charset="0"/>
                <a:ea typeface="Cambria" panose="02040503050406030204" pitchFamily="18" charset="0"/>
              </a:rPr>
              <a:t>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1036320" y="1845734"/>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https://github.com/Nishalokesh/Capstone_Project.git</a:t>
            </a:r>
            <a:r>
              <a:rPr lang="en-US" b="1" dirty="0">
                <a:solidFill>
                  <a:schemeClr val="accent2">
                    <a:lumMod val="75000"/>
                  </a:schemeClr>
                </a:solidFill>
                <a:latin typeface="Cambria" panose="02040503050406030204" pitchFamily="18" charset="0"/>
                <a:ea typeface="Cambria" panose="02040503050406030204" pitchFamily="18" charset="0"/>
              </a:rPr>
              <a:t> </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25547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1066800" y="393157"/>
            <a:ext cx="10058400" cy="1450757"/>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4000" dirty="0">
                <a:latin typeface="Cambria" panose="02040503050406030204" pitchFamily="18" charset="0"/>
                <a:ea typeface="Cambria" panose="02040503050406030204" pitchFamily="18" charset="0"/>
              </a:rPr>
              <a:t>Analysis</a:t>
            </a:r>
            <a:r>
              <a:rPr lang="en-US" dirty="0">
                <a:latin typeface="Cambria" panose="02040503050406030204" pitchFamily="18" charset="0"/>
                <a:ea typeface="Cambria" panose="02040503050406030204" pitchFamily="18" charset="0"/>
              </a:rPr>
              <a:t> </a:t>
            </a:r>
            <a:r>
              <a:rPr lang="en-US" sz="4000" dirty="0">
                <a:latin typeface="Cambria" panose="02040503050406030204" pitchFamily="18" charset="0"/>
                <a:ea typeface="Cambria" panose="02040503050406030204" pitchFamily="18" charset="0"/>
              </a:rPr>
              <a:t>of</a:t>
            </a:r>
            <a:r>
              <a:rPr lang="en-US" dirty="0">
                <a:latin typeface="Cambria" panose="02040503050406030204" pitchFamily="18" charset="0"/>
                <a:ea typeface="Cambria" panose="02040503050406030204" pitchFamily="18" charset="0"/>
              </a:rPr>
              <a:t> </a:t>
            </a:r>
            <a:r>
              <a:rPr lang="en-US" sz="4000" dirty="0">
                <a:latin typeface="Cambria" panose="02040503050406030204" pitchFamily="18" charset="0"/>
                <a:ea typeface="Cambria" panose="02040503050406030204" pitchFamily="18" charset="0"/>
              </a:rPr>
              <a:t>Problem</a:t>
            </a:r>
            <a:r>
              <a:rPr lang="en-US" dirty="0">
                <a:latin typeface="Cambria" panose="02040503050406030204" pitchFamily="18" charset="0"/>
                <a:ea typeface="Cambria" panose="02040503050406030204" pitchFamily="18" charset="0"/>
              </a:rPr>
              <a:t> </a:t>
            </a:r>
            <a:r>
              <a:rPr lang="en-US" sz="4000" dirty="0">
                <a:latin typeface="Cambria" panose="02040503050406030204" pitchFamily="18" charset="0"/>
                <a:ea typeface="Cambria" panose="02040503050406030204" pitchFamily="18" charset="0"/>
              </a:rPr>
              <a:t>Statement</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idx="1"/>
          </p:nvPr>
        </p:nvSpPr>
        <p:spPr>
          <a:xfrm>
            <a:off x="1185260" y="2079003"/>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9D95A4AD-2526-8DC0-9A0A-0E14E198A275}"/>
              </a:ext>
            </a:extLst>
          </p:cNvPr>
          <p:cNvSpPr>
            <a:spLocks noChangeArrowheads="1"/>
          </p:cNvSpPr>
          <p:nvPr/>
        </p:nvSpPr>
        <p:spPr bwMode="auto">
          <a:xfrm>
            <a:off x="1687342" y="2443117"/>
            <a:ext cx="1031630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Project Requirements And Data Collection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Data Preprocessing </a:t>
            </a:r>
          </a:p>
          <a:p>
            <a:pPr marL="342900" indent="-342900" defTabSz="914400" eaLnBrk="0" fontAlgn="base" hangingPunct="0">
              <a:spcBef>
                <a:spcPct val="0"/>
              </a:spcBef>
              <a:spcAft>
                <a:spcPct val="0"/>
              </a:spcAft>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Feature Extraction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Similarity Measures</a:t>
            </a:r>
          </a:p>
          <a:p>
            <a:pPr marL="342900" indent="-342900" defTabSz="914400" eaLnBrk="0" fontAlgn="base" hangingPunct="0">
              <a:spcBef>
                <a:spcPct val="0"/>
              </a:spcBef>
              <a:spcAft>
                <a:spcPct val="0"/>
              </a:spcAft>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Machine Learning Model (</a:t>
            </a:r>
            <a:r>
              <a:rPr kumimoji="0" lang="en-US" altLang="en-US" sz="200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SageMaker</a:t>
            </a: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TensorFlow,Triplet</a:t>
            </a:r>
            <a:r>
              <a:rPr lang="en-US" altLang="en-US" sz="2000" dirty="0" err="1">
                <a:latin typeface="Cambria" panose="02040503050406030204" pitchFamily="18" charset="0"/>
                <a:ea typeface="Cambria" panose="02040503050406030204" pitchFamily="18" charset="0"/>
              </a:rPr>
              <a:t>loss</a:t>
            </a: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342900" indent="-342900" defTabSz="914400" eaLnBrk="0" fontAlgn="base" hangingPunct="0">
              <a:spcBef>
                <a:spcPct val="0"/>
              </a:spcBef>
              <a:spcAft>
                <a:spcPct val="0"/>
              </a:spcAft>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Frontend (React/Angular)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Backend (Flask/Django)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Database (SQL/NoSQL/MongoDB)</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Cloud Services (AWS, GCP, Azure)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4000" dirty="0">
                <a:latin typeface="Cambria" panose="02040503050406030204" pitchFamily="18" charset="0"/>
                <a:ea typeface="Cambria" panose="02040503050406030204" pitchFamily="18" charset="0"/>
              </a:rPr>
              <a:t>Analysis</a:t>
            </a:r>
            <a:r>
              <a:rPr lang="en-US" dirty="0">
                <a:latin typeface="Cambria" panose="02040503050406030204" pitchFamily="18" charset="0"/>
                <a:ea typeface="Cambria" panose="02040503050406030204" pitchFamily="18" charset="0"/>
              </a:rPr>
              <a:t> </a:t>
            </a:r>
            <a:r>
              <a:rPr lang="en-US" sz="4000" dirty="0">
                <a:latin typeface="Cambria" panose="02040503050406030204" pitchFamily="18" charset="0"/>
                <a:ea typeface="Cambria" panose="02040503050406030204" pitchFamily="18" charset="0"/>
              </a:rPr>
              <a:t>of</a:t>
            </a:r>
            <a:r>
              <a:rPr lang="en-US" dirty="0">
                <a:latin typeface="Cambria" panose="02040503050406030204" pitchFamily="18" charset="0"/>
                <a:ea typeface="Cambria" panose="02040503050406030204" pitchFamily="18" charset="0"/>
              </a:rPr>
              <a:t> </a:t>
            </a:r>
            <a:r>
              <a:rPr lang="en-US" sz="4000" dirty="0">
                <a:latin typeface="Cambria" panose="02040503050406030204" pitchFamily="18" charset="0"/>
                <a:ea typeface="Cambria" panose="02040503050406030204" pitchFamily="18" charset="0"/>
              </a:rPr>
              <a:t>Problem</a:t>
            </a:r>
            <a:r>
              <a:rPr lang="en-US" dirty="0">
                <a:latin typeface="Cambria" panose="02040503050406030204" pitchFamily="18" charset="0"/>
                <a:ea typeface="Cambria" panose="02040503050406030204" pitchFamily="18" charset="0"/>
              </a:rPr>
              <a:t> </a:t>
            </a:r>
            <a:r>
              <a:rPr lang="en-US" sz="4000" dirty="0">
                <a:latin typeface="Cambria" panose="02040503050406030204" pitchFamily="18" charset="0"/>
                <a:ea typeface="Cambria" panose="02040503050406030204" pitchFamily="18" charset="0"/>
              </a:rPr>
              <a:t>Statement</a:t>
            </a:r>
            <a:r>
              <a:rPr lang="en-US"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idx="1"/>
          </p:nvPr>
        </p:nvSpPr>
        <p:spPr>
          <a:xfrm>
            <a:off x="1097280" y="1682758"/>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Requirements:</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591D2743-8DB1-DF25-9496-4719CA9873AD}"/>
              </a:ext>
            </a:extLst>
          </p:cNvPr>
          <p:cNvSpPr>
            <a:spLocks noChangeArrowheads="1"/>
          </p:cNvSpPr>
          <p:nvPr/>
        </p:nvSpPr>
        <p:spPr bwMode="auto">
          <a:xfrm>
            <a:off x="1728429" y="2304168"/>
            <a:ext cx="1033472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Data Sets: </a:t>
            </a: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HCUP/Kaggle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Frontend</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React</a:t>
            </a:r>
            <a:r>
              <a:rPr lang="en-US" altLang="en-US" sz="2000" dirty="0">
                <a:latin typeface="Cambria" panose="02040503050406030204" pitchFamily="18" charset="0"/>
                <a:ea typeface="Cambria" panose="02040503050406030204" pitchFamily="18" charset="0"/>
              </a:rPr>
              <a:t> or</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Angular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Backend</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Flask</a:t>
            </a:r>
            <a:r>
              <a:rPr lang="en-US" altLang="en-US" sz="2000" dirty="0">
                <a:latin typeface="Cambria" panose="02040503050406030204" pitchFamily="18" charset="0"/>
                <a:ea typeface="Cambria" panose="02040503050406030204" pitchFamily="18" charset="0"/>
              </a:rPr>
              <a:t> or</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Django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Database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SQL or NoSQL (e.g., PostgreSQL, MongoDB)</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NLP Libraries</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TF-IDF, BERT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Machine Learning Frameworks</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Scikit-learn</a:t>
            </a:r>
            <a:r>
              <a:rPr lang="en-US" altLang="en-US" sz="2000" dirty="0">
                <a:latin typeface="Cambria" panose="02040503050406030204" pitchFamily="18" charset="0"/>
                <a:ea typeface="Cambria" panose="02040503050406030204" pitchFamily="18" charset="0"/>
              </a:rPr>
              <a:t> or </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TensorFlow</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Model Deployment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Docker, AWS , GCP, Azure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Security</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OAuth, SSL/TLS, HIPAA compliance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Logging &amp; Monitoring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CloudWatch </a:t>
            </a:r>
            <a:endPar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LSHAPE_TB_00000000000000000000000000000000_LeftEndCaps" hidden="1">
            <a:extLst>
              <a:ext uri="{FF2B5EF4-FFF2-40B4-BE49-F238E27FC236}">
                <a16:creationId xmlns:a16="http://schemas.microsoft.com/office/drawing/2014/main" id="{8EA409F0-EFB1-9862-D197-1DC49D26DF0A}"/>
              </a:ext>
            </a:extLst>
          </p:cNvPr>
          <p:cNvSpPr txBox="1"/>
          <p:nvPr>
            <p:custDataLst>
              <p:tags r:id="rId2"/>
            </p:custDataLst>
          </p:nvPr>
        </p:nvSpPr>
        <p:spPr>
          <a:xfrm>
            <a:off x="-221339" y="12700"/>
            <a:ext cx="469900" cy="276999"/>
          </a:xfrm>
          <a:prstGeom prst="rect">
            <a:avLst/>
          </a:prstGeom>
          <a:noFill/>
        </p:spPr>
        <p:txBody>
          <a:bodyPr vert="horz" wrap="none" lIns="0" tIns="0" rIns="0" bIns="0" rtlCol="0" anchor="ctr" anchorCtr="0">
            <a:spAutoFit/>
          </a:bodyPr>
          <a:lstStyle/>
          <a:p>
            <a:pPr algn="ctr"/>
            <a:r>
              <a:rPr lang="en-IN" b="1">
                <a:solidFill>
                  <a:srgbClr val="ED7D31"/>
                </a:solidFill>
                <a:latin typeface="Calibri" panose="020F0502020204030204" pitchFamily="34" charset="0"/>
              </a:rPr>
              <a:t>2024</a:t>
            </a:r>
          </a:p>
        </p:txBody>
      </p:sp>
      <p:sp>
        <p:nvSpPr>
          <p:cNvPr id="3" name="OTLSHAPE_TB_00000000000000000000000000000000_RightEndCaps" hidden="1">
            <a:extLst>
              <a:ext uri="{FF2B5EF4-FFF2-40B4-BE49-F238E27FC236}">
                <a16:creationId xmlns:a16="http://schemas.microsoft.com/office/drawing/2014/main" id="{7B200315-9028-DF80-B3D8-1B034D5ED768}"/>
              </a:ext>
            </a:extLst>
          </p:cNvPr>
          <p:cNvSpPr txBox="1"/>
          <p:nvPr>
            <p:custDataLst>
              <p:tags r:id="rId3"/>
            </p:custDataLst>
          </p:nvPr>
        </p:nvSpPr>
        <p:spPr>
          <a:xfrm>
            <a:off x="-221339" y="12700"/>
            <a:ext cx="469900" cy="276999"/>
          </a:xfrm>
          <a:prstGeom prst="rect">
            <a:avLst/>
          </a:prstGeom>
          <a:noFill/>
        </p:spPr>
        <p:txBody>
          <a:bodyPr vert="horz" wrap="none" lIns="0" tIns="0" rIns="0" bIns="0" rtlCol="0" anchor="ctr" anchorCtr="0">
            <a:spAutoFit/>
          </a:bodyPr>
          <a:lstStyle/>
          <a:p>
            <a:pPr algn="ctr"/>
            <a:r>
              <a:rPr lang="en-IN" b="1">
                <a:solidFill>
                  <a:srgbClr val="ED7D31"/>
                </a:solidFill>
                <a:latin typeface="Calibri" panose="020F0502020204030204" pitchFamily="34" charset="0"/>
              </a:rPr>
              <a:t>2025</a:t>
            </a:r>
          </a:p>
        </p:txBody>
      </p:sp>
      <p:cxnSp>
        <p:nvCxnSpPr>
          <p:cNvPr id="25" name="OTLSHAPE_T_5deb908b8f9a406ea0f74f2d05a6cbfd_HorizontalConnector1">
            <a:extLst>
              <a:ext uri="{FF2B5EF4-FFF2-40B4-BE49-F238E27FC236}">
                <a16:creationId xmlns:a16="http://schemas.microsoft.com/office/drawing/2014/main" id="{87CD9656-2334-5288-C1EE-1CDD0FF1D7D1}"/>
              </a:ext>
            </a:extLst>
          </p:cNvPr>
          <p:cNvCxnSpPr/>
          <p:nvPr>
            <p:custDataLst>
              <p:tags r:id="rId4"/>
            </p:custDataLst>
          </p:nvPr>
        </p:nvCxnSpPr>
        <p:spPr>
          <a:xfrm>
            <a:off x="717033" y="1392385"/>
            <a:ext cx="106520" cy="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OTLSHAPE_T_9d5380b9debd4df68f6b0c4eb0c96a31_HorizontalConnector1">
            <a:extLst>
              <a:ext uri="{FF2B5EF4-FFF2-40B4-BE49-F238E27FC236}">
                <a16:creationId xmlns:a16="http://schemas.microsoft.com/office/drawing/2014/main" id="{EA2BA35A-8769-0BFC-C87B-1C07F9C2B5D5}"/>
              </a:ext>
            </a:extLst>
          </p:cNvPr>
          <p:cNvCxnSpPr/>
          <p:nvPr>
            <p:custDataLst>
              <p:tags r:id="rId5"/>
            </p:custDataLst>
          </p:nvPr>
        </p:nvCxnSpPr>
        <p:spPr>
          <a:xfrm>
            <a:off x="1088730" y="1807040"/>
            <a:ext cx="269955" cy="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OTLSHAPE_T_6573890993b14c1aa662ed3084f33bf0_HorizontalConnector1">
            <a:extLst>
              <a:ext uri="{FF2B5EF4-FFF2-40B4-BE49-F238E27FC236}">
                <a16:creationId xmlns:a16="http://schemas.microsoft.com/office/drawing/2014/main" id="{8517717D-3BF3-E396-32F4-0FAF4A3B306F}"/>
              </a:ext>
            </a:extLst>
          </p:cNvPr>
          <p:cNvCxnSpPr/>
          <p:nvPr>
            <p:custDataLst>
              <p:tags r:id="rId6"/>
            </p:custDataLst>
          </p:nvPr>
        </p:nvCxnSpPr>
        <p:spPr>
          <a:xfrm>
            <a:off x="1337733" y="2137240"/>
            <a:ext cx="420630" cy="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OTLSHAPE_T_fa00e8de85da493185eb112c03fe3ab8_HorizontalConnector1">
            <a:extLst>
              <a:ext uri="{FF2B5EF4-FFF2-40B4-BE49-F238E27FC236}">
                <a16:creationId xmlns:a16="http://schemas.microsoft.com/office/drawing/2014/main" id="{AC6AC116-4DE0-27BE-2375-ECF198222CBE}"/>
              </a:ext>
            </a:extLst>
          </p:cNvPr>
          <p:cNvCxnSpPr/>
          <p:nvPr>
            <p:custDataLst>
              <p:tags r:id="rId7"/>
            </p:custDataLst>
          </p:nvPr>
        </p:nvCxnSpPr>
        <p:spPr>
          <a:xfrm>
            <a:off x="1464650" y="2467440"/>
            <a:ext cx="2233417" cy="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OTLSHAPE_T_1ee99e603ab74d45b2af421cd8500808_HorizontalConnector1">
            <a:extLst>
              <a:ext uri="{FF2B5EF4-FFF2-40B4-BE49-F238E27FC236}">
                <a16:creationId xmlns:a16="http://schemas.microsoft.com/office/drawing/2014/main" id="{61845032-6BCF-ACCF-770C-06BC266223C4}"/>
              </a:ext>
            </a:extLst>
          </p:cNvPr>
          <p:cNvCxnSpPr/>
          <p:nvPr>
            <p:custDataLst>
              <p:tags r:id="rId8"/>
            </p:custDataLst>
          </p:nvPr>
        </p:nvCxnSpPr>
        <p:spPr>
          <a:xfrm>
            <a:off x="1255141" y="2797640"/>
            <a:ext cx="2842604" cy="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OTLSHAPE_T_a1dcccb0695b41c4a7c25ed935ab2ecc_HorizontalConnector1">
            <a:extLst>
              <a:ext uri="{FF2B5EF4-FFF2-40B4-BE49-F238E27FC236}">
                <a16:creationId xmlns:a16="http://schemas.microsoft.com/office/drawing/2014/main" id="{EA14BB63-0664-E8ED-B17F-8A4635D27950}"/>
              </a:ext>
            </a:extLst>
          </p:cNvPr>
          <p:cNvCxnSpPr/>
          <p:nvPr>
            <p:custDataLst>
              <p:tags r:id="rId9"/>
            </p:custDataLst>
          </p:nvPr>
        </p:nvCxnSpPr>
        <p:spPr>
          <a:xfrm>
            <a:off x="1263523" y="3127840"/>
            <a:ext cx="4540726" cy="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OTLSHAPE_T_ab61448146b342978ef071f331b1a0d8_HorizontalConnector1">
            <a:extLst>
              <a:ext uri="{FF2B5EF4-FFF2-40B4-BE49-F238E27FC236}">
                <a16:creationId xmlns:a16="http://schemas.microsoft.com/office/drawing/2014/main" id="{B132E140-89CB-2F93-4F99-4F4B77A025A2}"/>
              </a:ext>
            </a:extLst>
          </p:cNvPr>
          <p:cNvCxnSpPr/>
          <p:nvPr>
            <p:custDataLst>
              <p:tags r:id="rId10"/>
            </p:custDataLst>
          </p:nvPr>
        </p:nvCxnSpPr>
        <p:spPr>
          <a:xfrm>
            <a:off x="736727" y="3458040"/>
            <a:ext cx="6141820" cy="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OTLSHAPE_T_e0cc100f850444f38d1754b15685096c_HorizontalConnector1">
            <a:extLst>
              <a:ext uri="{FF2B5EF4-FFF2-40B4-BE49-F238E27FC236}">
                <a16:creationId xmlns:a16="http://schemas.microsoft.com/office/drawing/2014/main" id="{0022B778-E507-DD67-D6C4-375605DB0750}"/>
              </a:ext>
            </a:extLst>
          </p:cNvPr>
          <p:cNvCxnSpPr/>
          <p:nvPr>
            <p:custDataLst>
              <p:tags r:id="rId11"/>
            </p:custDataLst>
          </p:nvPr>
        </p:nvCxnSpPr>
        <p:spPr>
          <a:xfrm>
            <a:off x="699304" y="3788240"/>
            <a:ext cx="7047440" cy="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OTLSHAPE_T_7ed7cbeeae4444429743b3eb834ebc9e_HorizontalConnector1">
            <a:extLst>
              <a:ext uri="{FF2B5EF4-FFF2-40B4-BE49-F238E27FC236}">
                <a16:creationId xmlns:a16="http://schemas.microsoft.com/office/drawing/2014/main" id="{1FF98656-DAEA-99AF-1069-C3235D9F382C}"/>
              </a:ext>
            </a:extLst>
          </p:cNvPr>
          <p:cNvCxnSpPr/>
          <p:nvPr>
            <p:custDataLst>
              <p:tags r:id="rId12"/>
            </p:custDataLst>
          </p:nvPr>
        </p:nvCxnSpPr>
        <p:spPr>
          <a:xfrm>
            <a:off x="906060" y="4118440"/>
            <a:ext cx="7240364" cy="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OTLSHAPE_T_9f2c56c0af804b46b4c6eaee823fdbe3_HorizontalConnector1">
            <a:extLst>
              <a:ext uri="{FF2B5EF4-FFF2-40B4-BE49-F238E27FC236}">
                <a16:creationId xmlns:a16="http://schemas.microsoft.com/office/drawing/2014/main" id="{81436CA6-A4BA-0876-AEE9-8224C62AB4F8}"/>
              </a:ext>
            </a:extLst>
          </p:cNvPr>
          <p:cNvCxnSpPr/>
          <p:nvPr>
            <p:custDataLst>
              <p:tags r:id="rId13"/>
            </p:custDataLst>
          </p:nvPr>
        </p:nvCxnSpPr>
        <p:spPr>
          <a:xfrm>
            <a:off x="1443187" y="4448640"/>
            <a:ext cx="7036305" cy="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OTLSHAPE_T_e1569554bed846669a4e37151e8945e4_HorizontalConnector1">
            <a:extLst>
              <a:ext uri="{FF2B5EF4-FFF2-40B4-BE49-F238E27FC236}">
                <a16:creationId xmlns:a16="http://schemas.microsoft.com/office/drawing/2014/main" id="{136CA7D7-9425-0109-26B9-AE9D85CC520E}"/>
              </a:ext>
            </a:extLst>
          </p:cNvPr>
          <p:cNvCxnSpPr/>
          <p:nvPr>
            <p:custDataLst>
              <p:tags r:id="rId14"/>
            </p:custDataLst>
          </p:nvPr>
        </p:nvCxnSpPr>
        <p:spPr>
          <a:xfrm>
            <a:off x="1631569" y="4778840"/>
            <a:ext cx="7114375" cy="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OTLSHAPE_T_1ee99e603ab74d45b2af421cd8500808_LeftVerticalConnector1" hidden="1">
            <a:extLst>
              <a:ext uri="{FF2B5EF4-FFF2-40B4-BE49-F238E27FC236}">
                <a16:creationId xmlns:a16="http://schemas.microsoft.com/office/drawing/2014/main" id="{981191DE-944F-1765-1E9F-F2E3B9ACB3A6}"/>
              </a:ext>
            </a:extLst>
          </p:cNvPr>
          <p:cNvCxnSpPr/>
          <p:nvPr>
            <p:custDataLst>
              <p:tags r:id="rId15"/>
            </p:custDataLst>
          </p:nvPr>
        </p:nvCxnSpPr>
        <p:spPr>
          <a:xfrm>
            <a:off x="9336478" y="2797640"/>
            <a:ext cx="0" cy="252688"/>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OTLSHAPE_T_1ee99e603ab74d45b2af421cd8500808_RightVerticalConnector1">
            <a:extLst>
              <a:ext uri="{FF2B5EF4-FFF2-40B4-BE49-F238E27FC236}">
                <a16:creationId xmlns:a16="http://schemas.microsoft.com/office/drawing/2014/main" id="{E3215E56-A636-DFEF-1AD4-66368ED85126}"/>
              </a:ext>
            </a:extLst>
          </p:cNvPr>
          <p:cNvCxnSpPr/>
          <p:nvPr>
            <p:custDataLst>
              <p:tags r:id="rId16"/>
            </p:custDataLst>
          </p:nvPr>
        </p:nvCxnSpPr>
        <p:spPr>
          <a:xfrm>
            <a:off x="6218265" y="2797640"/>
            <a:ext cx="0" cy="214630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OTLSHAPE_T_a1dcccb0695b41c4a7c25ed935ab2ecc_LeftVerticalConnector1" hidden="1">
            <a:extLst>
              <a:ext uri="{FF2B5EF4-FFF2-40B4-BE49-F238E27FC236}">
                <a16:creationId xmlns:a16="http://schemas.microsoft.com/office/drawing/2014/main" id="{0B2952CB-1454-6BE9-D744-44044B575C57}"/>
              </a:ext>
            </a:extLst>
          </p:cNvPr>
          <p:cNvCxnSpPr/>
          <p:nvPr>
            <p:custDataLst>
              <p:tags r:id="rId17"/>
            </p:custDataLst>
          </p:nvPr>
        </p:nvCxnSpPr>
        <p:spPr>
          <a:xfrm>
            <a:off x="9659241" y="3127840"/>
            <a:ext cx="0" cy="252688"/>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OTLSHAPE_T_a1dcccb0695b41c4a7c25ed935ab2ecc_RightVerticalConnector1">
            <a:extLst>
              <a:ext uri="{FF2B5EF4-FFF2-40B4-BE49-F238E27FC236}">
                <a16:creationId xmlns:a16="http://schemas.microsoft.com/office/drawing/2014/main" id="{5EDA6178-E8CB-7784-E189-B1F3B16C5748}"/>
              </a:ext>
            </a:extLst>
          </p:cNvPr>
          <p:cNvCxnSpPr/>
          <p:nvPr>
            <p:custDataLst>
              <p:tags r:id="rId18"/>
            </p:custDataLst>
          </p:nvPr>
        </p:nvCxnSpPr>
        <p:spPr>
          <a:xfrm>
            <a:off x="7217464" y="3127840"/>
            <a:ext cx="0" cy="181610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OTLSHAPE_T_ab61448146b342978ef071f331b1a0d8_LeftVerticalConnector1" hidden="1">
            <a:extLst>
              <a:ext uri="{FF2B5EF4-FFF2-40B4-BE49-F238E27FC236}">
                <a16:creationId xmlns:a16="http://schemas.microsoft.com/office/drawing/2014/main" id="{F7AD1C48-A391-2C3A-BD1B-25B81B58F872}"/>
              </a:ext>
            </a:extLst>
          </p:cNvPr>
          <p:cNvCxnSpPr/>
          <p:nvPr>
            <p:custDataLst>
              <p:tags r:id="rId19"/>
            </p:custDataLst>
          </p:nvPr>
        </p:nvCxnSpPr>
        <p:spPr>
          <a:xfrm>
            <a:off x="9845449" y="3458040"/>
            <a:ext cx="0" cy="252688"/>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OTLSHAPE_T_ab61448146b342978ef071f331b1a0d8_RightVerticalConnector1">
            <a:extLst>
              <a:ext uri="{FF2B5EF4-FFF2-40B4-BE49-F238E27FC236}">
                <a16:creationId xmlns:a16="http://schemas.microsoft.com/office/drawing/2014/main" id="{F43F7298-24E8-BF73-96CE-2ADA0C106809}"/>
              </a:ext>
            </a:extLst>
          </p:cNvPr>
          <p:cNvCxnSpPr/>
          <p:nvPr>
            <p:custDataLst>
              <p:tags r:id="rId20"/>
            </p:custDataLst>
          </p:nvPr>
        </p:nvCxnSpPr>
        <p:spPr>
          <a:xfrm>
            <a:off x="8150051" y="3458040"/>
            <a:ext cx="0" cy="582888"/>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OTLSHAPE_T_ab61448146b342978ef071f331b1a0d8_RightVerticalConnector2">
            <a:extLst>
              <a:ext uri="{FF2B5EF4-FFF2-40B4-BE49-F238E27FC236}">
                <a16:creationId xmlns:a16="http://schemas.microsoft.com/office/drawing/2014/main" id="{101277BB-3F38-9E0C-2BA9-CB91FA13819C}"/>
              </a:ext>
            </a:extLst>
          </p:cNvPr>
          <p:cNvCxnSpPr/>
          <p:nvPr>
            <p:custDataLst>
              <p:tags r:id="rId21"/>
            </p:custDataLst>
          </p:nvPr>
        </p:nvCxnSpPr>
        <p:spPr>
          <a:xfrm>
            <a:off x="8150051" y="4195952"/>
            <a:ext cx="0" cy="747988"/>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OTLSHAPE_T_5deb908b8f9a406ea0f74f2d05a6cbfd_LeftVerticalConnector1">
            <a:extLst>
              <a:ext uri="{FF2B5EF4-FFF2-40B4-BE49-F238E27FC236}">
                <a16:creationId xmlns:a16="http://schemas.microsoft.com/office/drawing/2014/main" id="{C070D792-1912-DDA3-EBB5-03752E8804F2}"/>
              </a:ext>
            </a:extLst>
          </p:cNvPr>
          <p:cNvCxnSpPr/>
          <p:nvPr>
            <p:custDataLst>
              <p:tags r:id="rId22"/>
            </p:custDataLst>
          </p:nvPr>
        </p:nvCxnSpPr>
        <p:spPr>
          <a:xfrm>
            <a:off x="1155700" y="1392385"/>
            <a:ext cx="0" cy="651828"/>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OTLSHAPE_T_5deb908b8f9a406ea0f74f2d05a6cbfd_LeftVerticalConnector2">
            <a:extLst>
              <a:ext uri="{FF2B5EF4-FFF2-40B4-BE49-F238E27FC236}">
                <a16:creationId xmlns:a16="http://schemas.microsoft.com/office/drawing/2014/main" id="{BE609B85-1153-B38E-784D-0FE6679438DF}"/>
              </a:ext>
            </a:extLst>
          </p:cNvPr>
          <p:cNvCxnSpPr/>
          <p:nvPr>
            <p:custDataLst>
              <p:tags r:id="rId23"/>
            </p:custDataLst>
          </p:nvPr>
        </p:nvCxnSpPr>
        <p:spPr>
          <a:xfrm>
            <a:off x="1155700" y="2230268"/>
            <a:ext cx="0" cy="144145"/>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OTLSHAPE_T_5deb908b8f9a406ea0f74f2d05a6cbfd_LeftVerticalConnector3">
            <a:extLst>
              <a:ext uri="{FF2B5EF4-FFF2-40B4-BE49-F238E27FC236}">
                <a16:creationId xmlns:a16="http://schemas.microsoft.com/office/drawing/2014/main" id="{D7E4B698-AD0F-296A-9243-527326AD30AC}"/>
              </a:ext>
            </a:extLst>
          </p:cNvPr>
          <p:cNvCxnSpPr/>
          <p:nvPr>
            <p:custDataLst>
              <p:tags r:id="rId24"/>
            </p:custDataLst>
          </p:nvPr>
        </p:nvCxnSpPr>
        <p:spPr>
          <a:xfrm>
            <a:off x="1155700" y="2560468"/>
            <a:ext cx="0" cy="144145"/>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OTLSHAPE_T_5deb908b8f9a406ea0f74f2d05a6cbfd_LeftVerticalConnector4">
            <a:extLst>
              <a:ext uri="{FF2B5EF4-FFF2-40B4-BE49-F238E27FC236}">
                <a16:creationId xmlns:a16="http://schemas.microsoft.com/office/drawing/2014/main" id="{438A20CE-B1B6-2F7C-BD14-D8ABCD342528}"/>
              </a:ext>
            </a:extLst>
          </p:cNvPr>
          <p:cNvCxnSpPr/>
          <p:nvPr>
            <p:custDataLst>
              <p:tags r:id="rId25"/>
            </p:custDataLst>
          </p:nvPr>
        </p:nvCxnSpPr>
        <p:spPr>
          <a:xfrm>
            <a:off x="1155700" y="2890668"/>
            <a:ext cx="0" cy="144145"/>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OTLSHAPE_T_5deb908b8f9a406ea0f74f2d05a6cbfd_LeftVerticalConnector5">
            <a:extLst>
              <a:ext uri="{FF2B5EF4-FFF2-40B4-BE49-F238E27FC236}">
                <a16:creationId xmlns:a16="http://schemas.microsoft.com/office/drawing/2014/main" id="{912B2216-80A6-F2F9-5261-8CEA412E4D55}"/>
              </a:ext>
            </a:extLst>
          </p:cNvPr>
          <p:cNvCxnSpPr/>
          <p:nvPr>
            <p:custDataLst>
              <p:tags r:id="rId26"/>
            </p:custDataLst>
          </p:nvPr>
        </p:nvCxnSpPr>
        <p:spPr>
          <a:xfrm>
            <a:off x="1155700" y="3220868"/>
            <a:ext cx="0" cy="1134745"/>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2" name="OTLSHAPE_T_5deb908b8f9a406ea0f74f2d05a6cbfd_LeftVerticalConnector6">
            <a:extLst>
              <a:ext uri="{FF2B5EF4-FFF2-40B4-BE49-F238E27FC236}">
                <a16:creationId xmlns:a16="http://schemas.microsoft.com/office/drawing/2014/main" id="{72D11FC3-B6EA-4ACD-6F6A-B0B0864F4871}"/>
              </a:ext>
            </a:extLst>
          </p:cNvPr>
          <p:cNvCxnSpPr/>
          <p:nvPr>
            <p:custDataLst>
              <p:tags r:id="rId27"/>
            </p:custDataLst>
          </p:nvPr>
        </p:nvCxnSpPr>
        <p:spPr>
          <a:xfrm>
            <a:off x="1155700" y="4541668"/>
            <a:ext cx="0" cy="144145"/>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OTLSHAPE_T_5deb908b8f9a406ea0f74f2d05a6cbfd_LeftVerticalConnector7">
            <a:extLst>
              <a:ext uri="{FF2B5EF4-FFF2-40B4-BE49-F238E27FC236}">
                <a16:creationId xmlns:a16="http://schemas.microsoft.com/office/drawing/2014/main" id="{04D46427-23FF-0513-5DBD-5AC2300CF2B7}"/>
              </a:ext>
            </a:extLst>
          </p:cNvPr>
          <p:cNvCxnSpPr/>
          <p:nvPr>
            <p:custDataLst>
              <p:tags r:id="rId28"/>
            </p:custDataLst>
          </p:nvPr>
        </p:nvCxnSpPr>
        <p:spPr>
          <a:xfrm>
            <a:off x="1155700" y="4871868"/>
            <a:ext cx="0" cy="72072"/>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OTLSHAPE_T_5deb908b8f9a406ea0f74f2d05a6cbfd_RightVerticalConnector1">
            <a:extLst>
              <a:ext uri="{FF2B5EF4-FFF2-40B4-BE49-F238E27FC236}">
                <a16:creationId xmlns:a16="http://schemas.microsoft.com/office/drawing/2014/main" id="{1C91E194-75DF-5432-7CAB-A9D1F7AF0AF8}"/>
              </a:ext>
            </a:extLst>
          </p:cNvPr>
          <p:cNvCxnSpPr/>
          <p:nvPr>
            <p:custDataLst>
              <p:tags r:id="rId29"/>
            </p:custDataLst>
          </p:nvPr>
        </p:nvCxnSpPr>
        <p:spPr>
          <a:xfrm>
            <a:off x="1555334" y="1392385"/>
            <a:ext cx="0" cy="337143"/>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OTLSHAPE_T_5deb908b8f9a406ea0f74f2d05a6cbfd_RightVerticalConnector2">
            <a:extLst>
              <a:ext uri="{FF2B5EF4-FFF2-40B4-BE49-F238E27FC236}">
                <a16:creationId xmlns:a16="http://schemas.microsoft.com/office/drawing/2014/main" id="{387C94ED-AF27-24B1-D370-01A1F92CCA18}"/>
              </a:ext>
            </a:extLst>
          </p:cNvPr>
          <p:cNvCxnSpPr/>
          <p:nvPr>
            <p:custDataLst>
              <p:tags r:id="rId30"/>
            </p:custDataLst>
          </p:nvPr>
        </p:nvCxnSpPr>
        <p:spPr>
          <a:xfrm>
            <a:off x="1555334" y="1884553"/>
            <a:ext cx="0" cy="280126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OTLSHAPE_T_5deb908b8f9a406ea0f74f2d05a6cbfd_RightVerticalConnector3">
            <a:extLst>
              <a:ext uri="{FF2B5EF4-FFF2-40B4-BE49-F238E27FC236}">
                <a16:creationId xmlns:a16="http://schemas.microsoft.com/office/drawing/2014/main" id="{C3BE21EB-89C5-571A-2D21-3115392BC3A3}"/>
              </a:ext>
            </a:extLst>
          </p:cNvPr>
          <p:cNvCxnSpPr/>
          <p:nvPr>
            <p:custDataLst>
              <p:tags r:id="rId31"/>
            </p:custDataLst>
          </p:nvPr>
        </p:nvCxnSpPr>
        <p:spPr>
          <a:xfrm>
            <a:off x="1555334" y="4871868"/>
            <a:ext cx="0" cy="72072"/>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OTLSHAPE_T_9d5380b9debd4df68f6b0c4eb0c96a31_LeftVerticalConnector1">
            <a:extLst>
              <a:ext uri="{FF2B5EF4-FFF2-40B4-BE49-F238E27FC236}">
                <a16:creationId xmlns:a16="http://schemas.microsoft.com/office/drawing/2014/main" id="{5C98279F-F3A9-EC9A-C333-80D4EF82B5FB}"/>
              </a:ext>
            </a:extLst>
          </p:cNvPr>
          <p:cNvCxnSpPr/>
          <p:nvPr>
            <p:custDataLst>
              <p:tags r:id="rId32"/>
            </p:custDataLst>
          </p:nvPr>
        </p:nvCxnSpPr>
        <p:spPr>
          <a:xfrm>
            <a:off x="1755220" y="1807040"/>
            <a:ext cx="0" cy="313690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OTLSHAPE_T_9d5380b9debd4df68f6b0c4eb0c96a31_RightVerticalConnector1">
            <a:extLst>
              <a:ext uri="{FF2B5EF4-FFF2-40B4-BE49-F238E27FC236}">
                <a16:creationId xmlns:a16="http://schemas.microsoft.com/office/drawing/2014/main" id="{E2E0BF45-B2D3-FC11-ECD8-F84B19F79E24}"/>
              </a:ext>
            </a:extLst>
          </p:cNvPr>
          <p:cNvCxnSpPr/>
          <p:nvPr>
            <p:custDataLst>
              <p:tags r:id="rId33"/>
            </p:custDataLst>
          </p:nvPr>
        </p:nvCxnSpPr>
        <p:spPr>
          <a:xfrm>
            <a:off x="2154853" y="1807040"/>
            <a:ext cx="0" cy="313690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OTLSHAPE_T_6573890993b14c1aa662ed3084f33bf0_LeftVerticalConnector1" hidden="1">
            <a:extLst>
              <a:ext uri="{FF2B5EF4-FFF2-40B4-BE49-F238E27FC236}">
                <a16:creationId xmlns:a16="http://schemas.microsoft.com/office/drawing/2014/main" id="{367AB0AF-C649-C14B-EC59-B19C9153CD06}"/>
              </a:ext>
            </a:extLst>
          </p:cNvPr>
          <p:cNvCxnSpPr/>
          <p:nvPr>
            <p:custDataLst>
              <p:tags r:id="rId34"/>
            </p:custDataLst>
          </p:nvPr>
        </p:nvCxnSpPr>
        <p:spPr>
          <a:xfrm>
            <a:off x="2154899" y="2137240"/>
            <a:ext cx="0" cy="280670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OTLSHAPE_T_6573890993b14c1aa662ed3084f33bf0_RightVerticalConnector1">
            <a:extLst>
              <a:ext uri="{FF2B5EF4-FFF2-40B4-BE49-F238E27FC236}">
                <a16:creationId xmlns:a16="http://schemas.microsoft.com/office/drawing/2014/main" id="{24F10DC0-0E5B-8EE5-6FEF-3328C44B8F6E}"/>
              </a:ext>
            </a:extLst>
          </p:cNvPr>
          <p:cNvCxnSpPr/>
          <p:nvPr>
            <p:custDataLst>
              <p:tags r:id="rId35"/>
            </p:custDataLst>
          </p:nvPr>
        </p:nvCxnSpPr>
        <p:spPr>
          <a:xfrm>
            <a:off x="2754373" y="2137240"/>
            <a:ext cx="0" cy="280670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OTLSHAPE_T_fa00e8de85da493185eb112c03fe3ab8_LeftVerticalConnector1">
            <a:extLst>
              <a:ext uri="{FF2B5EF4-FFF2-40B4-BE49-F238E27FC236}">
                <a16:creationId xmlns:a16="http://schemas.microsoft.com/office/drawing/2014/main" id="{A7F3B806-4F85-1ABA-10B1-3115DE96E190}"/>
              </a:ext>
            </a:extLst>
          </p:cNvPr>
          <p:cNvCxnSpPr/>
          <p:nvPr>
            <p:custDataLst>
              <p:tags r:id="rId36"/>
            </p:custDataLst>
          </p:nvPr>
        </p:nvCxnSpPr>
        <p:spPr>
          <a:xfrm>
            <a:off x="4086685" y="2467440"/>
            <a:ext cx="0" cy="247650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OTLSHAPE_T_fa00e8de85da493185eb112c03fe3ab8_RightVerticalConnector1">
            <a:extLst>
              <a:ext uri="{FF2B5EF4-FFF2-40B4-BE49-F238E27FC236}">
                <a16:creationId xmlns:a16="http://schemas.microsoft.com/office/drawing/2014/main" id="{51116AF4-3180-D195-65A1-413731A92A08}"/>
              </a:ext>
            </a:extLst>
          </p:cNvPr>
          <p:cNvCxnSpPr/>
          <p:nvPr>
            <p:custDataLst>
              <p:tags r:id="rId37"/>
            </p:custDataLst>
          </p:nvPr>
        </p:nvCxnSpPr>
        <p:spPr>
          <a:xfrm>
            <a:off x="4486319" y="2467440"/>
            <a:ext cx="0" cy="247650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OTLSHAPE_T_e0cc100f850444f38d1754b15685096c_LeftVerticalConnector1" hidden="1">
            <a:extLst>
              <a:ext uri="{FF2B5EF4-FFF2-40B4-BE49-F238E27FC236}">
                <a16:creationId xmlns:a16="http://schemas.microsoft.com/office/drawing/2014/main" id="{D067EB29-D81B-C63B-B113-42980CF71147}"/>
              </a:ext>
            </a:extLst>
          </p:cNvPr>
          <p:cNvCxnSpPr/>
          <p:nvPr>
            <p:custDataLst>
              <p:tags r:id="rId38"/>
            </p:custDataLst>
          </p:nvPr>
        </p:nvCxnSpPr>
        <p:spPr>
          <a:xfrm>
            <a:off x="8150097" y="3788240"/>
            <a:ext cx="0" cy="252688"/>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94" name="OTLSHAPE_T_e0cc100f850444f38d1754b15685096c_LeftVerticalConnector2" hidden="1">
            <a:extLst>
              <a:ext uri="{FF2B5EF4-FFF2-40B4-BE49-F238E27FC236}">
                <a16:creationId xmlns:a16="http://schemas.microsoft.com/office/drawing/2014/main" id="{90384DBC-9D93-CC21-9EFB-BEFDC8BE97BD}"/>
              </a:ext>
            </a:extLst>
          </p:cNvPr>
          <p:cNvCxnSpPr/>
          <p:nvPr>
            <p:custDataLst>
              <p:tags r:id="rId39"/>
            </p:custDataLst>
          </p:nvPr>
        </p:nvCxnSpPr>
        <p:spPr>
          <a:xfrm>
            <a:off x="8150097" y="4195953"/>
            <a:ext cx="0" cy="747987"/>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95" name="OTLSHAPE_T_e0cc100f850444f38d1754b15685096c_RightVerticalConnector1">
            <a:extLst>
              <a:ext uri="{FF2B5EF4-FFF2-40B4-BE49-F238E27FC236}">
                <a16:creationId xmlns:a16="http://schemas.microsoft.com/office/drawing/2014/main" id="{CB6DD529-0E64-2271-0C74-C29450561206}"/>
              </a:ext>
            </a:extLst>
          </p:cNvPr>
          <p:cNvCxnSpPr/>
          <p:nvPr>
            <p:custDataLst>
              <p:tags r:id="rId40"/>
            </p:custDataLst>
          </p:nvPr>
        </p:nvCxnSpPr>
        <p:spPr>
          <a:xfrm>
            <a:off x="8549730" y="3788240"/>
            <a:ext cx="0" cy="582888"/>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OTLSHAPE_T_e0cc100f850444f38d1754b15685096c_RightVerticalConnector2">
            <a:extLst>
              <a:ext uri="{FF2B5EF4-FFF2-40B4-BE49-F238E27FC236}">
                <a16:creationId xmlns:a16="http://schemas.microsoft.com/office/drawing/2014/main" id="{05485BB0-CC88-0D7E-55EC-5955232B34B7}"/>
              </a:ext>
            </a:extLst>
          </p:cNvPr>
          <p:cNvCxnSpPr/>
          <p:nvPr>
            <p:custDataLst>
              <p:tags r:id="rId41"/>
            </p:custDataLst>
          </p:nvPr>
        </p:nvCxnSpPr>
        <p:spPr>
          <a:xfrm>
            <a:off x="8549730" y="4526153"/>
            <a:ext cx="0" cy="417787"/>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OTLSHAPE_T_7ed7cbeeae4444429743b3eb834ebc9e_LeftVerticalConnector1" hidden="1">
            <a:extLst>
              <a:ext uri="{FF2B5EF4-FFF2-40B4-BE49-F238E27FC236}">
                <a16:creationId xmlns:a16="http://schemas.microsoft.com/office/drawing/2014/main" id="{598333F1-5317-7192-58CD-1E2CDD61878B}"/>
              </a:ext>
            </a:extLst>
          </p:cNvPr>
          <p:cNvCxnSpPr/>
          <p:nvPr>
            <p:custDataLst>
              <p:tags r:id="rId42"/>
            </p:custDataLst>
          </p:nvPr>
        </p:nvCxnSpPr>
        <p:spPr>
          <a:xfrm>
            <a:off x="8549777" y="4118440"/>
            <a:ext cx="0" cy="252688"/>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98" name="OTLSHAPE_T_7ed7cbeeae4444429743b3eb834ebc9e_LeftVerticalConnector2" hidden="1">
            <a:extLst>
              <a:ext uri="{FF2B5EF4-FFF2-40B4-BE49-F238E27FC236}">
                <a16:creationId xmlns:a16="http://schemas.microsoft.com/office/drawing/2014/main" id="{F1682B3E-7C5F-4A1F-ED82-AA3CB4D2CB6E}"/>
              </a:ext>
            </a:extLst>
          </p:cNvPr>
          <p:cNvCxnSpPr/>
          <p:nvPr>
            <p:custDataLst>
              <p:tags r:id="rId43"/>
            </p:custDataLst>
          </p:nvPr>
        </p:nvCxnSpPr>
        <p:spPr>
          <a:xfrm>
            <a:off x="8549777" y="4526153"/>
            <a:ext cx="0" cy="417787"/>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99" name="OTLSHAPE_T_7ed7cbeeae4444429743b3eb834ebc9e_RightVerticalConnector1">
            <a:extLst>
              <a:ext uri="{FF2B5EF4-FFF2-40B4-BE49-F238E27FC236}">
                <a16:creationId xmlns:a16="http://schemas.microsoft.com/office/drawing/2014/main" id="{635D6E54-FEF6-5279-3D79-EE5AE8CBC1D8}"/>
              </a:ext>
            </a:extLst>
          </p:cNvPr>
          <p:cNvCxnSpPr/>
          <p:nvPr>
            <p:custDataLst>
              <p:tags r:id="rId44"/>
            </p:custDataLst>
          </p:nvPr>
        </p:nvCxnSpPr>
        <p:spPr>
          <a:xfrm>
            <a:off x="8882797" y="4118440"/>
            <a:ext cx="0" cy="582888"/>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OTLSHAPE_T_7ed7cbeeae4444429743b3eb834ebc9e_RightVerticalConnector2">
            <a:extLst>
              <a:ext uri="{FF2B5EF4-FFF2-40B4-BE49-F238E27FC236}">
                <a16:creationId xmlns:a16="http://schemas.microsoft.com/office/drawing/2014/main" id="{9E65FC99-A230-FFA9-4805-D4E3B897DD3C}"/>
              </a:ext>
            </a:extLst>
          </p:cNvPr>
          <p:cNvCxnSpPr/>
          <p:nvPr>
            <p:custDataLst>
              <p:tags r:id="rId45"/>
            </p:custDataLst>
          </p:nvPr>
        </p:nvCxnSpPr>
        <p:spPr>
          <a:xfrm>
            <a:off x="8882797" y="4856353"/>
            <a:ext cx="0" cy="87587"/>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OTLSHAPE_T_9f2c56c0af804b46b4c6eaee823fdbe3_LeftVerticalConnector1" hidden="1">
            <a:extLst>
              <a:ext uri="{FF2B5EF4-FFF2-40B4-BE49-F238E27FC236}">
                <a16:creationId xmlns:a16="http://schemas.microsoft.com/office/drawing/2014/main" id="{9885DFA1-682B-780B-16FB-6B6528A20131}"/>
              </a:ext>
            </a:extLst>
          </p:cNvPr>
          <p:cNvCxnSpPr/>
          <p:nvPr>
            <p:custDataLst>
              <p:tags r:id="rId46"/>
            </p:custDataLst>
          </p:nvPr>
        </p:nvCxnSpPr>
        <p:spPr>
          <a:xfrm>
            <a:off x="8882843" y="4448640"/>
            <a:ext cx="0" cy="252688"/>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OTLSHAPE_T_9f2c56c0af804b46b4c6eaee823fdbe3_LeftVerticalConnector2" hidden="1">
            <a:extLst>
              <a:ext uri="{FF2B5EF4-FFF2-40B4-BE49-F238E27FC236}">
                <a16:creationId xmlns:a16="http://schemas.microsoft.com/office/drawing/2014/main" id="{18778F1D-8F10-5FEF-708A-F66D3B85F02B}"/>
              </a:ext>
            </a:extLst>
          </p:cNvPr>
          <p:cNvCxnSpPr/>
          <p:nvPr>
            <p:custDataLst>
              <p:tags r:id="rId47"/>
            </p:custDataLst>
          </p:nvPr>
        </p:nvCxnSpPr>
        <p:spPr>
          <a:xfrm>
            <a:off x="8882843" y="4856353"/>
            <a:ext cx="0" cy="87587"/>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OTLSHAPE_T_9f2c56c0af804b46b4c6eaee823fdbe3_RightVerticalConnector1">
            <a:extLst>
              <a:ext uri="{FF2B5EF4-FFF2-40B4-BE49-F238E27FC236}">
                <a16:creationId xmlns:a16="http://schemas.microsoft.com/office/drawing/2014/main" id="{C69A2950-9961-51D7-EFFC-0E235F6D37F7}"/>
              </a:ext>
            </a:extLst>
          </p:cNvPr>
          <p:cNvCxnSpPr/>
          <p:nvPr>
            <p:custDataLst>
              <p:tags r:id="rId48"/>
            </p:custDataLst>
          </p:nvPr>
        </p:nvCxnSpPr>
        <p:spPr>
          <a:xfrm>
            <a:off x="9215864" y="4448640"/>
            <a:ext cx="0" cy="22860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OTLSHAPE_T_9f2c56c0af804b46b4c6eaee823fdbe3_RightVerticalConnector2">
            <a:extLst>
              <a:ext uri="{FF2B5EF4-FFF2-40B4-BE49-F238E27FC236}">
                <a16:creationId xmlns:a16="http://schemas.microsoft.com/office/drawing/2014/main" id="{286AAAE1-2879-D647-CA65-3D7E49213522}"/>
              </a:ext>
            </a:extLst>
          </p:cNvPr>
          <p:cNvCxnSpPr/>
          <p:nvPr>
            <p:custDataLst>
              <p:tags r:id="rId49"/>
            </p:custDataLst>
          </p:nvPr>
        </p:nvCxnSpPr>
        <p:spPr>
          <a:xfrm>
            <a:off x="9215864" y="4880440"/>
            <a:ext cx="0" cy="6350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OTLSHAPE_T_e1569554bed846669a4e37151e8945e4_LeftVerticalConnector1">
            <a:extLst>
              <a:ext uri="{FF2B5EF4-FFF2-40B4-BE49-F238E27FC236}">
                <a16:creationId xmlns:a16="http://schemas.microsoft.com/office/drawing/2014/main" id="{68E8BF04-FDD3-85E9-EBC1-797030600473}"/>
              </a:ext>
            </a:extLst>
          </p:cNvPr>
          <p:cNvCxnSpPr/>
          <p:nvPr>
            <p:custDataLst>
              <p:tags r:id="rId50"/>
            </p:custDataLst>
          </p:nvPr>
        </p:nvCxnSpPr>
        <p:spPr>
          <a:xfrm>
            <a:off x="9149297" y="4778840"/>
            <a:ext cx="0" cy="16510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OTLSHAPE_T_e1569554bed846669a4e37151e8945e4_RightVerticalConnector1">
            <a:extLst>
              <a:ext uri="{FF2B5EF4-FFF2-40B4-BE49-F238E27FC236}">
                <a16:creationId xmlns:a16="http://schemas.microsoft.com/office/drawing/2014/main" id="{1C7AC3A7-CE10-4003-A5E6-7A33408BF2BB}"/>
              </a:ext>
            </a:extLst>
          </p:cNvPr>
          <p:cNvCxnSpPr/>
          <p:nvPr>
            <p:custDataLst>
              <p:tags r:id="rId51"/>
            </p:custDataLst>
          </p:nvPr>
        </p:nvCxnSpPr>
        <p:spPr>
          <a:xfrm>
            <a:off x="9748770" y="4778840"/>
            <a:ext cx="0" cy="165100"/>
          </a:xfrm>
          <a:prstGeom prst="line">
            <a:avLst/>
          </a:prstGeom>
          <a:ln w="7620" cap="flat" cmpd="sng" algn="ctr">
            <a:solidFill>
              <a:srgbClr val="D4EA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OTLSHAPE_TB_00000000000000000000000000000000_ScaleContainer">
            <a:extLst>
              <a:ext uri="{FF2B5EF4-FFF2-40B4-BE49-F238E27FC236}">
                <a16:creationId xmlns:a16="http://schemas.microsoft.com/office/drawing/2014/main" id="{C9E0FEC8-1706-6BFB-8AA7-059B89FC2A02}"/>
              </a:ext>
            </a:extLst>
          </p:cNvPr>
          <p:cNvSpPr/>
          <p:nvPr>
            <p:custDataLst>
              <p:tags r:id="rId52"/>
            </p:custDataLst>
          </p:nvPr>
        </p:nvSpPr>
        <p:spPr>
          <a:xfrm>
            <a:off x="1155700" y="4943940"/>
            <a:ext cx="10198100" cy="254000"/>
          </a:xfrm>
          <a:prstGeom prst="roundRect">
            <a:avLst/>
          </a:prstGeom>
          <a:solidFill>
            <a:srgbClr val="04617B"/>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TLSHAPE_TB_00000000000000000000000000000000_ElapsedTime">
            <a:extLst>
              <a:ext uri="{FF2B5EF4-FFF2-40B4-BE49-F238E27FC236}">
                <a16:creationId xmlns:a16="http://schemas.microsoft.com/office/drawing/2014/main" id="{EE90D269-7460-FB52-FC33-2D076026F054}"/>
              </a:ext>
            </a:extLst>
          </p:cNvPr>
          <p:cNvSpPr/>
          <p:nvPr>
            <p:custDataLst>
              <p:tags r:id="rId53"/>
            </p:custDataLst>
          </p:nvPr>
        </p:nvSpPr>
        <p:spPr>
          <a:xfrm>
            <a:off x="1155700" y="4943940"/>
            <a:ext cx="736600" cy="254000"/>
          </a:xfrm>
          <a:prstGeom prst="roundRect">
            <a:avLst/>
          </a:prstGeom>
          <a:solidFill>
            <a:srgbClr val="FF0000">
              <a:alpha val="30196"/>
            </a:srgbClr>
          </a:solidFill>
          <a:ln w="15875"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TLSHAPE_TB_00000000000000000000000000000000_TodayMarkerShape">
            <a:extLst>
              <a:ext uri="{FF2B5EF4-FFF2-40B4-BE49-F238E27FC236}">
                <a16:creationId xmlns:a16="http://schemas.microsoft.com/office/drawing/2014/main" id="{A5CA134D-870D-89FF-7A05-448F472A6E6C}"/>
              </a:ext>
            </a:extLst>
          </p:cNvPr>
          <p:cNvSpPr/>
          <p:nvPr>
            <p:custDataLst>
              <p:tags r:id="rId54"/>
            </p:custDataLst>
          </p:nvPr>
        </p:nvSpPr>
        <p:spPr>
          <a:xfrm>
            <a:off x="1846514" y="5197940"/>
            <a:ext cx="76200" cy="84667"/>
          </a:xfrm>
          <a:prstGeom prst="triangle">
            <a:avLst/>
          </a:prstGeom>
          <a:solidFill>
            <a:srgbClr val="FF0000"/>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TLSHAPE_TB_00000000000000000000000000000000_TodayMarkerText">
            <a:extLst>
              <a:ext uri="{FF2B5EF4-FFF2-40B4-BE49-F238E27FC236}">
                <a16:creationId xmlns:a16="http://schemas.microsoft.com/office/drawing/2014/main" id="{569D8CA5-545D-1C92-C83D-428AB3091970}"/>
              </a:ext>
            </a:extLst>
          </p:cNvPr>
          <p:cNvSpPr txBox="1"/>
          <p:nvPr>
            <p:custDataLst>
              <p:tags r:id="rId55"/>
            </p:custDataLst>
          </p:nvPr>
        </p:nvSpPr>
        <p:spPr>
          <a:xfrm>
            <a:off x="1702672" y="5282607"/>
            <a:ext cx="368300" cy="186055"/>
          </a:xfrm>
          <a:prstGeom prst="rect">
            <a:avLst/>
          </a:prstGeom>
          <a:noFill/>
        </p:spPr>
        <p:txBody>
          <a:bodyPr vert="horz" wrap="none" lIns="0" tIns="0" rIns="0" bIns="0" rtlCol="0" anchor="ctr" anchorCtr="0">
            <a:spAutoFit/>
          </a:bodyPr>
          <a:lstStyle/>
          <a:p>
            <a:pPr algn="ctr"/>
            <a:r>
              <a:rPr lang="en-IN" sz="1200" spc="-12">
                <a:solidFill>
                  <a:schemeClr val="dk1"/>
                </a:solidFill>
                <a:latin typeface="Calibri" panose="020F0502020204030204" pitchFamily="34" charset="0"/>
              </a:rPr>
              <a:t>Today</a:t>
            </a:r>
          </a:p>
        </p:txBody>
      </p:sp>
      <p:sp>
        <p:nvSpPr>
          <p:cNvPr id="8" name="OTLSHAPE_TB_00000000000000000000000000000000_TimescaleInterval1">
            <a:extLst>
              <a:ext uri="{FF2B5EF4-FFF2-40B4-BE49-F238E27FC236}">
                <a16:creationId xmlns:a16="http://schemas.microsoft.com/office/drawing/2014/main" id="{9CF99A73-2C2E-B4D4-FC6E-B84EE1C0AC26}"/>
              </a:ext>
            </a:extLst>
          </p:cNvPr>
          <p:cNvSpPr txBox="1"/>
          <p:nvPr>
            <p:custDataLst>
              <p:tags r:id="rId56"/>
            </p:custDataLst>
          </p:nvPr>
        </p:nvSpPr>
        <p:spPr>
          <a:xfrm>
            <a:off x="1219200" y="4977913"/>
            <a:ext cx="228600" cy="186055"/>
          </a:xfrm>
          <a:prstGeom prst="rect">
            <a:avLst/>
          </a:prstGeom>
          <a:noFill/>
        </p:spPr>
        <p:txBody>
          <a:bodyPr vert="horz" wrap="none" lIns="0" tIns="0" rIns="0" bIns="0" rtlCol="0" anchor="ctr" anchorCtr="0">
            <a:noAutofit/>
          </a:bodyPr>
          <a:lstStyle/>
          <a:p>
            <a:r>
              <a:rPr lang="en-IN" sz="1200" spc="-18">
                <a:solidFill>
                  <a:schemeClr val="lt1"/>
                </a:solidFill>
                <a:latin typeface="Calibri" panose="020F0502020204030204" pitchFamily="34" charset="0"/>
              </a:rPr>
              <a:t>Sep</a:t>
            </a:r>
          </a:p>
        </p:txBody>
      </p:sp>
      <p:sp>
        <p:nvSpPr>
          <p:cNvPr id="10" name="OTLSHAPE_TB_00000000000000000000000000000000_TimescaleInterval2">
            <a:extLst>
              <a:ext uri="{FF2B5EF4-FFF2-40B4-BE49-F238E27FC236}">
                <a16:creationId xmlns:a16="http://schemas.microsoft.com/office/drawing/2014/main" id="{1209A09F-26BD-F549-2351-425F8152B0C3}"/>
              </a:ext>
            </a:extLst>
          </p:cNvPr>
          <p:cNvSpPr txBox="1"/>
          <p:nvPr>
            <p:custDataLst>
              <p:tags r:id="rId57"/>
            </p:custDataLst>
          </p:nvPr>
        </p:nvSpPr>
        <p:spPr>
          <a:xfrm>
            <a:off x="3217599" y="4977913"/>
            <a:ext cx="211148" cy="186055"/>
          </a:xfrm>
          <a:prstGeom prst="rect">
            <a:avLst/>
          </a:prstGeom>
          <a:noFill/>
        </p:spPr>
        <p:txBody>
          <a:bodyPr vert="horz" wrap="none" lIns="0" tIns="0" rIns="0" bIns="0" rtlCol="0" anchor="ctr" anchorCtr="0">
            <a:noAutofit/>
          </a:bodyPr>
          <a:lstStyle/>
          <a:p>
            <a:r>
              <a:rPr lang="en-IN" sz="1200" spc="-22">
                <a:solidFill>
                  <a:schemeClr val="lt1"/>
                </a:solidFill>
                <a:latin typeface="Calibri" panose="020F0502020204030204" pitchFamily="34" charset="0"/>
              </a:rPr>
              <a:t>Oct</a:t>
            </a:r>
          </a:p>
        </p:txBody>
      </p:sp>
      <p:sp>
        <p:nvSpPr>
          <p:cNvPr id="12" name="OTLSHAPE_TB_00000000000000000000000000000000_TimescaleInterval3">
            <a:extLst>
              <a:ext uri="{FF2B5EF4-FFF2-40B4-BE49-F238E27FC236}">
                <a16:creationId xmlns:a16="http://schemas.microsoft.com/office/drawing/2014/main" id="{F63505CD-0F8E-DD3A-5A3B-40ED4B8FC591}"/>
              </a:ext>
            </a:extLst>
          </p:cNvPr>
          <p:cNvSpPr txBox="1"/>
          <p:nvPr>
            <p:custDataLst>
              <p:tags r:id="rId58"/>
            </p:custDataLst>
          </p:nvPr>
        </p:nvSpPr>
        <p:spPr>
          <a:xfrm>
            <a:off x="5282612" y="4977913"/>
            <a:ext cx="243978" cy="186055"/>
          </a:xfrm>
          <a:prstGeom prst="rect">
            <a:avLst/>
          </a:prstGeom>
          <a:noFill/>
        </p:spPr>
        <p:txBody>
          <a:bodyPr vert="horz" wrap="none" lIns="0" tIns="0" rIns="0" bIns="0" rtlCol="0" anchor="ctr" anchorCtr="0">
            <a:noAutofit/>
          </a:bodyPr>
          <a:lstStyle/>
          <a:p>
            <a:r>
              <a:rPr lang="en-IN" sz="1200" spc="-20">
                <a:solidFill>
                  <a:schemeClr val="lt1"/>
                </a:solidFill>
                <a:latin typeface="Calibri" panose="020F0502020204030204" pitchFamily="34" charset="0"/>
              </a:rPr>
              <a:t>Nov</a:t>
            </a:r>
          </a:p>
        </p:txBody>
      </p:sp>
      <p:sp>
        <p:nvSpPr>
          <p:cNvPr id="14" name="OTLSHAPE_TB_00000000000000000000000000000000_TimescaleInterval4">
            <a:extLst>
              <a:ext uri="{FF2B5EF4-FFF2-40B4-BE49-F238E27FC236}">
                <a16:creationId xmlns:a16="http://schemas.microsoft.com/office/drawing/2014/main" id="{DF376660-7852-8A34-D9E0-065C77C169D2}"/>
              </a:ext>
            </a:extLst>
          </p:cNvPr>
          <p:cNvSpPr txBox="1"/>
          <p:nvPr>
            <p:custDataLst>
              <p:tags r:id="rId59"/>
            </p:custDataLst>
          </p:nvPr>
        </p:nvSpPr>
        <p:spPr>
          <a:xfrm>
            <a:off x="7281011" y="4977913"/>
            <a:ext cx="231858" cy="186055"/>
          </a:xfrm>
          <a:prstGeom prst="rect">
            <a:avLst/>
          </a:prstGeom>
          <a:noFill/>
        </p:spPr>
        <p:txBody>
          <a:bodyPr vert="horz" wrap="none" lIns="0" tIns="0" rIns="0" bIns="0" rtlCol="0" anchor="ctr" anchorCtr="0">
            <a:noAutofit/>
          </a:bodyPr>
          <a:lstStyle/>
          <a:p>
            <a:r>
              <a:rPr lang="en-IN" sz="1200" spc="-22">
                <a:solidFill>
                  <a:schemeClr val="lt1"/>
                </a:solidFill>
                <a:latin typeface="Calibri" panose="020F0502020204030204" pitchFamily="34" charset="0"/>
              </a:rPr>
              <a:t>Dec</a:t>
            </a:r>
          </a:p>
        </p:txBody>
      </p:sp>
      <p:sp>
        <p:nvSpPr>
          <p:cNvPr id="16" name="OTLSHAPE_TB_00000000000000000000000000000000_TimescaleInterval5">
            <a:extLst>
              <a:ext uri="{FF2B5EF4-FFF2-40B4-BE49-F238E27FC236}">
                <a16:creationId xmlns:a16="http://schemas.microsoft.com/office/drawing/2014/main" id="{5D3CB792-1972-367B-E91D-585CF6DB82DB}"/>
              </a:ext>
            </a:extLst>
          </p:cNvPr>
          <p:cNvSpPr txBox="1"/>
          <p:nvPr>
            <p:custDataLst>
              <p:tags r:id="rId60"/>
            </p:custDataLst>
          </p:nvPr>
        </p:nvSpPr>
        <p:spPr>
          <a:xfrm>
            <a:off x="9346023" y="4977913"/>
            <a:ext cx="203200" cy="186055"/>
          </a:xfrm>
          <a:prstGeom prst="rect">
            <a:avLst/>
          </a:prstGeom>
          <a:noFill/>
        </p:spPr>
        <p:txBody>
          <a:bodyPr vert="horz" wrap="none" lIns="0" tIns="0" rIns="0" bIns="0" rtlCol="0" anchor="ctr" anchorCtr="0">
            <a:noAutofit/>
          </a:bodyPr>
          <a:lstStyle/>
          <a:p>
            <a:r>
              <a:rPr lang="en-IN" sz="1200" spc="-20">
                <a:solidFill>
                  <a:schemeClr val="lt1"/>
                </a:solidFill>
                <a:latin typeface="Calibri" panose="020F0502020204030204" pitchFamily="34" charset="0"/>
              </a:rPr>
              <a:t>Jan</a:t>
            </a:r>
          </a:p>
        </p:txBody>
      </p:sp>
      <p:cxnSp>
        <p:nvCxnSpPr>
          <p:cNvPr id="9" name="OTLSHAPE_TB_00000000000000000000000000000000_Separator1">
            <a:extLst>
              <a:ext uri="{FF2B5EF4-FFF2-40B4-BE49-F238E27FC236}">
                <a16:creationId xmlns:a16="http://schemas.microsoft.com/office/drawing/2014/main" id="{4F38C358-C1E4-9EF4-81E1-5AA26222A58F}"/>
              </a:ext>
            </a:extLst>
          </p:cNvPr>
          <p:cNvCxnSpPr/>
          <p:nvPr>
            <p:custDataLst>
              <p:tags r:id="rId61"/>
            </p:custDataLst>
          </p:nvPr>
        </p:nvCxnSpPr>
        <p:spPr>
          <a:xfrm>
            <a:off x="3154098" y="4982040"/>
            <a:ext cx="0" cy="177800"/>
          </a:xfrm>
          <a:prstGeom prst="line">
            <a:avLst/>
          </a:prstGeom>
          <a:ln w="762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OTLSHAPE_TB_00000000000000000000000000000000_Separator2">
            <a:extLst>
              <a:ext uri="{FF2B5EF4-FFF2-40B4-BE49-F238E27FC236}">
                <a16:creationId xmlns:a16="http://schemas.microsoft.com/office/drawing/2014/main" id="{83D4B946-4FF1-7945-1015-5A750EECF48D}"/>
              </a:ext>
            </a:extLst>
          </p:cNvPr>
          <p:cNvCxnSpPr/>
          <p:nvPr>
            <p:custDataLst>
              <p:tags r:id="rId62"/>
            </p:custDataLst>
          </p:nvPr>
        </p:nvCxnSpPr>
        <p:spPr>
          <a:xfrm>
            <a:off x="5219111" y="4982040"/>
            <a:ext cx="0" cy="177800"/>
          </a:xfrm>
          <a:prstGeom prst="line">
            <a:avLst/>
          </a:prstGeom>
          <a:ln w="762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OTLSHAPE_TB_00000000000000000000000000000000_Separator3">
            <a:extLst>
              <a:ext uri="{FF2B5EF4-FFF2-40B4-BE49-F238E27FC236}">
                <a16:creationId xmlns:a16="http://schemas.microsoft.com/office/drawing/2014/main" id="{E76C0DA2-CCB6-37E5-67D0-7F73397FFD1F}"/>
              </a:ext>
            </a:extLst>
          </p:cNvPr>
          <p:cNvCxnSpPr/>
          <p:nvPr>
            <p:custDataLst>
              <p:tags r:id="rId63"/>
            </p:custDataLst>
          </p:nvPr>
        </p:nvCxnSpPr>
        <p:spPr>
          <a:xfrm>
            <a:off x="7217510" y="4982040"/>
            <a:ext cx="0" cy="177800"/>
          </a:xfrm>
          <a:prstGeom prst="line">
            <a:avLst/>
          </a:prstGeom>
          <a:ln w="762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OTLSHAPE_TB_00000000000000000000000000000000_Separator4">
            <a:extLst>
              <a:ext uri="{FF2B5EF4-FFF2-40B4-BE49-F238E27FC236}">
                <a16:creationId xmlns:a16="http://schemas.microsoft.com/office/drawing/2014/main" id="{9ED03752-2AD9-F91F-3E1C-0F0E93D94A64}"/>
              </a:ext>
            </a:extLst>
          </p:cNvPr>
          <p:cNvCxnSpPr/>
          <p:nvPr>
            <p:custDataLst>
              <p:tags r:id="rId64"/>
            </p:custDataLst>
          </p:nvPr>
        </p:nvCxnSpPr>
        <p:spPr>
          <a:xfrm>
            <a:off x="9282523" y="4982040"/>
            <a:ext cx="0" cy="177800"/>
          </a:xfrm>
          <a:prstGeom prst="line">
            <a:avLst/>
          </a:prstGeom>
          <a:ln w="7620" cap="flat" cmpd="sng" algn="ctr">
            <a:solidFill>
              <a:schemeClr val="lt1">
                <a:alpha val="29804"/>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OTLSHAPE_T_5deb908b8f9a406ea0f74f2d05a6cbfd_Shape">
            <a:extLst>
              <a:ext uri="{FF2B5EF4-FFF2-40B4-BE49-F238E27FC236}">
                <a16:creationId xmlns:a16="http://schemas.microsoft.com/office/drawing/2014/main" id="{E6EF2464-94C4-2A00-82E8-04BCC8D6C21F}"/>
              </a:ext>
            </a:extLst>
          </p:cNvPr>
          <p:cNvSpPr/>
          <p:nvPr>
            <p:custDataLst>
              <p:tags r:id="rId65"/>
            </p:custDataLst>
          </p:nvPr>
        </p:nvSpPr>
        <p:spPr>
          <a:xfrm>
            <a:off x="1155700" y="1290785"/>
            <a:ext cx="406400" cy="203200"/>
          </a:xfrm>
          <a:prstGeom prst="roundRect">
            <a:avLst/>
          </a:prstGeom>
          <a:solidFill>
            <a:srgbClr val="7CCA62"/>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OTLSHAPE_T_9d5380b9debd4df68f6b0c4eb0c96a31_Shape">
            <a:extLst>
              <a:ext uri="{FF2B5EF4-FFF2-40B4-BE49-F238E27FC236}">
                <a16:creationId xmlns:a16="http://schemas.microsoft.com/office/drawing/2014/main" id="{22594191-E348-21B0-F0BA-7DD10FD99BED}"/>
              </a:ext>
            </a:extLst>
          </p:cNvPr>
          <p:cNvSpPr/>
          <p:nvPr>
            <p:custDataLst>
              <p:tags r:id="rId66"/>
            </p:custDataLst>
          </p:nvPr>
        </p:nvSpPr>
        <p:spPr>
          <a:xfrm>
            <a:off x="1755220" y="1705440"/>
            <a:ext cx="406400" cy="203200"/>
          </a:xfrm>
          <a:prstGeom prst="roundRect">
            <a:avLst/>
          </a:prstGeom>
          <a:solidFill>
            <a:srgbClr val="7CCA62"/>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OTLSHAPE_T_6573890993b14c1aa662ed3084f33bf0_Shape">
            <a:extLst>
              <a:ext uri="{FF2B5EF4-FFF2-40B4-BE49-F238E27FC236}">
                <a16:creationId xmlns:a16="http://schemas.microsoft.com/office/drawing/2014/main" id="{571DEAB0-D934-4378-D358-1B726AFB6C38}"/>
              </a:ext>
            </a:extLst>
          </p:cNvPr>
          <p:cNvSpPr/>
          <p:nvPr>
            <p:custDataLst>
              <p:tags r:id="rId67"/>
            </p:custDataLst>
          </p:nvPr>
        </p:nvSpPr>
        <p:spPr>
          <a:xfrm>
            <a:off x="2154899" y="2035640"/>
            <a:ext cx="609600" cy="203200"/>
          </a:xfrm>
          <a:prstGeom prst="roundRect">
            <a:avLst/>
          </a:prstGeom>
          <a:solidFill>
            <a:srgbClr val="7CCA62"/>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OTLSHAPE_T_fa00e8de85da493185eb112c03fe3ab8_Shape">
            <a:extLst>
              <a:ext uri="{FF2B5EF4-FFF2-40B4-BE49-F238E27FC236}">
                <a16:creationId xmlns:a16="http://schemas.microsoft.com/office/drawing/2014/main" id="{66CF1558-9AFA-17C1-414B-1C3C7B3DA6C1}"/>
              </a:ext>
            </a:extLst>
          </p:cNvPr>
          <p:cNvSpPr/>
          <p:nvPr>
            <p:custDataLst>
              <p:tags r:id="rId68"/>
            </p:custDataLst>
          </p:nvPr>
        </p:nvSpPr>
        <p:spPr>
          <a:xfrm>
            <a:off x="4086685" y="2365840"/>
            <a:ext cx="406400" cy="203200"/>
          </a:xfrm>
          <a:prstGeom prst="roundRect">
            <a:avLst/>
          </a:prstGeom>
          <a:solidFill>
            <a:srgbClr val="0BD0D9"/>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OTLSHAPE_T_1ee99e603ab74d45b2af421cd8500808_Shape">
            <a:extLst>
              <a:ext uri="{FF2B5EF4-FFF2-40B4-BE49-F238E27FC236}">
                <a16:creationId xmlns:a16="http://schemas.microsoft.com/office/drawing/2014/main" id="{8536517C-B093-8E23-A89D-3A0DC694264B}"/>
              </a:ext>
            </a:extLst>
          </p:cNvPr>
          <p:cNvSpPr/>
          <p:nvPr>
            <p:custDataLst>
              <p:tags r:id="rId69"/>
            </p:custDataLst>
          </p:nvPr>
        </p:nvSpPr>
        <p:spPr>
          <a:xfrm>
            <a:off x="4486365" y="2696040"/>
            <a:ext cx="1739900" cy="203200"/>
          </a:xfrm>
          <a:prstGeom prst="roundRect">
            <a:avLst/>
          </a:prstGeom>
          <a:solidFill>
            <a:srgbClr val="7CCA62"/>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OTLSHAPE_T_a1dcccb0695b41c4a7c25ed935ab2ecc_Shape">
            <a:extLst>
              <a:ext uri="{FF2B5EF4-FFF2-40B4-BE49-F238E27FC236}">
                <a16:creationId xmlns:a16="http://schemas.microsoft.com/office/drawing/2014/main" id="{CA767707-C6E4-EC09-C4B8-6B20972E535F}"/>
              </a:ext>
            </a:extLst>
          </p:cNvPr>
          <p:cNvSpPr/>
          <p:nvPr>
            <p:custDataLst>
              <p:tags r:id="rId70"/>
            </p:custDataLst>
          </p:nvPr>
        </p:nvSpPr>
        <p:spPr>
          <a:xfrm>
            <a:off x="6218311" y="3026240"/>
            <a:ext cx="1003300" cy="203200"/>
          </a:xfrm>
          <a:prstGeom prst="roundRect">
            <a:avLst/>
          </a:prstGeom>
          <a:solidFill>
            <a:srgbClr val="0BD0D9"/>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OTLSHAPE_T_ab61448146b342978ef071f331b1a0d8_Shape">
            <a:extLst>
              <a:ext uri="{FF2B5EF4-FFF2-40B4-BE49-F238E27FC236}">
                <a16:creationId xmlns:a16="http://schemas.microsoft.com/office/drawing/2014/main" id="{D5FFD3C4-E6D5-CFEA-8EF5-F699283D39F4}"/>
              </a:ext>
            </a:extLst>
          </p:cNvPr>
          <p:cNvSpPr/>
          <p:nvPr>
            <p:custDataLst>
              <p:tags r:id="rId71"/>
            </p:custDataLst>
          </p:nvPr>
        </p:nvSpPr>
        <p:spPr>
          <a:xfrm>
            <a:off x="7217511" y="3356440"/>
            <a:ext cx="939800" cy="203200"/>
          </a:xfrm>
          <a:prstGeom prst="roundRect">
            <a:avLst/>
          </a:prstGeom>
          <a:solidFill>
            <a:srgbClr val="7CCA62"/>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OTLSHAPE_T_e0cc100f850444f38d1754b15685096c_Shape">
            <a:extLst>
              <a:ext uri="{FF2B5EF4-FFF2-40B4-BE49-F238E27FC236}">
                <a16:creationId xmlns:a16="http://schemas.microsoft.com/office/drawing/2014/main" id="{1EACB070-ADF5-0E65-5B2E-ADADCCBE8730}"/>
              </a:ext>
            </a:extLst>
          </p:cNvPr>
          <p:cNvSpPr/>
          <p:nvPr>
            <p:custDataLst>
              <p:tags r:id="rId72"/>
            </p:custDataLst>
          </p:nvPr>
        </p:nvSpPr>
        <p:spPr>
          <a:xfrm>
            <a:off x="8150097" y="3686640"/>
            <a:ext cx="406400" cy="203200"/>
          </a:xfrm>
          <a:prstGeom prst="roundRect">
            <a:avLst/>
          </a:prstGeom>
          <a:solidFill>
            <a:srgbClr val="0BD0D9"/>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OTLSHAPE_T_7ed7cbeeae4444429743b3eb834ebc9e_Shape">
            <a:extLst>
              <a:ext uri="{FF2B5EF4-FFF2-40B4-BE49-F238E27FC236}">
                <a16:creationId xmlns:a16="http://schemas.microsoft.com/office/drawing/2014/main" id="{484356A6-41A4-F7B6-D367-AE578B7FD838}"/>
              </a:ext>
            </a:extLst>
          </p:cNvPr>
          <p:cNvSpPr/>
          <p:nvPr>
            <p:custDataLst>
              <p:tags r:id="rId73"/>
            </p:custDataLst>
          </p:nvPr>
        </p:nvSpPr>
        <p:spPr>
          <a:xfrm>
            <a:off x="8549777" y="4016840"/>
            <a:ext cx="342900" cy="203200"/>
          </a:xfrm>
          <a:prstGeom prst="roundRect">
            <a:avLst/>
          </a:prstGeom>
          <a:solidFill>
            <a:srgbClr val="7CCA62"/>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 name="OTLSHAPE_T_9f2c56c0af804b46b4c6eaee823fdbe3_Shape">
            <a:extLst>
              <a:ext uri="{FF2B5EF4-FFF2-40B4-BE49-F238E27FC236}">
                <a16:creationId xmlns:a16="http://schemas.microsoft.com/office/drawing/2014/main" id="{5D95DE11-EC04-DFC5-B521-7A08518E6BCC}"/>
              </a:ext>
            </a:extLst>
          </p:cNvPr>
          <p:cNvSpPr/>
          <p:nvPr>
            <p:custDataLst>
              <p:tags r:id="rId74"/>
            </p:custDataLst>
          </p:nvPr>
        </p:nvSpPr>
        <p:spPr>
          <a:xfrm>
            <a:off x="8882843" y="4347040"/>
            <a:ext cx="342900" cy="203200"/>
          </a:xfrm>
          <a:prstGeom prst="roundRect">
            <a:avLst/>
          </a:prstGeom>
          <a:solidFill>
            <a:srgbClr val="0BD0D9"/>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 name="OTLSHAPE_T_e1569554bed846669a4e37151e8945e4_Shape">
            <a:extLst>
              <a:ext uri="{FF2B5EF4-FFF2-40B4-BE49-F238E27FC236}">
                <a16:creationId xmlns:a16="http://schemas.microsoft.com/office/drawing/2014/main" id="{C62DBE28-E7D6-71D3-90EF-2DDC3D0045D3}"/>
              </a:ext>
            </a:extLst>
          </p:cNvPr>
          <p:cNvSpPr/>
          <p:nvPr>
            <p:custDataLst>
              <p:tags r:id="rId75"/>
            </p:custDataLst>
          </p:nvPr>
        </p:nvSpPr>
        <p:spPr>
          <a:xfrm>
            <a:off x="9149297" y="4677240"/>
            <a:ext cx="609600" cy="203200"/>
          </a:xfrm>
          <a:prstGeom prst="roundRect">
            <a:avLst/>
          </a:prstGeom>
          <a:solidFill>
            <a:srgbClr val="7CCA62"/>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TLSHAPE_T_5deb908b8f9a406ea0f74f2d05a6cbfd_ShapePercentage" hidden="1">
            <a:extLst>
              <a:ext uri="{FF2B5EF4-FFF2-40B4-BE49-F238E27FC236}">
                <a16:creationId xmlns:a16="http://schemas.microsoft.com/office/drawing/2014/main" id="{9EB53F96-4C56-4CFB-472F-0DE9CFB94FA3}"/>
              </a:ext>
            </a:extLst>
          </p:cNvPr>
          <p:cNvSpPr/>
          <p:nvPr>
            <p:custDataLst>
              <p:tags r:id="rId76"/>
            </p:custDataLst>
          </p:nvPr>
        </p:nvSpPr>
        <p:spPr>
          <a:xfrm>
            <a:off x="1155700" y="1290785"/>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TLSHAPE_T_9d5380b9debd4df68f6b0c4eb0c96a31_ShapePercentage" hidden="1">
            <a:extLst>
              <a:ext uri="{FF2B5EF4-FFF2-40B4-BE49-F238E27FC236}">
                <a16:creationId xmlns:a16="http://schemas.microsoft.com/office/drawing/2014/main" id="{2646BFD6-0C84-A505-2004-0CD412B388B2}"/>
              </a:ext>
            </a:extLst>
          </p:cNvPr>
          <p:cNvSpPr/>
          <p:nvPr>
            <p:custDataLst>
              <p:tags r:id="rId77"/>
            </p:custDataLst>
          </p:nvPr>
        </p:nvSpPr>
        <p:spPr>
          <a:xfrm>
            <a:off x="1755220" y="17054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OTLSHAPE_T_6573890993b14c1aa662ed3084f33bf0_ShapePercentage" hidden="1">
            <a:extLst>
              <a:ext uri="{FF2B5EF4-FFF2-40B4-BE49-F238E27FC236}">
                <a16:creationId xmlns:a16="http://schemas.microsoft.com/office/drawing/2014/main" id="{35172950-B46E-3656-98D6-89C294FC7AC2}"/>
              </a:ext>
            </a:extLst>
          </p:cNvPr>
          <p:cNvSpPr/>
          <p:nvPr>
            <p:custDataLst>
              <p:tags r:id="rId78"/>
            </p:custDataLst>
          </p:nvPr>
        </p:nvSpPr>
        <p:spPr>
          <a:xfrm>
            <a:off x="2154899" y="20356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OTLSHAPE_T_fa00e8de85da493185eb112c03fe3ab8_ShapePercentage" hidden="1">
            <a:extLst>
              <a:ext uri="{FF2B5EF4-FFF2-40B4-BE49-F238E27FC236}">
                <a16:creationId xmlns:a16="http://schemas.microsoft.com/office/drawing/2014/main" id="{86FE3A3E-1908-ED91-E2B9-C3DDD31F9494}"/>
              </a:ext>
            </a:extLst>
          </p:cNvPr>
          <p:cNvSpPr/>
          <p:nvPr>
            <p:custDataLst>
              <p:tags r:id="rId79"/>
            </p:custDataLst>
          </p:nvPr>
        </p:nvSpPr>
        <p:spPr>
          <a:xfrm>
            <a:off x="4086685" y="23658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OTLSHAPE_T_1ee99e603ab74d45b2af421cd8500808_ShapePercentage" hidden="1">
            <a:extLst>
              <a:ext uri="{FF2B5EF4-FFF2-40B4-BE49-F238E27FC236}">
                <a16:creationId xmlns:a16="http://schemas.microsoft.com/office/drawing/2014/main" id="{AF5F43F1-C30E-1B1A-FF61-F00D1D7C5033}"/>
              </a:ext>
            </a:extLst>
          </p:cNvPr>
          <p:cNvSpPr/>
          <p:nvPr>
            <p:custDataLst>
              <p:tags r:id="rId80"/>
            </p:custDataLst>
          </p:nvPr>
        </p:nvSpPr>
        <p:spPr>
          <a:xfrm>
            <a:off x="4486365" y="26960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OTLSHAPE_T_a1dcccb0695b41c4a7c25ed935ab2ecc_ShapePercentage" hidden="1">
            <a:extLst>
              <a:ext uri="{FF2B5EF4-FFF2-40B4-BE49-F238E27FC236}">
                <a16:creationId xmlns:a16="http://schemas.microsoft.com/office/drawing/2014/main" id="{7533A414-2689-9AE0-4533-121A62B75450}"/>
              </a:ext>
            </a:extLst>
          </p:cNvPr>
          <p:cNvSpPr/>
          <p:nvPr>
            <p:custDataLst>
              <p:tags r:id="rId81"/>
            </p:custDataLst>
          </p:nvPr>
        </p:nvSpPr>
        <p:spPr>
          <a:xfrm>
            <a:off x="6218311" y="30262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OTLSHAPE_T_ab61448146b342978ef071f331b1a0d8_ShapePercentage" hidden="1">
            <a:extLst>
              <a:ext uri="{FF2B5EF4-FFF2-40B4-BE49-F238E27FC236}">
                <a16:creationId xmlns:a16="http://schemas.microsoft.com/office/drawing/2014/main" id="{EE7E1499-9B84-FD68-FC16-80B657D5C81F}"/>
              </a:ext>
            </a:extLst>
          </p:cNvPr>
          <p:cNvSpPr/>
          <p:nvPr>
            <p:custDataLst>
              <p:tags r:id="rId82"/>
            </p:custDataLst>
          </p:nvPr>
        </p:nvSpPr>
        <p:spPr>
          <a:xfrm>
            <a:off x="7217511" y="33564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OTLSHAPE_T_e0cc100f850444f38d1754b15685096c_ShapePercentage" hidden="1">
            <a:extLst>
              <a:ext uri="{FF2B5EF4-FFF2-40B4-BE49-F238E27FC236}">
                <a16:creationId xmlns:a16="http://schemas.microsoft.com/office/drawing/2014/main" id="{54E9892D-6071-3BE9-8F5E-1DCE01E60FF8}"/>
              </a:ext>
            </a:extLst>
          </p:cNvPr>
          <p:cNvSpPr/>
          <p:nvPr>
            <p:custDataLst>
              <p:tags r:id="rId83"/>
            </p:custDataLst>
          </p:nvPr>
        </p:nvSpPr>
        <p:spPr>
          <a:xfrm>
            <a:off x="8150097" y="36866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OTLSHAPE_T_7ed7cbeeae4444429743b3eb834ebc9e_ShapePercentage" hidden="1">
            <a:extLst>
              <a:ext uri="{FF2B5EF4-FFF2-40B4-BE49-F238E27FC236}">
                <a16:creationId xmlns:a16="http://schemas.microsoft.com/office/drawing/2014/main" id="{1422C168-2E5F-F096-A126-E791C4FA63A9}"/>
              </a:ext>
            </a:extLst>
          </p:cNvPr>
          <p:cNvSpPr/>
          <p:nvPr>
            <p:custDataLst>
              <p:tags r:id="rId84"/>
            </p:custDataLst>
          </p:nvPr>
        </p:nvSpPr>
        <p:spPr>
          <a:xfrm>
            <a:off x="8549777" y="40168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 name="OTLSHAPE_T_9f2c56c0af804b46b4c6eaee823fdbe3_ShapePercentage" hidden="1">
            <a:extLst>
              <a:ext uri="{FF2B5EF4-FFF2-40B4-BE49-F238E27FC236}">
                <a16:creationId xmlns:a16="http://schemas.microsoft.com/office/drawing/2014/main" id="{49581383-7453-5066-F79D-E7CEA35C3A93}"/>
              </a:ext>
            </a:extLst>
          </p:cNvPr>
          <p:cNvSpPr/>
          <p:nvPr>
            <p:custDataLst>
              <p:tags r:id="rId85"/>
            </p:custDataLst>
          </p:nvPr>
        </p:nvSpPr>
        <p:spPr>
          <a:xfrm>
            <a:off x="8882843" y="43470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OTLSHAPE_T_e1569554bed846669a4e37151e8945e4_ShapePercentage" hidden="1">
            <a:extLst>
              <a:ext uri="{FF2B5EF4-FFF2-40B4-BE49-F238E27FC236}">
                <a16:creationId xmlns:a16="http://schemas.microsoft.com/office/drawing/2014/main" id="{13715668-3CA2-F241-0A55-F6BB2CB841C2}"/>
              </a:ext>
            </a:extLst>
          </p:cNvPr>
          <p:cNvSpPr/>
          <p:nvPr>
            <p:custDataLst>
              <p:tags r:id="rId86"/>
            </p:custDataLst>
          </p:nvPr>
        </p:nvSpPr>
        <p:spPr>
          <a:xfrm>
            <a:off x="9149297" y="4677240"/>
            <a:ext cx="0" cy="0"/>
          </a:xfrm>
          <a:prstGeom prst="roundRect">
            <a:avLst/>
          </a:prstGeom>
          <a:solidFill>
            <a:schemeClr val="dk1">
              <a:alpha val="34902"/>
            </a:schemeClr>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TLSHAPE_T_5deb908b8f9a406ea0f74f2d05a6cbfd_Duration" hidden="1">
            <a:extLst>
              <a:ext uri="{FF2B5EF4-FFF2-40B4-BE49-F238E27FC236}">
                <a16:creationId xmlns:a16="http://schemas.microsoft.com/office/drawing/2014/main" id="{D7DBF342-9479-15B4-DED3-09CF41D0FB6B}"/>
              </a:ext>
            </a:extLst>
          </p:cNvPr>
          <p:cNvSpPr txBox="1"/>
          <p:nvPr>
            <p:custDataLst>
              <p:tags r:id="rId87"/>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5 days</a:t>
            </a:r>
          </a:p>
        </p:txBody>
      </p:sp>
      <p:sp>
        <p:nvSpPr>
          <p:cNvPr id="92" name="OTLSHAPE_T_5deb908b8f9a406ea0f74f2d05a6cbfd_TextPercentage" hidden="1">
            <a:extLst>
              <a:ext uri="{FF2B5EF4-FFF2-40B4-BE49-F238E27FC236}">
                <a16:creationId xmlns:a16="http://schemas.microsoft.com/office/drawing/2014/main" id="{17A39225-187F-FCD4-EAF5-0B5B93AFB432}"/>
              </a:ext>
            </a:extLst>
          </p:cNvPr>
          <p:cNvSpPr txBox="1"/>
          <p:nvPr>
            <p:custDataLst>
              <p:tags r:id="rId88"/>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93" name="OTLSHAPE_T_5deb908b8f9a406ea0f74f2d05a6cbfd_JoinedDate" hidden="1">
            <a:extLst>
              <a:ext uri="{FF2B5EF4-FFF2-40B4-BE49-F238E27FC236}">
                <a16:creationId xmlns:a16="http://schemas.microsoft.com/office/drawing/2014/main" id="{FB416ED8-358A-3230-D93C-CF5A0AFD9B8F}"/>
              </a:ext>
            </a:extLst>
          </p:cNvPr>
          <p:cNvSpPr txBox="1"/>
          <p:nvPr>
            <p:custDataLst>
              <p:tags r:id="rId89"/>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94" name="OTLSHAPE_T_5deb908b8f9a406ea0f74f2d05a6cbfd_StartDate">
            <a:extLst>
              <a:ext uri="{FF2B5EF4-FFF2-40B4-BE49-F238E27FC236}">
                <a16:creationId xmlns:a16="http://schemas.microsoft.com/office/drawing/2014/main" id="{2CF66583-A9E4-DE8F-28BB-621958C06694}"/>
              </a:ext>
            </a:extLst>
          </p:cNvPr>
          <p:cNvSpPr txBox="1"/>
          <p:nvPr>
            <p:custDataLst>
              <p:tags r:id="rId90"/>
            </p:custDataLst>
          </p:nvPr>
        </p:nvSpPr>
        <p:spPr>
          <a:xfrm>
            <a:off x="823553" y="1314873"/>
            <a:ext cx="2921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Sep 1</a:t>
            </a:r>
          </a:p>
        </p:txBody>
      </p:sp>
      <p:sp>
        <p:nvSpPr>
          <p:cNvPr id="95" name="OTLSHAPE_T_5deb908b8f9a406ea0f74f2d05a6cbfd_EndDate">
            <a:extLst>
              <a:ext uri="{FF2B5EF4-FFF2-40B4-BE49-F238E27FC236}">
                <a16:creationId xmlns:a16="http://schemas.microsoft.com/office/drawing/2014/main" id="{CF65CD79-EBA0-34AF-523E-E844FAC08421}"/>
              </a:ext>
            </a:extLst>
          </p:cNvPr>
          <p:cNvSpPr txBox="1"/>
          <p:nvPr>
            <p:custDataLst>
              <p:tags r:id="rId91"/>
            </p:custDataLst>
          </p:nvPr>
        </p:nvSpPr>
        <p:spPr>
          <a:xfrm>
            <a:off x="1606134" y="1314873"/>
            <a:ext cx="2921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Sep 6</a:t>
            </a:r>
          </a:p>
        </p:txBody>
      </p:sp>
      <p:sp>
        <p:nvSpPr>
          <p:cNvPr id="96" name="OTLSHAPE_T_5deb908b8f9a406ea0f74f2d05a6cbfd_Title">
            <a:extLst>
              <a:ext uri="{FF2B5EF4-FFF2-40B4-BE49-F238E27FC236}">
                <a16:creationId xmlns:a16="http://schemas.microsoft.com/office/drawing/2014/main" id="{51883E1F-F287-5E90-A9E6-8BF922A41D06}"/>
              </a:ext>
            </a:extLst>
          </p:cNvPr>
          <p:cNvSpPr txBox="1"/>
          <p:nvPr>
            <p:custDataLst>
              <p:tags r:id="rId92"/>
            </p:custDataLst>
          </p:nvPr>
        </p:nvSpPr>
        <p:spPr>
          <a:xfrm>
            <a:off x="127000" y="1206330"/>
            <a:ext cx="596900" cy="372110"/>
          </a:xfrm>
          <a:prstGeom prst="rect">
            <a:avLst/>
          </a:prstGeom>
          <a:noFill/>
        </p:spPr>
        <p:txBody>
          <a:bodyPr vert="horz" wrap="square" lIns="0" tIns="0" rIns="0" bIns="0" rtlCol="0" anchor="ctr" anchorCtr="0">
            <a:noAutofit/>
          </a:bodyPr>
          <a:lstStyle/>
          <a:p>
            <a:r>
              <a:rPr lang="en-IN" sz="1200" b="1" spc="-26" dirty="0">
                <a:solidFill>
                  <a:srgbClr val="04617B"/>
                </a:solidFill>
                <a:latin typeface="Calibri" panose="020F0502020204030204" pitchFamily="34" charset="0"/>
              </a:rPr>
              <a:t>Title Selection </a:t>
            </a:r>
          </a:p>
        </p:txBody>
      </p:sp>
      <p:sp>
        <p:nvSpPr>
          <p:cNvPr id="99" name="OTLSHAPE_T_9d5380b9debd4df68f6b0c4eb0c96a31_Duration" hidden="1">
            <a:extLst>
              <a:ext uri="{FF2B5EF4-FFF2-40B4-BE49-F238E27FC236}">
                <a16:creationId xmlns:a16="http://schemas.microsoft.com/office/drawing/2014/main" id="{32E91B74-9B9E-7533-F6C2-93BFE4267F29}"/>
              </a:ext>
            </a:extLst>
          </p:cNvPr>
          <p:cNvSpPr txBox="1"/>
          <p:nvPr>
            <p:custDataLst>
              <p:tags r:id="rId93"/>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4 days</a:t>
            </a:r>
          </a:p>
        </p:txBody>
      </p:sp>
      <p:sp>
        <p:nvSpPr>
          <p:cNvPr id="100" name="OTLSHAPE_T_9d5380b9debd4df68f6b0c4eb0c96a31_TextPercentage" hidden="1">
            <a:extLst>
              <a:ext uri="{FF2B5EF4-FFF2-40B4-BE49-F238E27FC236}">
                <a16:creationId xmlns:a16="http://schemas.microsoft.com/office/drawing/2014/main" id="{C411B4FE-1D8D-64AD-0B15-7FF9191A08CE}"/>
              </a:ext>
            </a:extLst>
          </p:cNvPr>
          <p:cNvSpPr txBox="1"/>
          <p:nvPr>
            <p:custDataLst>
              <p:tags r:id="rId94"/>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01" name="OTLSHAPE_T_9d5380b9debd4df68f6b0c4eb0c96a31_JoinedDate" hidden="1">
            <a:extLst>
              <a:ext uri="{FF2B5EF4-FFF2-40B4-BE49-F238E27FC236}">
                <a16:creationId xmlns:a16="http://schemas.microsoft.com/office/drawing/2014/main" id="{F97FFD52-A234-029B-834D-1D7788CE75E3}"/>
              </a:ext>
            </a:extLst>
          </p:cNvPr>
          <p:cNvSpPr txBox="1"/>
          <p:nvPr>
            <p:custDataLst>
              <p:tags r:id="rId95"/>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02" name="OTLSHAPE_T_9d5380b9debd4df68f6b0c4eb0c96a31_StartDate">
            <a:extLst>
              <a:ext uri="{FF2B5EF4-FFF2-40B4-BE49-F238E27FC236}">
                <a16:creationId xmlns:a16="http://schemas.microsoft.com/office/drawing/2014/main" id="{CEC6B11E-A4EF-5DAF-C69E-6895A2A02386}"/>
              </a:ext>
            </a:extLst>
          </p:cNvPr>
          <p:cNvSpPr txBox="1"/>
          <p:nvPr>
            <p:custDataLst>
              <p:tags r:id="rId96"/>
            </p:custDataLst>
          </p:nvPr>
        </p:nvSpPr>
        <p:spPr>
          <a:xfrm>
            <a:off x="1358683" y="1729528"/>
            <a:ext cx="3556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Sep 10</a:t>
            </a:r>
          </a:p>
        </p:txBody>
      </p:sp>
      <p:sp>
        <p:nvSpPr>
          <p:cNvPr id="103" name="OTLSHAPE_T_9d5380b9debd4df68f6b0c4eb0c96a31_EndDate">
            <a:extLst>
              <a:ext uri="{FF2B5EF4-FFF2-40B4-BE49-F238E27FC236}">
                <a16:creationId xmlns:a16="http://schemas.microsoft.com/office/drawing/2014/main" id="{E9678488-3EE5-CCD1-0D3C-DEB6258E0811}"/>
              </a:ext>
            </a:extLst>
          </p:cNvPr>
          <p:cNvSpPr txBox="1"/>
          <p:nvPr>
            <p:custDataLst>
              <p:tags r:id="rId97"/>
            </p:custDataLst>
          </p:nvPr>
        </p:nvSpPr>
        <p:spPr>
          <a:xfrm>
            <a:off x="2205653" y="1729528"/>
            <a:ext cx="3556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Sep 15</a:t>
            </a:r>
          </a:p>
        </p:txBody>
      </p:sp>
      <p:sp>
        <p:nvSpPr>
          <p:cNvPr id="104" name="OTLSHAPE_T_9d5380b9debd4df68f6b0c4eb0c96a31_Title">
            <a:extLst>
              <a:ext uri="{FF2B5EF4-FFF2-40B4-BE49-F238E27FC236}">
                <a16:creationId xmlns:a16="http://schemas.microsoft.com/office/drawing/2014/main" id="{D92FF4ED-84EA-08D6-95EB-04A9CC019897}"/>
              </a:ext>
            </a:extLst>
          </p:cNvPr>
          <p:cNvSpPr txBox="1"/>
          <p:nvPr>
            <p:custDataLst>
              <p:tags r:id="rId98"/>
            </p:custDataLst>
          </p:nvPr>
        </p:nvSpPr>
        <p:spPr>
          <a:xfrm>
            <a:off x="127000" y="1714013"/>
            <a:ext cx="965200" cy="186055"/>
          </a:xfrm>
          <a:prstGeom prst="rect">
            <a:avLst/>
          </a:prstGeom>
          <a:noFill/>
        </p:spPr>
        <p:txBody>
          <a:bodyPr vert="horz" wrap="square" lIns="0" tIns="0" rIns="0" bIns="0" rtlCol="0" anchor="ctr" anchorCtr="0">
            <a:spAutoFit/>
          </a:bodyPr>
          <a:lstStyle/>
          <a:p>
            <a:r>
              <a:rPr lang="en-IN" sz="1200" b="1" spc="-8">
                <a:solidFill>
                  <a:srgbClr val="04617B"/>
                </a:solidFill>
                <a:latin typeface="Calibri" panose="020F0502020204030204" pitchFamily="34" charset="0"/>
              </a:rPr>
              <a:t>Data Collection</a:t>
            </a:r>
          </a:p>
        </p:txBody>
      </p:sp>
      <p:sp>
        <p:nvSpPr>
          <p:cNvPr id="107" name="OTLSHAPE_T_6573890993b14c1aa662ed3084f33bf0_Duration" hidden="1">
            <a:extLst>
              <a:ext uri="{FF2B5EF4-FFF2-40B4-BE49-F238E27FC236}">
                <a16:creationId xmlns:a16="http://schemas.microsoft.com/office/drawing/2014/main" id="{3170A1EB-51AB-F174-F4ED-5DBD80C738A4}"/>
              </a:ext>
            </a:extLst>
          </p:cNvPr>
          <p:cNvSpPr txBox="1"/>
          <p:nvPr>
            <p:custDataLst>
              <p:tags r:id="rId99"/>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7 days</a:t>
            </a:r>
          </a:p>
        </p:txBody>
      </p:sp>
      <p:sp>
        <p:nvSpPr>
          <p:cNvPr id="108" name="OTLSHAPE_T_6573890993b14c1aa662ed3084f33bf0_TextPercentage" hidden="1">
            <a:extLst>
              <a:ext uri="{FF2B5EF4-FFF2-40B4-BE49-F238E27FC236}">
                <a16:creationId xmlns:a16="http://schemas.microsoft.com/office/drawing/2014/main" id="{00ABCE3C-E4B6-A66D-A1CA-D5DF60C37184}"/>
              </a:ext>
            </a:extLst>
          </p:cNvPr>
          <p:cNvSpPr txBox="1"/>
          <p:nvPr>
            <p:custDataLst>
              <p:tags r:id="rId100"/>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09" name="OTLSHAPE_T_6573890993b14c1aa662ed3084f33bf0_JoinedDate" hidden="1">
            <a:extLst>
              <a:ext uri="{FF2B5EF4-FFF2-40B4-BE49-F238E27FC236}">
                <a16:creationId xmlns:a16="http://schemas.microsoft.com/office/drawing/2014/main" id="{22172FF8-412C-D047-B0BA-3855E30A25F9}"/>
              </a:ext>
            </a:extLst>
          </p:cNvPr>
          <p:cNvSpPr txBox="1"/>
          <p:nvPr>
            <p:custDataLst>
              <p:tags r:id="rId101"/>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10" name="OTLSHAPE_T_6573890993b14c1aa662ed3084f33bf0_StartDate">
            <a:extLst>
              <a:ext uri="{FF2B5EF4-FFF2-40B4-BE49-F238E27FC236}">
                <a16:creationId xmlns:a16="http://schemas.microsoft.com/office/drawing/2014/main" id="{2DD2FBFB-E5DE-9BD4-9762-0152D59759C4}"/>
              </a:ext>
            </a:extLst>
          </p:cNvPr>
          <p:cNvSpPr txBox="1"/>
          <p:nvPr>
            <p:custDataLst>
              <p:tags r:id="rId102"/>
            </p:custDataLst>
          </p:nvPr>
        </p:nvSpPr>
        <p:spPr>
          <a:xfrm>
            <a:off x="1758363" y="2059728"/>
            <a:ext cx="3556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Sep 16</a:t>
            </a:r>
          </a:p>
        </p:txBody>
      </p:sp>
      <p:sp>
        <p:nvSpPr>
          <p:cNvPr id="111" name="OTLSHAPE_T_6573890993b14c1aa662ed3084f33bf0_EndDate">
            <a:extLst>
              <a:ext uri="{FF2B5EF4-FFF2-40B4-BE49-F238E27FC236}">
                <a16:creationId xmlns:a16="http://schemas.microsoft.com/office/drawing/2014/main" id="{F272CA32-04CA-5961-D0FE-6AEA0154B2A2}"/>
              </a:ext>
            </a:extLst>
          </p:cNvPr>
          <p:cNvSpPr txBox="1"/>
          <p:nvPr>
            <p:custDataLst>
              <p:tags r:id="rId103"/>
            </p:custDataLst>
          </p:nvPr>
        </p:nvSpPr>
        <p:spPr>
          <a:xfrm>
            <a:off x="2805173" y="2059728"/>
            <a:ext cx="3556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Sep 24</a:t>
            </a:r>
          </a:p>
        </p:txBody>
      </p:sp>
      <p:sp>
        <p:nvSpPr>
          <p:cNvPr id="112" name="OTLSHAPE_T_6573890993b14c1aa662ed3084f33bf0_Title">
            <a:extLst>
              <a:ext uri="{FF2B5EF4-FFF2-40B4-BE49-F238E27FC236}">
                <a16:creationId xmlns:a16="http://schemas.microsoft.com/office/drawing/2014/main" id="{78967AE2-CA1C-CCC7-5370-23A8EC099757}"/>
              </a:ext>
            </a:extLst>
          </p:cNvPr>
          <p:cNvSpPr txBox="1"/>
          <p:nvPr>
            <p:custDataLst>
              <p:tags r:id="rId104"/>
            </p:custDataLst>
          </p:nvPr>
        </p:nvSpPr>
        <p:spPr>
          <a:xfrm>
            <a:off x="127000" y="2044213"/>
            <a:ext cx="1219200" cy="186055"/>
          </a:xfrm>
          <a:prstGeom prst="rect">
            <a:avLst/>
          </a:prstGeom>
          <a:noFill/>
        </p:spPr>
        <p:txBody>
          <a:bodyPr vert="horz" wrap="square" lIns="0" tIns="0" rIns="0" bIns="0" rtlCol="0" anchor="ctr" anchorCtr="0">
            <a:spAutoFit/>
          </a:bodyPr>
          <a:lstStyle/>
          <a:p>
            <a:r>
              <a:rPr lang="en-IN" sz="1200" b="1" spc="-6">
                <a:solidFill>
                  <a:srgbClr val="04617B"/>
                </a:solidFill>
                <a:latin typeface="Calibri" panose="020F0502020204030204" pitchFamily="34" charset="0"/>
              </a:rPr>
              <a:t>Preprocessing Data</a:t>
            </a:r>
          </a:p>
        </p:txBody>
      </p:sp>
      <p:sp>
        <p:nvSpPr>
          <p:cNvPr id="115" name="OTLSHAPE_T_fa00e8de85da493185eb112c03fe3ab8_Duration" hidden="1">
            <a:extLst>
              <a:ext uri="{FF2B5EF4-FFF2-40B4-BE49-F238E27FC236}">
                <a16:creationId xmlns:a16="http://schemas.microsoft.com/office/drawing/2014/main" id="{7344C1C6-E48A-B9FB-CBCB-85BB58917071}"/>
              </a:ext>
            </a:extLst>
          </p:cNvPr>
          <p:cNvSpPr txBox="1"/>
          <p:nvPr>
            <p:custDataLst>
              <p:tags r:id="rId105"/>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4 days</a:t>
            </a:r>
          </a:p>
        </p:txBody>
      </p:sp>
      <p:sp>
        <p:nvSpPr>
          <p:cNvPr id="116" name="OTLSHAPE_T_fa00e8de85da493185eb112c03fe3ab8_TextPercentage" hidden="1">
            <a:extLst>
              <a:ext uri="{FF2B5EF4-FFF2-40B4-BE49-F238E27FC236}">
                <a16:creationId xmlns:a16="http://schemas.microsoft.com/office/drawing/2014/main" id="{0C621C2C-A2A7-CD6B-7444-5CA9A4DA8F70}"/>
              </a:ext>
            </a:extLst>
          </p:cNvPr>
          <p:cNvSpPr txBox="1"/>
          <p:nvPr>
            <p:custDataLst>
              <p:tags r:id="rId106"/>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17" name="OTLSHAPE_T_fa00e8de85da493185eb112c03fe3ab8_JoinedDate" hidden="1">
            <a:extLst>
              <a:ext uri="{FF2B5EF4-FFF2-40B4-BE49-F238E27FC236}">
                <a16:creationId xmlns:a16="http://schemas.microsoft.com/office/drawing/2014/main" id="{D964698F-22A8-05F7-331B-CAA67978F957}"/>
              </a:ext>
            </a:extLst>
          </p:cNvPr>
          <p:cNvSpPr txBox="1"/>
          <p:nvPr>
            <p:custDataLst>
              <p:tags r:id="rId107"/>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18" name="OTLSHAPE_T_fa00e8de85da493185eb112c03fe3ab8_StartDate">
            <a:extLst>
              <a:ext uri="{FF2B5EF4-FFF2-40B4-BE49-F238E27FC236}">
                <a16:creationId xmlns:a16="http://schemas.microsoft.com/office/drawing/2014/main" id="{8E4D0575-C936-1496-632C-634640791AE9}"/>
              </a:ext>
            </a:extLst>
          </p:cNvPr>
          <p:cNvSpPr txBox="1"/>
          <p:nvPr>
            <p:custDataLst>
              <p:tags r:id="rId108"/>
            </p:custDataLst>
          </p:nvPr>
        </p:nvSpPr>
        <p:spPr>
          <a:xfrm>
            <a:off x="3698065" y="2389928"/>
            <a:ext cx="3429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Oct 15</a:t>
            </a:r>
          </a:p>
        </p:txBody>
      </p:sp>
      <p:sp>
        <p:nvSpPr>
          <p:cNvPr id="119" name="OTLSHAPE_T_fa00e8de85da493185eb112c03fe3ab8_EndDate">
            <a:extLst>
              <a:ext uri="{FF2B5EF4-FFF2-40B4-BE49-F238E27FC236}">
                <a16:creationId xmlns:a16="http://schemas.microsoft.com/office/drawing/2014/main" id="{E0326A11-3C09-4A74-670D-8D8146D5B947}"/>
              </a:ext>
            </a:extLst>
          </p:cNvPr>
          <p:cNvSpPr txBox="1"/>
          <p:nvPr>
            <p:custDataLst>
              <p:tags r:id="rId109"/>
            </p:custDataLst>
          </p:nvPr>
        </p:nvSpPr>
        <p:spPr>
          <a:xfrm>
            <a:off x="4537119" y="2389928"/>
            <a:ext cx="3429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Oct 20</a:t>
            </a:r>
          </a:p>
        </p:txBody>
      </p:sp>
      <p:sp>
        <p:nvSpPr>
          <p:cNvPr id="120" name="OTLSHAPE_T_fa00e8de85da493185eb112c03fe3ab8_Title">
            <a:extLst>
              <a:ext uri="{FF2B5EF4-FFF2-40B4-BE49-F238E27FC236}">
                <a16:creationId xmlns:a16="http://schemas.microsoft.com/office/drawing/2014/main" id="{5BDFF369-835E-5290-ED1A-E62995FEE66C}"/>
              </a:ext>
            </a:extLst>
          </p:cNvPr>
          <p:cNvSpPr txBox="1"/>
          <p:nvPr>
            <p:custDataLst>
              <p:tags r:id="rId110"/>
            </p:custDataLst>
          </p:nvPr>
        </p:nvSpPr>
        <p:spPr>
          <a:xfrm>
            <a:off x="127000" y="2374413"/>
            <a:ext cx="1346200" cy="186055"/>
          </a:xfrm>
          <a:prstGeom prst="rect">
            <a:avLst/>
          </a:prstGeom>
          <a:noFill/>
        </p:spPr>
        <p:txBody>
          <a:bodyPr vert="horz" wrap="square" lIns="0" tIns="0" rIns="0" bIns="0" rtlCol="0" anchor="ctr" anchorCtr="0">
            <a:spAutoFit/>
          </a:bodyPr>
          <a:lstStyle/>
          <a:p>
            <a:r>
              <a:rPr lang="en-IN" sz="1200" b="1" spc="-6">
                <a:solidFill>
                  <a:srgbClr val="04617B"/>
                </a:solidFill>
                <a:latin typeface="Calibri" panose="020F0502020204030204" pitchFamily="34" charset="0"/>
              </a:rPr>
              <a:t>Similarity Calculation</a:t>
            </a:r>
          </a:p>
        </p:txBody>
      </p:sp>
      <p:sp>
        <p:nvSpPr>
          <p:cNvPr id="123" name="OTLSHAPE_T_1ee99e603ab74d45b2af421cd8500808_Duration" hidden="1">
            <a:extLst>
              <a:ext uri="{FF2B5EF4-FFF2-40B4-BE49-F238E27FC236}">
                <a16:creationId xmlns:a16="http://schemas.microsoft.com/office/drawing/2014/main" id="{92001405-C244-EF38-F99F-F102820E5DD9}"/>
              </a:ext>
            </a:extLst>
          </p:cNvPr>
          <p:cNvSpPr txBox="1"/>
          <p:nvPr>
            <p:custDataLst>
              <p:tags r:id="rId111"/>
            </p:custDataLst>
          </p:nvPr>
        </p:nvSpPr>
        <p:spPr>
          <a:xfrm>
            <a:off x="12700" y="-310466"/>
            <a:ext cx="3937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20 days</a:t>
            </a:r>
          </a:p>
        </p:txBody>
      </p:sp>
      <p:sp>
        <p:nvSpPr>
          <p:cNvPr id="124" name="OTLSHAPE_T_1ee99e603ab74d45b2af421cd8500808_TextPercentage" hidden="1">
            <a:extLst>
              <a:ext uri="{FF2B5EF4-FFF2-40B4-BE49-F238E27FC236}">
                <a16:creationId xmlns:a16="http://schemas.microsoft.com/office/drawing/2014/main" id="{FB2662BC-185A-678B-00E3-3FDFB5C8096A}"/>
              </a:ext>
            </a:extLst>
          </p:cNvPr>
          <p:cNvSpPr txBox="1"/>
          <p:nvPr>
            <p:custDataLst>
              <p:tags r:id="rId112"/>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25" name="OTLSHAPE_T_1ee99e603ab74d45b2af421cd8500808_JoinedDate" hidden="1">
            <a:extLst>
              <a:ext uri="{FF2B5EF4-FFF2-40B4-BE49-F238E27FC236}">
                <a16:creationId xmlns:a16="http://schemas.microsoft.com/office/drawing/2014/main" id="{352BB961-1594-B22A-1A17-5FF9D42D2987}"/>
              </a:ext>
            </a:extLst>
          </p:cNvPr>
          <p:cNvSpPr txBox="1"/>
          <p:nvPr>
            <p:custDataLst>
              <p:tags r:id="rId113"/>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26" name="OTLSHAPE_T_1ee99e603ab74d45b2af421cd8500808_StartDate">
            <a:extLst>
              <a:ext uri="{FF2B5EF4-FFF2-40B4-BE49-F238E27FC236}">
                <a16:creationId xmlns:a16="http://schemas.microsoft.com/office/drawing/2014/main" id="{D266D525-7BE8-85A1-0582-BE60BC1704FD}"/>
              </a:ext>
            </a:extLst>
          </p:cNvPr>
          <p:cNvSpPr txBox="1"/>
          <p:nvPr>
            <p:custDataLst>
              <p:tags r:id="rId114"/>
            </p:custDataLst>
          </p:nvPr>
        </p:nvSpPr>
        <p:spPr>
          <a:xfrm>
            <a:off x="4097745" y="2720128"/>
            <a:ext cx="3429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Oct 21</a:t>
            </a:r>
          </a:p>
        </p:txBody>
      </p:sp>
      <p:sp>
        <p:nvSpPr>
          <p:cNvPr id="127" name="OTLSHAPE_T_1ee99e603ab74d45b2af421cd8500808_EndDate">
            <a:extLst>
              <a:ext uri="{FF2B5EF4-FFF2-40B4-BE49-F238E27FC236}">
                <a16:creationId xmlns:a16="http://schemas.microsoft.com/office/drawing/2014/main" id="{2E8C53A1-C738-30B3-8190-9B21EEC377A2}"/>
              </a:ext>
            </a:extLst>
          </p:cNvPr>
          <p:cNvSpPr txBox="1"/>
          <p:nvPr>
            <p:custDataLst>
              <p:tags r:id="rId115"/>
            </p:custDataLst>
          </p:nvPr>
        </p:nvSpPr>
        <p:spPr>
          <a:xfrm>
            <a:off x="6269065" y="2720128"/>
            <a:ext cx="3683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Nov 15</a:t>
            </a:r>
          </a:p>
        </p:txBody>
      </p:sp>
      <p:sp>
        <p:nvSpPr>
          <p:cNvPr id="128" name="OTLSHAPE_T_1ee99e603ab74d45b2af421cd8500808_Title">
            <a:extLst>
              <a:ext uri="{FF2B5EF4-FFF2-40B4-BE49-F238E27FC236}">
                <a16:creationId xmlns:a16="http://schemas.microsoft.com/office/drawing/2014/main" id="{C2AA9EB9-24ED-FD87-E048-2374B6BCC0AE}"/>
              </a:ext>
            </a:extLst>
          </p:cNvPr>
          <p:cNvSpPr txBox="1"/>
          <p:nvPr>
            <p:custDataLst>
              <p:tags r:id="rId116"/>
            </p:custDataLst>
          </p:nvPr>
        </p:nvSpPr>
        <p:spPr>
          <a:xfrm>
            <a:off x="127000" y="2704613"/>
            <a:ext cx="1130300" cy="186055"/>
          </a:xfrm>
          <a:prstGeom prst="rect">
            <a:avLst/>
          </a:prstGeom>
          <a:noFill/>
        </p:spPr>
        <p:txBody>
          <a:bodyPr vert="horz" wrap="square" lIns="0" tIns="0" rIns="0" bIns="0" rtlCol="0" anchor="ctr" anchorCtr="0">
            <a:spAutoFit/>
          </a:bodyPr>
          <a:lstStyle/>
          <a:p>
            <a:r>
              <a:rPr lang="en-IN" sz="1200" b="1" spc="-8">
                <a:solidFill>
                  <a:srgbClr val="04617B"/>
                </a:solidFill>
                <a:latin typeface="Calibri" panose="020F0502020204030204" pitchFamily="34" charset="0"/>
              </a:rPr>
              <a:t>Machine Learning</a:t>
            </a:r>
          </a:p>
        </p:txBody>
      </p:sp>
      <p:sp>
        <p:nvSpPr>
          <p:cNvPr id="131" name="OTLSHAPE_T_a1dcccb0695b41c4a7c25ed935ab2ecc_Duration" hidden="1">
            <a:extLst>
              <a:ext uri="{FF2B5EF4-FFF2-40B4-BE49-F238E27FC236}">
                <a16:creationId xmlns:a16="http://schemas.microsoft.com/office/drawing/2014/main" id="{4B7C2C28-FCCE-1321-AC52-EB700C0AC334}"/>
              </a:ext>
            </a:extLst>
          </p:cNvPr>
          <p:cNvSpPr txBox="1"/>
          <p:nvPr>
            <p:custDataLst>
              <p:tags r:id="rId117"/>
            </p:custDataLst>
          </p:nvPr>
        </p:nvSpPr>
        <p:spPr>
          <a:xfrm>
            <a:off x="12700" y="-310466"/>
            <a:ext cx="3937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10 days</a:t>
            </a:r>
          </a:p>
        </p:txBody>
      </p:sp>
      <p:sp>
        <p:nvSpPr>
          <p:cNvPr id="132" name="OTLSHAPE_T_a1dcccb0695b41c4a7c25ed935ab2ecc_TextPercentage" hidden="1">
            <a:extLst>
              <a:ext uri="{FF2B5EF4-FFF2-40B4-BE49-F238E27FC236}">
                <a16:creationId xmlns:a16="http://schemas.microsoft.com/office/drawing/2014/main" id="{35DAE48E-81CB-F1EB-CADD-A730D2E8716A}"/>
              </a:ext>
            </a:extLst>
          </p:cNvPr>
          <p:cNvSpPr txBox="1"/>
          <p:nvPr>
            <p:custDataLst>
              <p:tags r:id="rId118"/>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33" name="OTLSHAPE_T_a1dcccb0695b41c4a7c25ed935ab2ecc_JoinedDate" hidden="1">
            <a:extLst>
              <a:ext uri="{FF2B5EF4-FFF2-40B4-BE49-F238E27FC236}">
                <a16:creationId xmlns:a16="http://schemas.microsoft.com/office/drawing/2014/main" id="{15A38CB1-B073-1928-FB9C-A2042FFB8B19}"/>
              </a:ext>
            </a:extLst>
          </p:cNvPr>
          <p:cNvSpPr txBox="1"/>
          <p:nvPr>
            <p:custDataLst>
              <p:tags r:id="rId119"/>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34" name="OTLSHAPE_T_a1dcccb0695b41c4a7c25ed935ab2ecc_StartDate">
            <a:extLst>
              <a:ext uri="{FF2B5EF4-FFF2-40B4-BE49-F238E27FC236}">
                <a16:creationId xmlns:a16="http://schemas.microsoft.com/office/drawing/2014/main" id="{840A4293-971B-7AC3-D954-A8BDF77AE36C}"/>
              </a:ext>
            </a:extLst>
          </p:cNvPr>
          <p:cNvSpPr txBox="1"/>
          <p:nvPr>
            <p:custDataLst>
              <p:tags r:id="rId120"/>
            </p:custDataLst>
          </p:nvPr>
        </p:nvSpPr>
        <p:spPr>
          <a:xfrm>
            <a:off x="5804249" y="3050328"/>
            <a:ext cx="3683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Nov 16</a:t>
            </a:r>
          </a:p>
        </p:txBody>
      </p:sp>
      <p:sp>
        <p:nvSpPr>
          <p:cNvPr id="135" name="OTLSHAPE_T_a1dcccb0695b41c4a7c25ed935ab2ecc_EndDate">
            <a:extLst>
              <a:ext uri="{FF2B5EF4-FFF2-40B4-BE49-F238E27FC236}">
                <a16:creationId xmlns:a16="http://schemas.microsoft.com/office/drawing/2014/main" id="{76E0DC97-4954-EC72-A2B3-46DE21C36069}"/>
              </a:ext>
            </a:extLst>
          </p:cNvPr>
          <p:cNvSpPr txBox="1"/>
          <p:nvPr>
            <p:custDataLst>
              <p:tags r:id="rId121"/>
            </p:custDataLst>
          </p:nvPr>
        </p:nvSpPr>
        <p:spPr>
          <a:xfrm>
            <a:off x="7268264" y="3050328"/>
            <a:ext cx="3683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Nov 30</a:t>
            </a:r>
          </a:p>
        </p:txBody>
      </p:sp>
      <p:sp>
        <p:nvSpPr>
          <p:cNvPr id="136" name="OTLSHAPE_T_a1dcccb0695b41c4a7c25ed935ab2ecc_Title">
            <a:extLst>
              <a:ext uri="{FF2B5EF4-FFF2-40B4-BE49-F238E27FC236}">
                <a16:creationId xmlns:a16="http://schemas.microsoft.com/office/drawing/2014/main" id="{DE2593D2-6F9B-E354-8FD3-B15702A59086}"/>
              </a:ext>
            </a:extLst>
          </p:cNvPr>
          <p:cNvSpPr txBox="1"/>
          <p:nvPr>
            <p:custDataLst>
              <p:tags r:id="rId122"/>
            </p:custDataLst>
          </p:nvPr>
        </p:nvSpPr>
        <p:spPr>
          <a:xfrm>
            <a:off x="127000" y="3034812"/>
            <a:ext cx="1143000" cy="186055"/>
          </a:xfrm>
          <a:prstGeom prst="rect">
            <a:avLst/>
          </a:prstGeom>
          <a:noFill/>
        </p:spPr>
        <p:txBody>
          <a:bodyPr vert="horz" wrap="square" lIns="0" tIns="0" rIns="0" bIns="0" rtlCol="0" anchor="ctr" anchorCtr="0">
            <a:spAutoFit/>
          </a:bodyPr>
          <a:lstStyle/>
          <a:p>
            <a:r>
              <a:rPr lang="en-IN" sz="1200" b="1" spc="-6" dirty="0">
                <a:solidFill>
                  <a:srgbClr val="04617B"/>
                </a:solidFill>
                <a:latin typeface="Calibri" panose="020F0502020204030204" pitchFamily="34" charset="0"/>
              </a:rPr>
              <a:t>Data Visualization</a:t>
            </a:r>
          </a:p>
        </p:txBody>
      </p:sp>
      <p:sp>
        <p:nvSpPr>
          <p:cNvPr id="139" name="OTLSHAPE_T_ab61448146b342978ef071f331b1a0d8_Duration" hidden="1">
            <a:extLst>
              <a:ext uri="{FF2B5EF4-FFF2-40B4-BE49-F238E27FC236}">
                <a16:creationId xmlns:a16="http://schemas.microsoft.com/office/drawing/2014/main" id="{9B2E58B2-2E86-C32C-1133-3D990115C5A9}"/>
              </a:ext>
            </a:extLst>
          </p:cNvPr>
          <p:cNvSpPr txBox="1"/>
          <p:nvPr>
            <p:custDataLst>
              <p:tags r:id="rId123"/>
            </p:custDataLst>
          </p:nvPr>
        </p:nvSpPr>
        <p:spPr>
          <a:xfrm>
            <a:off x="12700" y="-310466"/>
            <a:ext cx="3937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10 days</a:t>
            </a:r>
          </a:p>
        </p:txBody>
      </p:sp>
      <p:sp>
        <p:nvSpPr>
          <p:cNvPr id="140" name="OTLSHAPE_T_ab61448146b342978ef071f331b1a0d8_TextPercentage" hidden="1">
            <a:extLst>
              <a:ext uri="{FF2B5EF4-FFF2-40B4-BE49-F238E27FC236}">
                <a16:creationId xmlns:a16="http://schemas.microsoft.com/office/drawing/2014/main" id="{AAD09DB1-5A79-484B-20AE-0A5439C5A26C}"/>
              </a:ext>
            </a:extLst>
          </p:cNvPr>
          <p:cNvSpPr txBox="1"/>
          <p:nvPr>
            <p:custDataLst>
              <p:tags r:id="rId124"/>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41" name="OTLSHAPE_T_ab61448146b342978ef071f331b1a0d8_JoinedDate" hidden="1">
            <a:extLst>
              <a:ext uri="{FF2B5EF4-FFF2-40B4-BE49-F238E27FC236}">
                <a16:creationId xmlns:a16="http://schemas.microsoft.com/office/drawing/2014/main" id="{E397B654-0DA3-1E24-8220-DC449C21263A}"/>
              </a:ext>
            </a:extLst>
          </p:cNvPr>
          <p:cNvSpPr txBox="1"/>
          <p:nvPr>
            <p:custDataLst>
              <p:tags r:id="rId125"/>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42" name="OTLSHAPE_T_ab61448146b342978ef071f331b1a0d8_StartDate">
            <a:extLst>
              <a:ext uri="{FF2B5EF4-FFF2-40B4-BE49-F238E27FC236}">
                <a16:creationId xmlns:a16="http://schemas.microsoft.com/office/drawing/2014/main" id="{1B9DA986-199D-2EF2-4A05-2E7FA9348168}"/>
              </a:ext>
            </a:extLst>
          </p:cNvPr>
          <p:cNvSpPr txBox="1"/>
          <p:nvPr>
            <p:custDataLst>
              <p:tags r:id="rId126"/>
            </p:custDataLst>
          </p:nvPr>
        </p:nvSpPr>
        <p:spPr>
          <a:xfrm>
            <a:off x="6878548" y="3380528"/>
            <a:ext cx="2921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Dec 1</a:t>
            </a:r>
          </a:p>
        </p:txBody>
      </p:sp>
      <p:sp>
        <p:nvSpPr>
          <p:cNvPr id="143" name="OTLSHAPE_T_ab61448146b342978ef071f331b1a0d8_EndDate">
            <a:extLst>
              <a:ext uri="{FF2B5EF4-FFF2-40B4-BE49-F238E27FC236}">
                <a16:creationId xmlns:a16="http://schemas.microsoft.com/office/drawing/2014/main" id="{8D990EA1-F24D-20EE-C25D-6AE56A8E0FBF}"/>
              </a:ext>
            </a:extLst>
          </p:cNvPr>
          <p:cNvSpPr txBox="1"/>
          <p:nvPr>
            <p:custDataLst>
              <p:tags r:id="rId127"/>
            </p:custDataLst>
          </p:nvPr>
        </p:nvSpPr>
        <p:spPr>
          <a:xfrm>
            <a:off x="8200851" y="3380528"/>
            <a:ext cx="3556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Dec 14</a:t>
            </a:r>
          </a:p>
        </p:txBody>
      </p:sp>
      <p:sp>
        <p:nvSpPr>
          <p:cNvPr id="144" name="OTLSHAPE_T_ab61448146b342978ef071f331b1a0d8_Title">
            <a:extLst>
              <a:ext uri="{FF2B5EF4-FFF2-40B4-BE49-F238E27FC236}">
                <a16:creationId xmlns:a16="http://schemas.microsoft.com/office/drawing/2014/main" id="{C654CD9A-803E-B78D-633C-56A65A55FD4D}"/>
              </a:ext>
            </a:extLst>
          </p:cNvPr>
          <p:cNvSpPr txBox="1"/>
          <p:nvPr>
            <p:custDataLst>
              <p:tags r:id="rId128"/>
            </p:custDataLst>
          </p:nvPr>
        </p:nvSpPr>
        <p:spPr>
          <a:xfrm>
            <a:off x="127000" y="3365013"/>
            <a:ext cx="622300" cy="186055"/>
          </a:xfrm>
          <a:prstGeom prst="rect">
            <a:avLst/>
          </a:prstGeom>
          <a:noFill/>
        </p:spPr>
        <p:txBody>
          <a:bodyPr vert="horz" wrap="square" lIns="0" tIns="0" rIns="0" bIns="0" rtlCol="0" anchor="ctr" anchorCtr="0">
            <a:spAutoFit/>
          </a:bodyPr>
          <a:lstStyle/>
          <a:p>
            <a:r>
              <a:rPr lang="en-IN" sz="1200" b="1" spc="-10">
                <a:solidFill>
                  <a:srgbClr val="04617B"/>
                </a:solidFill>
                <a:latin typeface="Calibri" panose="020F0502020204030204" pitchFamily="34" charset="0"/>
              </a:rPr>
              <a:t>Front End</a:t>
            </a:r>
          </a:p>
        </p:txBody>
      </p:sp>
      <p:sp>
        <p:nvSpPr>
          <p:cNvPr id="147" name="OTLSHAPE_T_e0cc100f850444f38d1754b15685096c_Duration" hidden="1">
            <a:extLst>
              <a:ext uri="{FF2B5EF4-FFF2-40B4-BE49-F238E27FC236}">
                <a16:creationId xmlns:a16="http://schemas.microsoft.com/office/drawing/2014/main" id="{246AD86F-4015-8C3F-4D35-D7F7FCA72046}"/>
              </a:ext>
            </a:extLst>
          </p:cNvPr>
          <p:cNvSpPr txBox="1"/>
          <p:nvPr>
            <p:custDataLst>
              <p:tags r:id="rId129"/>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5 days</a:t>
            </a:r>
          </a:p>
        </p:txBody>
      </p:sp>
      <p:sp>
        <p:nvSpPr>
          <p:cNvPr id="148" name="OTLSHAPE_T_e0cc100f850444f38d1754b15685096c_TextPercentage" hidden="1">
            <a:extLst>
              <a:ext uri="{FF2B5EF4-FFF2-40B4-BE49-F238E27FC236}">
                <a16:creationId xmlns:a16="http://schemas.microsoft.com/office/drawing/2014/main" id="{0D7DCA17-01AB-9A0A-8890-9328771CDAC8}"/>
              </a:ext>
            </a:extLst>
          </p:cNvPr>
          <p:cNvSpPr txBox="1"/>
          <p:nvPr>
            <p:custDataLst>
              <p:tags r:id="rId130"/>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49" name="OTLSHAPE_T_e0cc100f850444f38d1754b15685096c_JoinedDate" hidden="1">
            <a:extLst>
              <a:ext uri="{FF2B5EF4-FFF2-40B4-BE49-F238E27FC236}">
                <a16:creationId xmlns:a16="http://schemas.microsoft.com/office/drawing/2014/main" id="{5F67554F-2BBD-6C2E-5059-2A0978DD4482}"/>
              </a:ext>
            </a:extLst>
          </p:cNvPr>
          <p:cNvSpPr txBox="1"/>
          <p:nvPr>
            <p:custDataLst>
              <p:tags r:id="rId131"/>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50" name="OTLSHAPE_T_e0cc100f850444f38d1754b15685096c_StartDate">
            <a:extLst>
              <a:ext uri="{FF2B5EF4-FFF2-40B4-BE49-F238E27FC236}">
                <a16:creationId xmlns:a16="http://schemas.microsoft.com/office/drawing/2014/main" id="{6D9044B5-2E8C-A3B8-4191-0EF39506AE37}"/>
              </a:ext>
            </a:extLst>
          </p:cNvPr>
          <p:cNvSpPr txBox="1"/>
          <p:nvPr>
            <p:custDataLst>
              <p:tags r:id="rId132"/>
            </p:custDataLst>
          </p:nvPr>
        </p:nvSpPr>
        <p:spPr>
          <a:xfrm>
            <a:off x="7746745" y="3710728"/>
            <a:ext cx="3556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Dec 15</a:t>
            </a:r>
          </a:p>
        </p:txBody>
      </p:sp>
      <p:sp>
        <p:nvSpPr>
          <p:cNvPr id="151" name="OTLSHAPE_T_e0cc100f850444f38d1754b15685096c_EndDate">
            <a:extLst>
              <a:ext uri="{FF2B5EF4-FFF2-40B4-BE49-F238E27FC236}">
                <a16:creationId xmlns:a16="http://schemas.microsoft.com/office/drawing/2014/main" id="{97687AF8-5CF5-ABEB-CB80-C904FF3D27C5}"/>
              </a:ext>
            </a:extLst>
          </p:cNvPr>
          <p:cNvSpPr txBox="1"/>
          <p:nvPr>
            <p:custDataLst>
              <p:tags r:id="rId133"/>
            </p:custDataLst>
          </p:nvPr>
        </p:nvSpPr>
        <p:spPr>
          <a:xfrm>
            <a:off x="8600530" y="3710728"/>
            <a:ext cx="3556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Dec 20</a:t>
            </a:r>
          </a:p>
        </p:txBody>
      </p:sp>
      <p:sp>
        <p:nvSpPr>
          <p:cNvPr id="152" name="OTLSHAPE_T_e0cc100f850444f38d1754b15685096c_Title">
            <a:extLst>
              <a:ext uri="{FF2B5EF4-FFF2-40B4-BE49-F238E27FC236}">
                <a16:creationId xmlns:a16="http://schemas.microsoft.com/office/drawing/2014/main" id="{CFCCA4E2-2E77-B0EC-E114-F380B9D31573}"/>
              </a:ext>
            </a:extLst>
          </p:cNvPr>
          <p:cNvSpPr txBox="1"/>
          <p:nvPr>
            <p:custDataLst>
              <p:tags r:id="rId134"/>
            </p:custDataLst>
          </p:nvPr>
        </p:nvSpPr>
        <p:spPr>
          <a:xfrm>
            <a:off x="127000" y="3695213"/>
            <a:ext cx="584200" cy="186055"/>
          </a:xfrm>
          <a:prstGeom prst="rect">
            <a:avLst/>
          </a:prstGeom>
          <a:noFill/>
        </p:spPr>
        <p:txBody>
          <a:bodyPr vert="horz" wrap="square" lIns="0" tIns="0" rIns="0" bIns="0" rtlCol="0" anchor="ctr" anchorCtr="0">
            <a:spAutoFit/>
          </a:bodyPr>
          <a:lstStyle/>
          <a:p>
            <a:r>
              <a:rPr lang="en-IN" sz="1200" b="1" spc="-10">
                <a:solidFill>
                  <a:srgbClr val="04617B"/>
                </a:solidFill>
                <a:latin typeface="Calibri" panose="020F0502020204030204" pitchFamily="34" charset="0"/>
              </a:rPr>
              <a:t>Back end</a:t>
            </a:r>
          </a:p>
        </p:txBody>
      </p:sp>
      <p:sp>
        <p:nvSpPr>
          <p:cNvPr id="155" name="OTLSHAPE_T_7ed7cbeeae4444429743b3eb834ebc9e_Duration" hidden="1">
            <a:extLst>
              <a:ext uri="{FF2B5EF4-FFF2-40B4-BE49-F238E27FC236}">
                <a16:creationId xmlns:a16="http://schemas.microsoft.com/office/drawing/2014/main" id="{59C33C00-DBFB-2E04-AA42-D9B6CC4F9EFD}"/>
              </a:ext>
            </a:extLst>
          </p:cNvPr>
          <p:cNvSpPr txBox="1"/>
          <p:nvPr>
            <p:custDataLst>
              <p:tags r:id="rId135"/>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3 days</a:t>
            </a:r>
          </a:p>
        </p:txBody>
      </p:sp>
      <p:sp>
        <p:nvSpPr>
          <p:cNvPr id="156" name="OTLSHAPE_T_7ed7cbeeae4444429743b3eb834ebc9e_TextPercentage" hidden="1">
            <a:extLst>
              <a:ext uri="{FF2B5EF4-FFF2-40B4-BE49-F238E27FC236}">
                <a16:creationId xmlns:a16="http://schemas.microsoft.com/office/drawing/2014/main" id="{63FEF8B7-9475-7CD8-F486-1E2E0C15AF46}"/>
              </a:ext>
            </a:extLst>
          </p:cNvPr>
          <p:cNvSpPr txBox="1"/>
          <p:nvPr>
            <p:custDataLst>
              <p:tags r:id="rId136"/>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57" name="OTLSHAPE_T_7ed7cbeeae4444429743b3eb834ebc9e_JoinedDate" hidden="1">
            <a:extLst>
              <a:ext uri="{FF2B5EF4-FFF2-40B4-BE49-F238E27FC236}">
                <a16:creationId xmlns:a16="http://schemas.microsoft.com/office/drawing/2014/main" id="{F2BACCDF-B8E8-97AD-0727-07DC02EC3119}"/>
              </a:ext>
            </a:extLst>
          </p:cNvPr>
          <p:cNvSpPr txBox="1"/>
          <p:nvPr>
            <p:custDataLst>
              <p:tags r:id="rId137"/>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58" name="OTLSHAPE_T_7ed7cbeeae4444429743b3eb834ebc9e_StartDate">
            <a:extLst>
              <a:ext uri="{FF2B5EF4-FFF2-40B4-BE49-F238E27FC236}">
                <a16:creationId xmlns:a16="http://schemas.microsoft.com/office/drawing/2014/main" id="{E665FBCF-ACBC-9985-73E5-03CFD02EDFAF}"/>
              </a:ext>
            </a:extLst>
          </p:cNvPr>
          <p:cNvSpPr txBox="1"/>
          <p:nvPr>
            <p:custDataLst>
              <p:tags r:id="rId138"/>
            </p:custDataLst>
          </p:nvPr>
        </p:nvSpPr>
        <p:spPr>
          <a:xfrm>
            <a:off x="8146424" y="4040928"/>
            <a:ext cx="3556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Dec 21</a:t>
            </a:r>
          </a:p>
        </p:txBody>
      </p:sp>
      <p:sp>
        <p:nvSpPr>
          <p:cNvPr id="159" name="OTLSHAPE_T_7ed7cbeeae4444429743b3eb834ebc9e_EndDate">
            <a:extLst>
              <a:ext uri="{FF2B5EF4-FFF2-40B4-BE49-F238E27FC236}">
                <a16:creationId xmlns:a16="http://schemas.microsoft.com/office/drawing/2014/main" id="{99E9F94E-CA41-2FA0-CD09-9278105433E1}"/>
              </a:ext>
            </a:extLst>
          </p:cNvPr>
          <p:cNvSpPr txBox="1"/>
          <p:nvPr>
            <p:custDataLst>
              <p:tags r:id="rId139"/>
            </p:custDataLst>
          </p:nvPr>
        </p:nvSpPr>
        <p:spPr>
          <a:xfrm>
            <a:off x="8933597" y="4040928"/>
            <a:ext cx="3556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Dec 25</a:t>
            </a:r>
          </a:p>
        </p:txBody>
      </p:sp>
      <p:sp>
        <p:nvSpPr>
          <p:cNvPr id="160" name="OTLSHAPE_T_7ed7cbeeae4444429743b3eb834ebc9e_Title">
            <a:extLst>
              <a:ext uri="{FF2B5EF4-FFF2-40B4-BE49-F238E27FC236}">
                <a16:creationId xmlns:a16="http://schemas.microsoft.com/office/drawing/2014/main" id="{3AEE66CC-938F-F108-6A1D-9D30435285FF}"/>
              </a:ext>
            </a:extLst>
          </p:cNvPr>
          <p:cNvSpPr txBox="1"/>
          <p:nvPr>
            <p:custDataLst>
              <p:tags r:id="rId140"/>
            </p:custDataLst>
          </p:nvPr>
        </p:nvSpPr>
        <p:spPr>
          <a:xfrm>
            <a:off x="127000" y="4025413"/>
            <a:ext cx="787400" cy="186055"/>
          </a:xfrm>
          <a:prstGeom prst="rect">
            <a:avLst/>
          </a:prstGeom>
          <a:noFill/>
        </p:spPr>
        <p:txBody>
          <a:bodyPr vert="horz" wrap="square" lIns="0" tIns="0" rIns="0" bIns="0" rtlCol="0" anchor="ctr" anchorCtr="0">
            <a:spAutoFit/>
          </a:bodyPr>
          <a:lstStyle/>
          <a:p>
            <a:r>
              <a:rPr lang="en-IN" sz="1200" b="1" spc="-8">
                <a:solidFill>
                  <a:srgbClr val="04617B"/>
                </a:solidFill>
                <a:latin typeface="Calibri" panose="020F0502020204030204" pitchFamily="34" charset="0"/>
              </a:rPr>
              <a:t>Deployment</a:t>
            </a:r>
          </a:p>
        </p:txBody>
      </p:sp>
      <p:sp>
        <p:nvSpPr>
          <p:cNvPr id="163" name="OTLSHAPE_T_9f2c56c0af804b46b4c6eaee823fdbe3_Duration" hidden="1">
            <a:extLst>
              <a:ext uri="{FF2B5EF4-FFF2-40B4-BE49-F238E27FC236}">
                <a16:creationId xmlns:a16="http://schemas.microsoft.com/office/drawing/2014/main" id="{3E35E5B3-2249-5E34-4B26-3097FAFE6197}"/>
              </a:ext>
            </a:extLst>
          </p:cNvPr>
          <p:cNvSpPr txBox="1"/>
          <p:nvPr>
            <p:custDataLst>
              <p:tags r:id="rId141"/>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3 days</a:t>
            </a:r>
          </a:p>
        </p:txBody>
      </p:sp>
      <p:sp>
        <p:nvSpPr>
          <p:cNvPr id="164" name="OTLSHAPE_T_9f2c56c0af804b46b4c6eaee823fdbe3_TextPercentage" hidden="1">
            <a:extLst>
              <a:ext uri="{FF2B5EF4-FFF2-40B4-BE49-F238E27FC236}">
                <a16:creationId xmlns:a16="http://schemas.microsoft.com/office/drawing/2014/main" id="{D68279DC-2DBA-03B5-A426-6A508E6ADE8D}"/>
              </a:ext>
            </a:extLst>
          </p:cNvPr>
          <p:cNvSpPr txBox="1"/>
          <p:nvPr>
            <p:custDataLst>
              <p:tags r:id="rId142"/>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65" name="OTLSHAPE_T_9f2c56c0af804b46b4c6eaee823fdbe3_JoinedDate" hidden="1">
            <a:extLst>
              <a:ext uri="{FF2B5EF4-FFF2-40B4-BE49-F238E27FC236}">
                <a16:creationId xmlns:a16="http://schemas.microsoft.com/office/drawing/2014/main" id="{84EC7745-F20B-5158-85DE-F61AE9431B49}"/>
              </a:ext>
            </a:extLst>
          </p:cNvPr>
          <p:cNvSpPr txBox="1"/>
          <p:nvPr>
            <p:custDataLst>
              <p:tags r:id="rId143"/>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66" name="OTLSHAPE_T_9f2c56c0af804b46b4c6eaee823fdbe3_StartDate">
            <a:extLst>
              <a:ext uri="{FF2B5EF4-FFF2-40B4-BE49-F238E27FC236}">
                <a16:creationId xmlns:a16="http://schemas.microsoft.com/office/drawing/2014/main" id="{5BA37F0B-E0BD-6FB0-04BC-C61545C835A0}"/>
              </a:ext>
            </a:extLst>
          </p:cNvPr>
          <p:cNvSpPr txBox="1"/>
          <p:nvPr>
            <p:custDataLst>
              <p:tags r:id="rId144"/>
            </p:custDataLst>
          </p:nvPr>
        </p:nvSpPr>
        <p:spPr>
          <a:xfrm>
            <a:off x="8479491" y="4371128"/>
            <a:ext cx="3556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Dec 26</a:t>
            </a:r>
          </a:p>
        </p:txBody>
      </p:sp>
      <p:sp>
        <p:nvSpPr>
          <p:cNvPr id="167" name="OTLSHAPE_T_9f2c56c0af804b46b4c6eaee823fdbe3_EndDate">
            <a:extLst>
              <a:ext uri="{FF2B5EF4-FFF2-40B4-BE49-F238E27FC236}">
                <a16:creationId xmlns:a16="http://schemas.microsoft.com/office/drawing/2014/main" id="{92C4BB95-7E40-9E21-1699-198DA34F5ABA}"/>
              </a:ext>
            </a:extLst>
          </p:cNvPr>
          <p:cNvSpPr txBox="1"/>
          <p:nvPr>
            <p:custDataLst>
              <p:tags r:id="rId145"/>
            </p:custDataLst>
          </p:nvPr>
        </p:nvSpPr>
        <p:spPr>
          <a:xfrm>
            <a:off x="9266664" y="4371128"/>
            <a:ext cx="3556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Dec 30</a:t>
            </a:r>
          </a:p>
        </p:txBody>
      </p:sp>
      <p:sp>
        <p:nvSpPr>
          <p:cNvPr id="168" name="OTLSHAPE_T_9f2c56c0af804b46b4c6eaee823fdbe3_Title">
            <a:extLst>
              <a:ext uri="{FF2B5EF4-FFF2-40B4-BE49-F238E27FC236}">
                <a16:creationId xmlns:a16="http://schemas.microsoft.com/office/drawing/2014/main" id="{A446ABE3-BB88-7A8E-744A-DBD285CC892C}"/>
              </a:ext>
            </a:extLst>
          </p:cNvPr>
          <p:cNvSpPr txBox="1"/>
          <p:nvPr>
            <p:custDataLst>
              <p:tags r:id="rId146"/>
            </p:custDataLst>
          </p:nvPr>
        </p:nvSpPr>
        <p:spPr>
          <a:xfrm>
            <a:off x="127000" y="4355613"/>
            <a:ext cx="1320800" cy="186055"/>
          </a:xfrm>
          <a:prstGeom prst="rect">
            <a:avLst/>
          </a:prstGeom>
          <a:noFill/>
        </p:spPr>
        <p:txBody>
          <a:bodyPr vert="horz" wrap="square" lIns="0" tIns="0" rIns="0" bIns="0" rtlCol="0" anchor="ctr" anchorCtr="0">
            <a:spAutoFit/>
          </a:bodyPr>
          <a:lstStyle/>
          <a:p>
            <a:r>
              <a:rPr lang="en-IN" sz="1200" b="1" spc="-6" dirty="0">
                <a:solidFill>
                  <a:srgbClr val="04617B"/>
                </a:solidFill>
                <a:latin typeface="Calibri" panose="020F0502020204030204" pitchFamily="34" charset="0"/>
              </a:rPr>
              <a:t>Security And Hosting</a:t>
            </a:r>
          </a:p>
        </p:txBody>
      </p:sp>
      <p:sp>
        <p:nvSpPr>
          <p:cNvPr id="171" name="OTLSHAPE_T_e1569554bed846669a4e37151e8945e4_Duration" hidden="1">
            <a:extLst>
              <a:ext uri="{FF2B5EF4-FFF2-40B4-BE49-F238E27FC236}">
                <a16:creationId xmlns:a16="http://schemas.microsoft.com/office/drawing/2014/main" id="{BA0508AE-A247-2789-CDC3-6E39D85D67DC}"/>
              </a:ext>
            </a:extLst>
          </p:cNvPr>
          <p:cNvSpPr txBox="1"/>
          <p:nvPr>
            <p:custDataLst>
              <p:tags r:id="rId147"/>
            </p:custDataLst>
          </p:nvPr>
        </p:nvSpPr>
        <p:spPr>
          <a:xfrm>
            <a:off x="12700" y="-233521"/>
            <a:ext cx="330200" cy="165100"/>
          </a:xfrm>
          <a:prstGeom prst="rect">
            <a:avLst/>
          </a:prstGeom>
          <a:noFill/>
        </p:spPr>
        <p:txBody>
          <a:bodyPr vert="horz" wrap="square" lIns="0" tIns="0" rIns="0" bIns="0" rtlCol="0" anchor="ctr" anchorCtr="0">
            <a:spAutoFit/>
          </a:bodyPr>
          <a:lstStyle/>
          <a:p>
            <a:r>
              <a:rPr lang="en-IN" sz="1000">
                <a:solidFill>
                  <a:srgbClr val="ED7D31"/>
                </a:solidFill>
                <a:latin typeface="Calibri" panose="020F0502020204030204" pitchFamily="34" charset="0"/>
              </a:rPr>
              <a:t>7 days</a:t>
            </a:r>
          </a:p>
        </p:txBody>
      </p:sp>
      <p:sp>
        <p:nvSpPr>
          <p:cNvPr id="172" name="OTLSHAPE_T_e1569554bed846669a4e37151e8945e4_TextPercentage" hidden="1">
            <a:extLst>
              <a:ext uri="{FF2B5EF4-FFF2-40B4-BE49-F238E27FC236}">
                <a16:creationId xmlns:a16="http://schemas.microsoft.com/office/drawing/2014/main" id="{3A3C6900-197A-639C-1105-5A9209298CDE}"/>
              </a:ext>
            </a:extLst>
          </p:cNvPr>
          <p:cNvSpPr txBox="1"/>
          <p:nvPr>
            <p:custDataLst>
              <p:tags r:id="rId148"/>
            </p:custDataLst>
          </p:nvPr>
        </p:nvSpPr>
        <p:spPr>
          <a:xfrm>
            <a:off x="12700" y="74255"/>
            <a:ext cx="0" cy="0"/>
          </a:xfrm>
          <a:prstGeom prst="rect">
            <a:avLst/>
          </a:prstGeom>
          <a:noFill/>
        </p:spPr>
        <p:txBody>
          <a:bodyPr vert="horz" wrap="square" lIns="0" tIns="0" rIns="0" bIns="0" rtlCol="0" anchor="ctr" anchorCtr="0">
            <a:spAutoFit/>
          </a:bodyPr>
          <a:lstStyle/>
          <a:p>
            <a:endParaRPr lang="en-IN" sz="1000">
              <a:solidFill>
                <a:srgbClr val="C0504D"/>
              </a:solidFill>
              <a:latin typeface="Calibri" panose="020F0502020204030204" pitchFamily="34" charset="0"/>
            </a:endParaRPr>
          </a:p>
        </p:txBody>
      </p:sp>
      <p:sp>
        <p:nvSpPr>
          <p:cNvPr id="173" name="OTLSHAPE_T_e1569554bed846669a4e37151e8945e4_JoinedDate" hidden="1">
            <a:extLst>
              <a:ext uri="{FF2B5EF4-FFF2-40B4-BE49-F238E27FC236}">
                <a16:creationId xmlns:a16="http://schemas.microsoft.com/office/drawing/2014/main" id="{687ECCA2-F4B3-D869-2EF9-332F52198BEB}"/>
              </a:ext>
            </a:extLst>
          </p:cNvPr>
          <p:cNvSpPr txBox="1"/>
          <p:nvPr>
            <p:custDataLst>
              <p:tags r:id="rId149"/>
            </p:custDataLst>
          </p:nvPr>
        </p:nvSpPr>
        <p:spPr>
          <a:xfrm>
            <a:off x="12700" y="74255"/>
            <a:ext cx="0" cy="0"/>
          </a:xfrm>
          <a:prstGeom prst="rect">
            <a:avLst/>
          </a:prstGeom>
          <a:noFill/>
        </p:spPr>
        <p:txBody>
          <a:bodyPr vert="horz" wrap="square" lIns="0" tIns="0" rIns="0" bIns="0" rtlCol="0" anchor="ctr" anchorCtr="0">
            <a:spAutoFit/>
          </a:bodyPr>
          <a:lstStyle/>
          <a:p>
            <a:pPr algn="ctr"/>
            <a:endParaRPr lang="en-IN" sz="1000">
              <a:solidFill>
                <a:srgbClr val="44546A"/>
              </a:solidFill>
              <a:latin typeface="Calibri" panose="020F0502020204030204" pitchFamily="34" charset="0"/>
            </a:endParaRPr>
          </a:p>
        </p:txBody>
      </p:sp>
      <p:sp>
        <p:nvSpPr>
          <p:cNvPr id="174" name="OTLSHAPE_T_e1569554bed846669a4e37151e8945e4_StartDate">
            <a:extLst>
              <a:ext uri="{FF2B5EF4-FFF2-40B4-BE49-F238E27FC236}">
                <a16:creationId xmlns:a16="http://schemas.microsoft.com/office/drawing/2014/main" id="{D11E2746-0008-A4B6-C275-21DE4C32C352}"/>
              </a:ext>
            </a:extLst>
          </p:cNvPr>
          <p:cNvSpPr txBox="1"/>
          <p:nvPr>
            <p:custDataLst>
              <p:tags r:id="rId150"/>
            </p:custDataLst>
          </p:nvPr>
        </p:nvSpPr>
        <p:spPr>
          <a:xfrm>
            <a:off x="8745944" y="4701328"/>
            <a:ext cx="3556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Dec 30</a:t>
            </a:r>
          </a:p>
        </p:txBody>
      </p:sp>
      <p:sp>
        <p:nvSpPr>
          <p:cNvPr id="175" name="OTLSHAPE_T_e1569554bed846669a4e37151e8945e4_EndDate">
            <a:extLst>
              <a:ext uri="{FF2B5EF4-FFF2-40B4-BE49-F238E27FC236}">
                <a16:creationId xmlns:a16="http://schemas.microsoft.com/office/drawing/2014/main" id="{7E983DB6-9611-8D23-7950-7BD5E24EB6B4}"/>
              </a:ext>
            </a:extLst>
          </p:cNvPr>
          <p:cNvSpPr txBox="1"/>
          <p:nvPr>
            <p:custDataLst>
              <p:tags r:id="rId151"/>
            </p:custDataLst>
          </p:nvPr>
        </p:nvSpPr>
        <p:spPr>
          <a:xfrm>
            <a:off x="9799570" y="4701328"/>
            <a:ext cx="2667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Jan 7</a:t>
            </a:r>
          </a:p>
        </p:txBody>
      </p:sp>
      <p:sp>
        <p:nvSpPr>
          <p:cNvPr id="176" name="OTLSHAPE_T_e1569554bed846669a4e37151e8945e4_Title">
            <a:extLst>
              <a:ext uri="{FF2B5EF4-FFF2-40B4-BE49-F238E27FC236}">
                <a16:creationId xmlns:a16="http://schemas.microsoft.com/office/drawing/2014/main" id="{319BC6C9-F50F-FA65-8149-D4FD0CF32CB4}"/>
              </a:ext>
            </a:extLst>
          </p:cNvPr>
          <p:cNvSpPr txBox="1"/>
          <p:nvPr>
            <p:custDataLst>
              <p:tags r:id="rId152"/>
            </p:custDataLst>
          </p:nvPr>
        </p:nvSpPr>
        <p:spPr>
          <a:xfrm>
            <a:off x="127000" y="4685813"/>
            <a:ext cx="1511300" cy="186055"/>
          </a:xfrm>
          <a:prstGeom prst="rect">
            <a:avLst/>
          </a:prstGeom>
          <a:noFill/>
        </p:spPr>
        <p:txBody>
          <a:bodyPr vert="horz" wrap="square" lIns="0" tIns="0" rIns="0" bIns="0" rtlCol="0" anchor="ctr" anchorCtr="0">
            <a:spAutoFit/>
          </a:bodyPr>
          <a:lstStyle/>
          <a:p>
            <a:r>
              <a:rPr lang="en-IN" sz="1200" b="1" spc="-8">
                <a:solidFill>
                  <a:srgbClr val="04617B"/>
                </a:solidFill>
                <a:latin typeface="Calibri" panose="020F0502020204030204" pitchFamily="34" charset="0"/>
              </a:rPr>
              <a:t>Logging and Monitoring</a:t>
            </a:r>
          </a:p>
        </p:txBody>
      </p:sp>
      <p:sp>
        <p:nvSpPr>
          <p:cNvPr id="79" name="OTLSHAPE_M_6a57039e46874e729f976dc4ecf6e545_Shape">
            <a:extLst>
              <a:ext uri="{FF2B5EF4-FFF2-40B4-BE49-F238E27FC236}">
                <a16:creationId xmlns:a16="http://schemas.microsoft.com/office/drawing/2014/main" id="{3F0062EA-161F-3888-12FE-03240B9F3FC8}"/>
              </a:ext>
            </a:extLst>
          </p:cNvPr>
          <p:cNvSpPr/>
          <p:nvPr>
            <p:custDataLst>
              <p:tags r:id="rId153"/>
            </p:custDataLst>
          </p:nvPr>
        </p:nvSpPr>
        <p:spPr>
          <a:xfrm>
            <a:off x="1307807" y="5134440"/>
            <a:ext cx="228600" cy="254000"/>
          </a:xfrm>
          <a:prstGeom prst="triangle">
            <a:avLst/>
          </a:prstGeom>
          <a:solidFill>
            <a:srgbClr val="A5C249"/>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TLSHAPE_M_5c394e120cc848c5b597d16c9df3a46e_Shape">
            <a:extLst>
              <a:ext uri="{FF2B5EF4-FFF2-40B4-BE49-F238E27FC236}">
                <a16:creationId xmlns:a16="http://schemas.microsoft.com/office/drawing/2014/main" id="{D84DDC36-54CA-C530-3E72-17FCD5BCC352}"/>
              </a:ext>
            </a:extLst>
          </p:cNvPr>
          <p:cNvSpPr/>
          <p:nvPr>
            <p:custDataLst>
              <p:tags r:id="rId154"/>
            </p:custDataLst>
          </p:nvPr>
        </p:nvSpPr>
        <p:spPr>
          <a:xfrm>
            <a:off x="9634470" y="5134440"/>
            <a:ext cx="228600" cy="254000"/>
          </a:xfrm>
          <a:prstGeom prst="star8">
            <a:avLst/>
          </a:prstGeom>
          <a:solidFill>
            <a:srgbClr val="ED7D31"/>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TLSHAPE_M_0a3c375f0fbe462fb18e3a0603ccda78_Shape">
            <a:extLst>
              <a:ext uri="{FF2B5EF4-FFF2-40B4-BE49-F238E27FC236}">
                <a16:creationId xmlns:a16="http://schemas.microsoft.com/office/drawing/2014/main" id="{83E89B03-5B5F-6F46-F58E-5069636433DD}"/>
              </a:ext>
            </a:extLst>
          </p:cNvPr>
          <p:cNvSpPr/>
          <p:nvPr>
            <p:custDataLst>
              <p:tags r:id="rId155"/>
            </p:custDataLst>
          </p:nvPr>
        </p:nvSpPr>
        <p:spPr>
          <a:xfrm>
            <a:off x="3705886" y="5134440"/>
            <a:ext cx="228600" cy="254000"/>
          </a:xfrm>
          <a:prstGeom prst="triangle">
            <a:avLst/>
          </a:prstGeom>
          <a:solidFill>
            <a:srgbClr val="A5C249"/>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TLSHAPE_M_bbf405d55e9448a3a89cf28eca89ea62_Shape">
            <a:extLst>
              <a:ext uri="{FF2B5EF4-FFF2-40B4-BE49-F238E27FC236}">
                <a16:creationId xmlns:a16="http://schemas.microsoft.com/office/drawing/2014/main" id="{B2DC4196-9B1A-DBD2-3725-5D24D489D1F9}"/>
              </a:ext>
            </a:extLst>
          </p:cNvPr>
          <p:cNvSpPr/>
          <p:nvPr>
            <p:custDataLst>
              <p:tags r:id="rId156"/>
            </p:custDataLst>
          </p:nvPr>
        </p:nvSpPr>
        <p:spPr>
          <a:xfrm>
            <a:off x="6237191" y="5134440"/>
            <a:ext cx="228600" cy="254000"/>
          </a:xfrm>
          <a:prstGeom prst="triangle">
            <a:avLst/>
          </a:prstGeom>
          <a:solidFill>
            <a:srgbClr val="A5C249"/>
          </a:solidFill>
          <a:ln w="15875" cap="flat" cmpd="sng" algn="ctr">
            <a:noFill/>
            <a:prstDash val="solid"/>
          </a:ln>
          <a:effectLst/>
          <a:extLst>
            <a:ext uri="{91240B29-F687-4F45-9708-019B960494DF}">
              <a14:hiddenLine xmlns:a14="http://schemas.microsoft.com/office/drawing/2010/main" w="15875" cap="flat" cmpd="sng" algn="ctr">
                <a:solidFill>
                  <a:schemeClr val="accent1">
                    <a:shade val="15000"/>
                  </a:schemeClr>
                </a:solidFill>
                <a:prstDash val="soli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TLSHAPE_M_6a57039e46874e729f976dc4ecf6e545_Title">
            <a:extLst>
              <a:ext uri="{FF2B5EF4-FFF2-40B4-BE49-F238E27FC236}">
                <a16:creationId xmlns:a16="http://schemas.microsoft.com/office/drawing/2014/main" id="{18A2B8B8-259C-1226-123F-C752FFA16095}"/>
              </a:ext>
            </a:extLst>
          </p:cNvPr>
          <p:cNvSpPr txBox="1"/>
          <p:nvPr>
            <p:custDataLst>
              <p:tags r:id="rId157"/>
            </p:custDataLst>
          </p:nvPr>
        </p:nvSpPr>
        <p:spPr>
          <a:xfrm>
            <a:off x="1958420" y="5568865"/>
            <a:ext cx="546100" cy="186055"/>
          </a:xfrm>
          <a:prstGeom prst="rect">
            <a:avLst/>
          </a:prstGeom>
          <a:noFill/>
        </p:spPr>
        <p:txBody>
          <a:bodyPr vert="horz" wrap="square" lIns="0" tIns="0" rIns="0" bIns="0" rtlCol="0" anchor="ctr" anchorCtr="0">
            <a:spAutoFit/>
          </a:bodyPr>
          <a:lstStyle/>
          <a:p>
            <a:pPr algn="ctr"/>
            <a:r>
              <a:rPr lang="en-IN" sz="1200" b="1" spc="-10" dirty="0">
                <a:solidFill>
                  <a:schemeClr val="dk1"/>
                </a:solidFill>
                <a:latin typeface="Calibri" panose="020F0502020204030204" pitchFamily="34" charset="0"/>
              </a:rPr>
              <a:t>Review0</a:t>
            </a:r>
          </a:p>
        </p:txBody>
      </p:sp>
      <p:sp>
        <p:nvSpPr>
          <p:cNvPr id="78" name="OTLSHAPE_M_6a57039e46874e729f976dc4ecf6e545_Date">
            <a:extLst>
              <a:ext uri="{FF2B5EF4-FFF2-40B4-BE49-F238E27FC236}">
                <a16:creationId xmlns:a16="http://schemas.microsoft.com/office/drawing/2014/main" id="{3D263E25-46BA-4472-99E7-1E5D69E57939}"/>
              </a:ext>
            </a:extLst>
          </p:cNvPr>
          <p:cNvSpPr txBox="1"/>
          <p:nvPr>
            <p:custDataLst>
              <p:tags r:id="rId158"/>
            </p:custDataLst>
          </p:nvPr>
        </p:nvSpPr>
        <p:spPr>
          <a:xfrm>
            <a:off x="1281433" y="5413840"/>
            <a:ext cx="2921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Sep 4</a:t>
            </a:r>
          </a:p>
        </p:txBody>
      </p:sp>
      <p:sp>
        <p:nvSpPr>
          <p:cNvPr id="80" name="OTLSHAPE_M_5c394e120cc848c5b597d16c9df3a46e_Title">
            <a:extLst>
              <a:ext uri="{FF2B5EF4-FFF2-40B4-BE49-F238E27FC236}">
                <a16:creationId xmlns:a16="http://schemas.microsoft.com/office/drawing/2014/main" id="{82414552-C592-6372-7F67-46E0B8DCA84B}"/>
              </a:ext>
            </a:extLst>
          </p:cNvPr>
          <p:cNvSpPr txBox="1"/>
          <p:nvPr>
            <p:custDataLst>
              <p:tags r:id="rId159"/>
            </p:custDataLst>
          </p:nvPr>
        </p:nvSpPr>
        <p:spPr>
          <a:xfrm>
            <a:off x="9351345" y="5568865"/>
            <a:ext cx="800100" cy="186055"/>
          </a:xfrm>
          <a:prstGeom prst="rect">
            <a:avLst/>
          </a:prstGeom>
          <a:noFill/>
        </p:spPr>
        <p:txBody>
          <a:bodyPr vert="horz" wrap="square" lIns="0" tIns="0" rIns="0" bIns="0" rtlCol="0" anchor="ctr" anchorCtr="0">
            <a:spAutoFit/>
          </a:bodyPr>
          <a:lstStyle/>
          <a:p>
            <a:pPr algn="ctr"/>
            <a:r>
              <a:rPr lang="en-IN" sz="1200" b="1" spc="-8">
                <a:solidFill>
                  <a:schemeClr val="dk1"/>
                </a:solidFill>
                <a:latin typeface="Calibri" panose="020F0502020204030204" pitchFamily="34" charset="0"/>
              </a:rPr>
              <a:t>Final Review</a:t>
            </a:r>
          </a:p>
        </p:txBody>
      </p:sp>
      <p:sp>
        <p:nvSpPr>
          <p:cNvPr id="81" name="OTLSHAPE_M_5c394e120cc848c5b597d16c9df3a46e_Date">
            <a:extLst>
              <a:ext uri="{FF2B5EF4-FFF2-40B4-BE49-F238E27FC236}">
                <a16:creationId xmlns:a16="http://schemas.microsoft.com/office/drawing/2014/main" id="{F30C2C8A-6134-B91D-5FCC-86FBB7D84B9C}"/>
              </a:ext>
            </a:extLst>
          </p:cNvPr>
          <p:cNvSpPr txBox="1"/>
          <p:nvPr>
            <p:custDataLst>
              <p:tags r:id="rId160"/>
            </p:custDataLst>
          </p:nvPr>
        </p:nvSpPr>
        <p:spPr>
          <a:xfrm>
            <a:off x="9618193" y="5413840"/>
            <a:ext cx="2667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Jan 7</a:t>
            </a:r>
          </a:p>
        </p:txBody>
      </p:sp>
      <p:sp>
        <p:nvSpPr>
          <p:cNvPr id="83" name="OTLSHAPE_M_0a3c375f0fbe462fb18e3a0603ccda78_Title">
            <a:extLst>
              <a:ext uri="{FF2B5EF4-FFF2-40B4-BE49-F238E27FC236}">
                <a16:creationId xmlns:a16="http://schemas.microsoft.com/office/drawing/2014/main" id="{392D7722-104E-B943-1189-51F7697EF2D5}"/>
              </a:ext>
            </a:extLst>
          </p:cNvPr>
          <p:cNvSpPr txBox="1"/>
          <p:nvPr>
            <p:custDataLst>
              <p:tags r:id="rId161"/>
            </p:custDataLst>
          </p:nvPr>
        </p:nvSpPr>
        <p:spPr>
          <a:xfrm>
            <a:off x="3535028" y="5568865"/>
            <a:ext cx="571500" cy="186055"/>
          </a:xfrm>
          <a:prstGeom prst="rect">
            <a:avLst/>
          </a:prstGeom>
          <a:noFill/>
        </p:spPr>
        <p:txBody>
          <a:bodyPr vert="horz" wrap="square" lIns="0" tIns="0" rIns="0" bIns="0" rtlCol="0" anchor="ctr" anchorCtr="0">
            <a:spAutoFit/>
          </a:bodyPr>
          <a:lstStyle/>
          <a:p>
            <a:pPr algn="ctr"/>
            <a:r>
              <a:rPr lang="en-IN" sz="1200" b="1" spc="-10">
                <a:solidFill>
                  <a:schemeClr val="dk1"/>
                </a:solidFill>
                <a:latin typeface="Calibri" panose="020F0502020204030204" pitchFamily="34" charset="0"/>
              </a:rPr>
              <a:t>Review 1</a:t>
            </a:r>
          </a:p>
        </p:txBody>
      </p:sp>
      <p:sp>
        <p:nvSpPr>
          <p:cNvPr id="84" name="OTLSHAPE_M_0a3c375f0fbe462fb18e3a0603ccda78_Date">
            <a:extLst>
              <a:ext uri="{FF2B5EF4-FFF2-40B4-BE49-F238E27FC236}">
                <a16:creationId xmlns:a16="http://schemas.microsoft.com/office/drawing/2014/main" id="{9B9DB486-1815-BA4C-33F3-D1D602FA73AB}"/>
              </a:ext>
            </a:extLst>
          </p:cNvPr>
          <p:cNvSpPr txBox="1"/>
          <p:nvPr>
            <p:custDataLst>
              <p:tags r:id="rId162"/>
            </p:custDataLst>
          </p:nvPr>
        </p:nvSpPr>
        <p:spPr>
          <a:xfrm>
            <a:off x="3651276" y="5413840"/>
            <a:ext cx="3429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Oct 10</a:t>
            </a:r>
          </a:p>
        </p:txBody>
      </p:sp>
      <p:sp>
        <p:nvSpPr>
          <p:cNvPr id="86" name="OTLSHAPE_M_bbf405d55e9448a3a89cf28eca89ea62_Title">
            <a:extLst>
              <a:ext uri="{FF2B5EF4-FFF2-40B4-BE49-F238E27FC236}">
                <a16:creationId xmlns:a16="http://schemas.microsoft.com/office/drawing/2014/main" id="{610C108E-9B75-DA0E-EC53-D768CC257C45}"/>
              </a:ext>
            </a:extLst>
          </p:cNvPr>
          <p:cNvSpPr txBox="1"/>
          <p:nvPr>
            <p:custDataLst>
              <p:tags r:id="rId163"/>
            </p:custDataLst>
          </p:nvPr>
        </p:nvSpPr>
        <p:spPr>
          <a:xfrm>
            <a:off x="6066334" y="5568865"/>
            <a:ext cx="571500" cy="186055"/>
          </a:xfrm>
          <a:prstGeom prst="rect">
            <a:avLst/>
          </a:prstGeom>
          <a:noFill/>
        </p:spPr>
        <p:txBody>
          <a:bodyPr vert="horz" wrap="square" lIns="0" tIns="0" rIns="0" bIns="0" rtlCol="0" anchor="ctr" anchorCtr="0">
            <a:spAutoFit/>
          </a:bodyPr>
          <a:lstStyle/>
          <a:p>
            <a:pPr algn="ctr"/>
            <a:r>
              <a:rPr lang="en-IN" sz="1200" b="1" spc="-10">
                <a:solidFill>
                  <a:schemeClr val="dk1"/>
                </a:solidFill>
                <a:latin typeface="Calibri" panose="020F0502020204030204" pitchFamily="34" charset="0"/>
              </a:rPr>
              <a:t>Review 2</a:t>
            </a:r>
          </a:p>
        </p:txBody>
      </p:sp>
      <p:sp>
        <p:nvSpPr>
          <p:cNvPr id="87" name="OTLSHAPE_M_bbf405d55e9448a3a89cf28eca89ea62_Date">
            <a:extLst>
              <a:ext uri="{FF2B5EF4-FFF2-40B4-BE49-F238E27FC236}">
                <a16:creationId xmlns:a16="http://schemas.microsoft.com/office/drawing/2014/main" id="{D96E33B4-165C-E0AF-C7A3-CEBEBF22EFCD}"/>
              </a:ext>
            </a:extLst>
          </p:cNvPr>
          <p:cNvSpPr txBox="1"/>
          <p:nvPr>
            <p:custDataLst>
              <p:tags r:id="rId164"/>
            </p:custDataLst>
          </p:nvPr>
        </p:nvSpPr>
        <p:spPr>
          <a:xfrm>
            <a:off x="6169860" y="5413840"/>
            <a:ext cx="368300" cy="155025"/>
          </a:xfrm>
          <a:prstGeom prst="rect">
            <a:avLst/>
          </a:prstGeom>
          <a:noFill/>
        </p:spPr>
        <p:txBody>
          <a:bodyPr vert="horz" wrap="square" lIns="0" tIns="0" rIns="0" bIns="0" rtlCol="0" anchor="ctr" anchorCtr="0">
            <a:spAutoFit/>
          </a:bodyPr>
          <a:lstStyle/>
          <a:p>
            <a:pPr algn="ctr"/>
            <a:r>
              <a:rPr lang="en-IN" sz="1000" spc="-6">
                <a:solidFill>
                  <a:srgbClr val="44546A"/>
                </a:solidFill>
                <a:latin typeface="Calibri" panose="020F0502020204030204" pitchFamily="34" charset="0"/>
              </a:rPr>
              <a:t>Nov 17</a:t>
            </a:r>
          </a:p>
        </p:txBody>
      </p:sp>
      <p:sp>
        <p:nvSpPr>
          <p:cNvPr id="208" name="TextBox 207">
            <a:extLst>
              <a:ext uri="{FF2B5EF4-FFF2-40B4-BE49-F238E27FC236}">
                <a16:creationId xmlns:a16="http://schemas.microsoft.com/office/drawing/2014/main" id="{E246E773-4F99-9084-5F37-CAC6853ADEA3}"/>
              </a:ext>
            </a:extLst>
          </p:cNvPr>
          <p:cNvSpPr txBox="1"/>
          <p:nvPr/>
        </p:nvSpPr>
        <p:spPr>
          <a:xfrm>
            <a:off x="1488701" y="110370"/>
            <a:ext cx="9992139" cy="707886"/>
          </a:xfrm>
          <a:prstGeom prst="rect">
            <a:avLst/>
          </a:prstGeom>
          <a:noFill/>
        </p:spPr>
        <p:txBody>
          <a:bodyPr wrap="square" rtlCol="0">
            <a:spAutoFit/>
          </a:bodyPr>
          <a:lstStyle/>
          <a:p>
            <a:r>
              <a:rPr lang="en-GB" sz="4000" b="1" dirty="0">
                <a:latin typeface="Cambria" panose="02040503050406030204" pitchFamily="18" charset="0"/>
                <a:ea typeface="Cambria" panose="02040503050406030204" pitchFamily="18" charset="0"/>
              </a:rPr>
              <a:t>Timeline of the Project (Gantt Chart)</a:t>
            </a:r>
            <a:endParaRPr lang="en-IN" sz="4000" b="1" dirty="0"/>
          </a:p>
        </p:txBody>
      </p:sp>
      <p:cxnSp>
        <p:nvCxnSpPr>
          <p:cNvPr id="18" name="Straight Connector 17">
            <a:extLst>
              <a:ext uri="{FF2B5EF4-FFF2-40B4-BE49-F238E27FC236}">
                <a16:creationId xmlns:a16="http://schemas.microsoft.com/office/drawing/2014/main" id="{3E2438DA-7BE4-C8F5-D9D4-0ADFB4869BE1}"/>
              </a:ext>
            </a:extLst>
          </p:cNvPr>
          <p:cNvCxnSpPr/>
          <p:nvPr/>
        </p:nvCxnSpPr>
        <p:spPr>
          <a:xfrm>
            <a:off x="1555334" y="818256"/>
            <a:ext cx="8615038" cy="0"/>
          </a:xfrm>
          <a:prstGeom prst="line">
            <a:avLst/>
          </a:prstGeom>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424323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1137473" y="708634"/>
            <a:ext cx="10058400" cy="1450757"/>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idx="1"/>
          </p:nvPr>
        </p:nvSpPr>
        <p:spPr>
          <a:xfrm>
            <a:off x="491252" y="2047353"/>
            <a:ext cx="10889065"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Yang, S. X., Wei, R., Guo, J., &amp; Xu, L. (2017). Semantic Inference on Clinical Documents: Combining Machine Learning Algorithms With an Inference Engine for Effective Clinical Diagnosis and Treatment. IEEE Access, 5, 3529–3546. https://doi.org/10.1109/access.2017.2672975‌</a:t>
            </a:r>
          </a:p>
          <a:p>
            <a:pPr marL="495300" indent="-342900">
              <a:spcBef>
                <a:spcPts val="0"/>
              </a:spcBef>
              <a:buFont typeface="Arial" panose="020B0604020202020204" pitchFamily="34" charset="0"/>
              <a:buChar char="•"/>
            </a:pPr>
            <a:r>
              <a:rPr lang="en-US" dirty="0" err="1">
                <a:latin typeface="Cambria" panose="02040503050406030204" pitchFamily="18" charset="0"/>
                <a:ea typeface="Cambria" panose="02040503050406030204" pitchFamily="18" charset="0"/>
              </a:rPr>
              <a:t>Canino</a:t>
            </a:r>
            <a:r>
              <a:rPr lang="en-US" dirty="0">
                <a:latin typeface="Cambria" panose="02040503050406030204" pitchFamily="18" charset="0"/>
                <a:ea typeface="Cambria" panose="02040503050406030204" pitchFamily="18" charset="0"/>
              </a:rPr>
              <a:t>, G., </a:t>
            </a:r>
            <a:r>
              <a:rPr lang="en-US" dirty="0" err="1">
                <a:latin typeface="Cambria" panose="02040503050406030204" pitchFamily="18" charset="0"/>
                <a:ea typeface="Cambria" panose="02040503050406030204" pitchFamily="18" charset="0"/>
              </a:rPr>
              <a:t>Guzzi</a:t>
            </a:r>
            <a:r>
              <a:rPr lang="en-US" dirty="0">
                <a:latin typeface="Cambria" panose="02040503050406030204" pitchFamily="18" charset="0"/>
                <a:ea typeface="Cambria" panose="02040503050406030204" pitchFamily="18" charset="0"/>
              </a:rPr>
              <a:t>, P. H., </a:t>
            </a:r>
            <a:r>
              <a:rPr lang="en-US" dirty="0" err="1">
                <a:latin typeface="Cambria" panose="02040503050406030204" pitchFamily="18" charset="0"/>
                <a:ea typeface="Cambria" panose="02040503050406030204" pitchFamily="18" charset="0"/>
              </a:rPr>
              <a:t>Tradigo</a:t>
            </a:r>
            <a:r>
              <a:rPr lang="en-US" dirty="0">
                <a:latin typeface="Cambria" panose="02040503050406030204" pitchFamily="18" charset="0"/>
                <a:ea typeface="Cambria" panose="02040503050406030204" pitchFamily="18" charset="0"/>
              </a:rPr>
              <a:t>, G., Zhang, A., &amp; </a:t>
            </a:r>
            <a:r>
              <a:rPr lang="en-US" dirty="0" err="1">
                <a:latin typeface="Cambria" panose="02040503050406030204" pitchFamily="18" charset="0"/>
                <a:ea typeface="Cambria" panose="02040503050406030204" pitchFamily="18" charset="0"/>
              </a:rPr>
              <a:t>Veltri</a:t>
            </a:r>
            <a:r>
              <a:rPr lang="en-US" dirty="0">
                <a:latin typeface="Cambria" panose="02040503050406030204" pitchFamily="18" charset="0"/>
                <a:ea typeface="Cambria" panose="02040503050406030204" pitchFamily="18" charset="0"/>
              </a:rPr>
              <a:t>, P. (2017). On the Analysis of Diseases and Their Related Geographical Data. IEEE Journal of Biomedical and Health Informatics, 21(1), 228–237. https://doi.org/10.1109/jbhi.2015.2496424‌</a:t>
            </a:r>
          </a:p>
          <a:p>
            <a:pPr marL="495300" indent="-342900">
              <a:spcBef>
                <a:spcPts val="0"/>
              </a:spcBef>
              <a:buFont typeface="Arial" panose="020B0604020202020204" pitchFamily="34" charset="0"/>
              <a:buChar char="•"/>
            </a:pPr>
            <a:r>
              <a:rPr lang="en-IN" b="0" dirty="0">
                <a:solidFill>
                  <a:srgbClr val="000000"/>
                </a:solidFill>
                <a:effectLst/>
                <a:latin typeface="Cambria" panose="02040503050406030204" pitchFamily="18" charset="0"/>
                <a:ea typeface="Cambria" panose="02040503050406030204" pitchFamily="18" charset="0"/>
              </a:rPr>
              <a:t>Patient-Case Similarity, </a:t>
            </a:r>
            <a:r>
              <a:rPr lang="en-IN" b="0" dirty="0" err="1">
                <a:solidFill>
                  <a:srgbClr val="000000"/>
                </a:solidFill>
                <a:effectLst/>
                <a:latin typeface="Cambria" panose="02040503050406030204" pitchFamily="18" charset="0"/>
                <a:ea typeface="Cambria" panose="02040503050406030204" pitchFamily="18" charset="0"/>
              </a:rPr>
              <a:t>Vishakha</a:t>
            </a:r>
            <a:r>
              <a:rPr lang="en-IN" b="0" dirty="0">
                <a:solidFill>
                  <a:srgbClr val="000000"/>
                </a:solidFill>
                <a:effectLst/>
                <a:latin typeface="Cambria" panose="02040503050406030204" pitchFamily="18" charset="0"/>
                <a:ea typeface="Cambria" panose="02040503050406030204" pitchFamily="18" charset="0"/>
              </a:rPr>
              <a:t> Sharma, </a:t>
            </a:r>
            <a:r>
              <a:rPr lang="en-IN" b="0" dirty="0" err="1">
                <a:solidFill>
                  <a:srgbClr val="000000"/>
                </a:solidFill>
                <a:effectLst/>
                <a:latin typeface="Cambria" panose="02040503050406030204" pitchFamily="18" charset="0"/>
                <a:ea typeface="Cambria" panose="02040503050406030204" pitchFamily="18" charset="0"/>
              </a:rPr>
              <a:t>Tannya</a:t>
            </a:r>
            <a:r>
              <a:rPr lang="en-IN" b="0" dirty="0">
                <a:solidFill>
                  <a:srgbClr val="000000"/>
                </a:solidFill>
                <a:effectLst/>
                <a:latin typeface="Cambria" panose="02040503050406030204" pitchFamily="18" charset="0"/>
                <a:ea typeface="Cambria" panose="02040503050406030204" pitchFamily="18" charset="0"/>
              </a:rPr>
              <a:t> Mittal, </a:t>
            </a:r>
            <a:r>
              <a:rPr lang="en-IN" b="0" dirty="0" err="1">
                <a:solidFill>
                  <a:srgbClr val="000000"/>
                </a:solidFill>
                <a:effectLst/>
                <a:latin typeface="Cambria" panose="02040503050406030204" pitchFamily="18" charset="0"/>
                <a:ea typeface="Cambria" panose="02040503050406030204" pitchFamily="18" charset="0"/>
              </a:rPr>
              <a:t>Shrey</a:t>
            </a:r>
            <a:r>
              <a:rPr lang="en-IN" b="0" dirty="0">
                <a:solidFill>
                  <a:srgbClr val="000000"/>
                </a:solidFill>
                <a:effectLst/>
                <a:latin typeface="Cambria" panose="02040503050406030204" pitchFamily="18" charset="0"/>
                <a:ea typeface="Cambria" panose="02040503050406030204" pitchFamily="18" charset="0"/>
              </a:rPr>
              <a:t> Shukla, Tushar </a:t>
            </a:r>
            <a:r>
              <a:rPr lang="en-IN" b="0" dirty="0" err="1">
                <a:solidFill>
                  <a:srgbClr val="000000"/>
                </a:solidFill>
                <a:effectLst/>
                <a:latin typeface="Cambria" panose="02040503050406030204" pitchFamily="18" charset="0"/>
                <a:ea typeface="Cambria" panose="02040503050406030204" pitchFamily="18" charset="0"/>
              </a:rPr>
              <a:t>Babbar</a:t>
            </a:r>
            <a:r>
              <a:rPr lang="en-IN" b="0" dirty="0">
                <a:solidFill>
                  <a:srgbClr val="000000"/>
                </a:solidFill>
                <a:effectLst/>
                <a:latin typeface="Cambria" panose="02040503050406030204" pitchFamily="18" charset="0"/>
                <a:ea typeface="Cambria" panose="02040503050406030204" pitchFamily="18" charset="0"/>
              </a:rPr>
              <a:t>, Ms. Priyanka Bhardwaj, International Journal of Computer Science and Information Technology Research, ISSN 2348-1196 (print), ISSN 2348-120X (online), Research Publish Journals. (2020). Researchpublish.com. https://www.researchpublish.com/papers/patient-case-similarity</a:t>
            </a:r>
            <a:r>
              <a:rPr lang="en-IN" b="0" i="0" dirty="0">
                <a:solidFill>
                  <a:srgbClr val="000000"/>
                </a:solidFill>
                <a:effectLst/>
                <a:latin typeface="Cambria" panose="02040503050406030204" pitchFamily="18" charset="0"/>
                <a:ea typeface="Cambria" panose="02040503050406030204" pitchFamily="18" charset="0"/>
              </a:rPr>
              <a:t>‌</a:t>
            </a:r>
          </a:p>
          <a:p>
            <a:pPr marL="495300" indent="-342900">
              <a:spcBef>
                <a:spcPts val="0"/>
              </a:spcBef>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152400" indent="0">
              <a:spcBef>
                <a:spcPts val="0"/>
              </a:spcBef>
              <a:buNone/>
            </a:pPr>
            <a:r>
              <a:rPr lang="en-US" sz="2000" dirty="0">
                <a:latin typeface="Cambria" panose="02040503050406030204" pitchFamily="18" charset="0"/>
                <a:ea typeface="Cambria" panose="02040503050406030204" pitchFamily="18" charset="0"/>
              </a:rPr>
              <a:t> </a:t>
            </a:r>
            <a:endParaRPr sz="2000"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X3N3aW1sYW5lc1YyIjpbXSwiQ3VsdHVyZUluZm9OYW1lIjoiZW4tVVMiLCJTdHlsZU5hbWUiOm51bGwsIlZlcnNpb24iOnsiJGlkIjoiMiIsIlZlcnNpb24iOiI0LjEuMCIsIk9yaWdpbmFsQXNzZW1ibHlWZXJzaW9uIjoiOC4wMS4wOC4wMCIsIkVkaXRpb24iOm51bGwsIkxhc3RTYXZlZEVkaXRpb24iOjQsIklzUGx1c0VkaXRpb24iOmZhbHNlLCJJc1Byb0VkaXRpb24iOmZhbHNlfSwiRWZmZWN0Ijow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xNC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nsiJGlkIjoiMjQiLCJMaW5lQ29sb3IiOm51bGwsIkxpbmVXZWlnaHQiOjAuMCwiTGluZVR5cGUiOjAsIlBhcmVudFN0eWxlIjpudWxsfSwiUGFyZW50U3R5bGUiOm51bGx9LCJQYW5lbHNTcGFjaW5nRGVmaW5pdGlvbiI6eyIkaWQiOiIyNSIsIlNwYWNpbmdBYm92ZVRpbWViYW5kIjo1LCJTcGFjaW5nQmVsb3dUaW1lYmFuZCI6NSwiU3BhY2luZ0Fib3ZlQmV0d2VlblN3aW1sYW5lc0FuZFRhc2tzIjo1LCJTcGFjaW5nQmVsb3dCZXR3ZWVuU3dpbWxhbmVzQW5kVGFza3MiOjV9LCJUaW1lYmFuZFN0eWxlIjp7IiRpZCI6IjI2IiwiU2NhbGVNYXJraW5nIjowLCJTaGFwZSI6MCwiU2hhcGVTdHlsZSI6eyIkaWQiOiIyNyIsIk1hcmdpbiI6eyIkaWQiOiIyOCIsIlRvcCI6MC4wLCJMZWZ0IjoxMC4wLCJSaWdodCI6MTAuMCwiQm90dG9tIjowLjB9LCJQYWRkaW5nIjp7IiRpZCI6IjI5IiwiVG9wIjozLjAsIkxlZnQiOjAuMCwiUmlnaHQiOjAuMCwiQm90dG9tIjozLjB9LCJCYWNrZ3JvdW5kIjp7IiRpZCI6IjMwIiwiQ29sb3IiOnsiJGlkIjoiMzEiLCJBIjoyNTUsIlIiOjQsIkciOjk3LCJCIjoxMjN9fSwiSXNWaXNpYmxlIjp0cnVlLCJXaWR0aCI6ODU4LjAsIkhlaWdodCI6MjAuMCwiQm9yZGVyU3R5bGUiOnsiJGlkIjoiMzIiLCJMaW5lQ29sb3IiOnsiJGlkIjoiMzMiLCIkdHlwZSI6Ik5MUkUuQ29tbW9uLkRvbS5Tb2xpZENvbG9yQnJ1c2gsIE5MUkUuQ29tbW9uIiwiQ29sb3IiOnsiJGlkIjoiMzQiLCJBIjoyNTUsIlIiOjI1NSwiRyI6MCwiQiI6MH19LCJMaW5lV2VpZ2h0IjowLjAsIkxpbmVUeXBlIjowLCJQYXJlbnRTdHlsZSI6bnVsbH0sIlBhcmVudFN0eWxlIjpudWxsfSwiTWlkZGxlVGllclNoYXBlU3R5bGUiOnsiJGlkIjoiMzUiLCJNYXJnaW4iOnsiJGlkIjoiMzYiLCJUb3AiOjAuMCwiTGVmdCI6MTAuMCwiUmlnaHQiOjEwLjAsIkJvdHRvbSI6MC4wfSwiUGFkZGluZyI6eyIkaWQiOiIzNyIsIlRvcCI6My4wLCJMZWZ0IjowLjAsIlJpZ2h0IjowLjAsIkJvdHRvbSI6My4wfSwiQmFja2dyb3VuZCI6eyIkaWQiOiIzOCIsIkNvbG9yIjp7IiRpZCI6IjM5IiwiQSI6MjU1LCJSIjo0LCJHIjo5NywiQiI6MTIzfX0sIklzVmlzaWJsZSI6dHJ1ZSwiV2lkdGgiOjg1OC4wLCJIZWlnaHQiOjIwLjAsIkJvcmRlclN0eWxlIjp7IiRpZCI6IjQwIiwiTGluZUNvbG9yIjp7IiRpZCI6IjQxIiwiJHR5cGUiOiJOTFJFLkNvbW1vbi5Eb20uU29saWRDb2xvckJydXNoLCBOTFJFLkNvbW1vbiIsIkNvbG9yIjp7IiRpZCI6IjQyIiwiQSI6MjU1LCJSIjoyNTUsIkciOjAsIkIiOjB9fSwiTGluZVdlaWdodCI6MC4wLCJMaW5lVHlwZSI6MCwiUGFyZW50U3R5bGUiOm51bGx9LCJQYXJlbnRTdHlsZSI6bnVsbH0sIkJvdHRvbVRpZXJTaGFwZVN0eWxlIjp7IiRpZCI6IjQzIiwiTWFyZ2luIjp7IiRpZCI6IjQ0IiwiVG9wIjowLjAsIkxlZnQiOjEwLjAsIlJpZ2h0IjoxMC4wLCJCb3R0b20iOjAuMH0sIlBhZGRpbmciOnsiJGlkIjoiNDUiLCJUb3AiOjMuMCwiTGVmdCI6MC4wLCJSaWdodCI6MC4wLCJCb3R0b20iOjMuMH0sIkJhY2tncm91bmQiOnsiJGlkIjoiNDYiLCJDb2xvciI6eyIkaWQiOiI0NyIsIkEiOjI1NSwiUiI6NCwiRyI6OTcsIkIiOjEyM319LCJJc1Zpc2libGUiOnRydWUsIldpZHRoIjo4NTguMCwiSGVpZ2h0IjoyMC4wLCJCb3JkZXJTdHlsZSI6eyIkaWQiOiI0OCIsIkxpbmVDb2xvciI6eyIkaWQiOiI0OSIsIiR0eXBlIjoiTkxSRS5Db21tb24uRG9tLlNvbGlkQ29sb3JCcnVzaCwgTkxSRS5Db21tb24iLCJDb2xvciI6eyIkaWQiOiI1MCIsIkEiOjI1NSwiUiI6MjU1LCJHIjowLCJCIjowfX0sIkxpbmVXZWlnaHQiOjAuMCwiTGluZVR5cGUiOjAsIlBhcmVudFN0eWxlIjpudWxsfSwiUGFyZW50U3R5bGUiOm51bGx9LCJSaWdodEVuZENhcHNTdHlsZSI6eyIkaWQiOiI1MSIsIkZvbnRTZXR0aW5ncyI6eyIkaWQiOiI1MiIsIkZvbnRTaXplIjoxOCwiRm9udE5hbWUiOiJDYWxpYnJpIiwiSXNCb2xkIjp0cnVlLCJJc0l0YWxpYyI6ZmFsc2UsIklzVW5kZXJsaW5lZCI6ZmFsc2UsIlBhcmVudFN0eWxlIjpudWxsfSwiQXV0b1NpemUiOjAsIkZvcmVncm91bmQiOnsiJGlkIjoiNTMiLCJDb2xvciI6eyIkaWQiOiI1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TUiLCJUb3AiOjAuMCwiTGVmdCI6MC4wLCJSaWdodCI6MjAuMCwiQm90dG9tIjowLjB9LCJQYWRkaW5nIjp7IiRpZCI6IjU2IiwiVG9wIjowLjAsIkxlZnQiOjAuMCwiUmlnaHQiOjAuMCwiQm90dG9tIjowLjB9LCJCYWNrZ3JvdW5kIjp7IiRpZCI6IjU3IiwiQ29sb3IiOnsiJGlkIjoiNTgiLCJBIjo4OSwiUiI6MCwiRyI6MCwiQiI6MH19LCJJc1Zpc2libGUiOmZhbHNlLCJXaWR0aCI6MC4wLCJIZWlnaHQiOjAuMCwiQm9yZGVyU3R5bGUiOnsiJGlkIjoiNTkiLCJMaW5lQ29sb3IiOm51bGwsIkxpbmVXZWlnaHQiOjAuMCwiTGluZVR5cGUiOjAsIlBhcmVudFN0eWxlIjpudWxsfSwiUGFyZW50U3R5bGUiOm51bGx9LCJMZWZ0RW5kQ2Fwc1N0eWxlIjp7IiRpZCI6IjYwIiwiRm9udFNldHRpbmdzIjp7IiRpZCI6IjYxIiwiRm9udFNpemUiOjE4LCJGb250TmFtZSI6IkNhbGlicmkiLCJJc0JvbGQiOnRydWUsIklzSXRhbGljIjpmYWxzZSwiSXNVbmRlcmxpbmVkIjpmYWxzZSwiUGFyZW50U3R5bGUiOm51bGx9LCJBdXRvU2l6ZSI6MCwiRm9yZWdyb3VuZCI6eyIkaWQiOiI2MiIsIkNvbG9yIjp7IiRpZCI6IjYz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2NCIsIlRvcCI6MC4wLCJMZWZ0Ijo0NC41MDY2NjY2NjY2NjY2NjEsIlJpZ2h0IjowLjAsIkJvdHRvbSI6MC4wfSwiUGFkZGluZyI6eyIkaWQiOiI2NSIsIlRvcCI6MC4wLCJMZWZ0IjowLjAsIlJpZ2h0IjowLjAsIkJvdHRvbSI6MC4wfSwiQmFja2dyb3VuZCI6eyIkaWQiOiI2NiIsIkNvbG9yIjp7IiRpZCI6IjY3IiwiQSI6ODksIlIiOjAsIkciOjAsIkIiOjB9fSwiSXNWaXNpYmxlIjpmYWxzZSwiV2lkdGgiOjAuMCwiSGVpZ2h0IjowLjAsIkJvcmRlclN0eWxlIjp7IiRpZCI6IjY4IiwiTGluZUNvbG9yIjpudWxsLCJMaW5lV2VpZ2h0IjowLjAsIkxpbmVUeXBlIjowLCJQYXJlbnRTdHlsZSI6bnVsbH0sIlBhcmVudFN0eWxlIjpudWxsfSwiVG9kYXlUZXh0U3R5bGUiOnsiJGlkIjoiNjkiLCJGb250U2V0dGluZ3MiOnsiJGlkIjoiNzAiLCJGb250U2l6ZSI6MTIsIkZvbnROYW1lIjoiQ2FsaWJyaSIsIklzQm9sZCI6ZmFsc2UsIklzSXRhbGljIjpmYWxzZSwiSXNVbmRlcmxpbmVkIjpmYWxzZSwiUGFyZW50U3R5bGUiOm51bGx9LCJBdXRvU2l6ZSI6MCwiRm9yZWdyb3VuZCI6eyIkaWQiOiI3MSIsIkNvbG9yIjp7IiRpZCI6Ijc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zIiwiVG9wIjowLjAsIkxlZnQiOjAuMCwiUmlnaHQiOjAuMCwiQm90dG9tIjowLjB9LCJQYWRkaW5nIjp7IiRpZCI6Ijc0IiwiVG9wIjowLjAsIkxlZnQiOjAuMCwiUmlnaHQiOjAuMCwiQm90dG9tIjowLjB9LCJCYWNrZ3JvdW5kIjp7IiRpZCI6Ijc1IiwiQ29sb3IiOnsiJGlkIjoiNzYiLCJBIjo4OSwiUiI6MCwiRyI6MCwiQiI6MH19LCJJc1Zpc2libGUiOmZhbHNlLCJXaWR0aCI6MC4wLCJIZWlnaHQiOjAuMCwiQm9yZGVyU3R5bGUiOnsiJGlkIjoiNzciLCJMaW5lQ29sb3IiOm51bGwsIkxpbmVXZWlnaHQiOjAuMCwiTGluZVR5cGUiOjAsIlBhcmVudFN0eWxlIjpudWxsfSwiUGFyZW50U3R5bGUiOm51bGx9LCJUb2RheU1hcmtlclN0eWxlIjp7IiRpZCI6Ijc4IiwiTWFyZ2luIjp7IiRpZCI6Ijc5IiwiVG9wIjowLjAsIkxlZnQiOjAuMCwiUmlnaHQiOjAuMCwiQm90dG9tIjowLjB9LCJQYWRkaW5nIjp7IiRpZCI6IjgwIiwiVG9wIjowLjAsIkxlZnQiOjAuMCwiUmlnaHQiOjAuMCwiQm90dG9tIjowLjB9LCJCYWNrZ3JvdW5kIjp7IiRpZCI6IjgxIiwiQ29sb3IiOnsiJGlkIjoiODIiLCJBIjoyNTUsIlIiOjI1NSwiRyI6MCwiQiI6MH19LCJJc1Zpc2libGUiOnRydWUsIldpZHRoIjowLjAsIkhlaWdodCI6MC4wLCJCb3JkZXJTdHlsZSI6bnVsbCwiUGFyZW50U3R5bGUiOm51bGx9LCJTY2FsZVN0eWxlIjp7IiRpZCI6IjgzIiwiU2hhcGUiOjMsIlNob3dTZWdtZW50U2VwYXJhdG9ycyI6dHJ1ZSwiU2VnbWVudFNlcGFyYXRvck9wYWNpdHkiOjMwLCJIYXNCZWVuVmlzaWJsZUJlZm9yZSI6dHJ1ZSwiRm9udFNldHRpbmdzIjp7IiRpZCI6Ijg0IiwiRm9udFNpemUiOjEyLCJGb250TmFtZSI6IkNhbGlicmkiLCJJc0JvbGQiOmZhbHNlLCJJc0l0YWxpYyI6ZmFsc2UsIklzVW5kZXJsaW5lZCI6ZmFsc2UsIlBhcmVudFN0eWxlIjpudWxsfSwiQXV0b1NpemUiOjAsIkZvcmVncm91bmQiOnsiJGlkIjoiODUiLCJDb2xvciI6eyIkaWQiOiI4N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NyIsIlRvcCI6MC4wLCJMZWZ0Ijo1LjAsIlJpZ2h0IjowLjAsIkJvdHRvbSI6MC4wfSwiUGFkZGluZyI6eyIkaWQiOiI4OCIsIlRvcCI6MC4wLCJMZWZ0IjowLjAsIlJpZ2h0IjowLjAsIkJvdHRvbSI6MC4wfSwiQmFja2dyb3VuZCI6eyIkaWQiOiI4OSIsIkNvbG9yIjp7IiRpZCI6IjkwIiwiQSI6ODksIlIiOjAsIkciOjAsIkIiOjB9fSwiSXNWaXNpYmxlIjp0cnVlLCJXaWR0aCI6MC4wLCJIZWlnaHQiOjAuMCwiQm9yZGVyU3R5bGUiOnsiJGlkIjoiOTEiLCJMaW5lQ29sb3IiOm51bGwsIkxpbmVXZWlnaHQiOjAuMCwiTGluZVR5cGUiOjAsIlBhcmVudFN0eWxlIjpudWxsfSwiUGFyZW50U3R5bGUiOm51bGx9LCJTaW5nbGVTY2FsZVNoYXBlU3R5bGUiOnsiJGlkIjoiOTIiLCJTaGFwZSI6MCwiSGVpZ2h0IjowLjB9LCJNaWRkbGVUaWVyU2NhbGVTdHlsZSI6eyIkaWQiOiI5MyIsIlNoYXBlIjozLCJTaG93U2VnbWVudFNlcGFyYXRvcnMiOnRydWUsIlNlZ21lbnRTZXBhcmF0b3JPcGFjaXR5IjozMCwiSGFzQmVlblZpc2libGVCZWZvcmUiOmZhbHNlLCJGb250U2V0dGluZ3MiOnsiJGlkIjoiOTQiLCJGb250U2l6ZSI6MTIsIkZvbnROYW1lIjoiQ2FsaWJyaSIsIklzQm9sZCI6ZmFsc2UsIklzSXRhbGljIjpmYWxzZSwiSXNVbmRlcmxpbmVkIjpmYWxzZSwiUGFyZW50U3R5bGUiOm51bGx9LCJBdXRvU2l6ZSI6MCwiRm9yZWdyb3VuZCI6eyIkaWQiOiI5NSIsIkNvbG9yIjp7IiRpZCI6Ijk2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k3IiwiVG9wIjowLjAsIkxlZnQiOjUuMCwiUmlnaHQiOjAuMCwiQm90dG9tIjowLjB9LCJQYWRkaW5nIjp7IiRpZCI6Ijk4IiwiVG9wIjowLjAsIkxlZnQiOjAuMCwiUmlnaHQiOjAuMCwiQm90dG9tIjowLjB9LCJCYWNrZ3JvdW5kIjp7IiRpZCI6Ijk5IiwiQ29sb3IiOnsiJGlkIjoiMTAwIiwiQSI6ODksIlIiOjAsIkciOjAsIkIiOjB9fSwiSXNWaXNpYmxlIjpmYWxzZSwiV2lkdGgiOjAuMCwiSGVpZ2h0IjowLjAsIkJvcmRlclN0eWxlIjp7IiRpZCI6IjEwMSIsIkxpbmVDb2xvciI6bnVsbCwiTGluZVdlaWdodCI6MC4wLCJMaW5lVHlwZSI6MCwiUGFyZW50U3R5bGUiOm51bGx9LCJQYXJlbnRTdHlsZSI6bnVsbH0sIkJvdHRvbVRpZXJTY2FsZVN0eWxlIjp7IiRpZCI6IjEwMiIsIlNoYXBlIjozLCJTaG93U2VnbWVudFNlcGFyYXRvcnMiOnRydWUsIlNlZ21lbnRTZXBhcmF0b3JPcGFjaXR5IjozMCwiSGFzQmVlblZpc2libGVCZWZvcmUiOmZhbHNlLCJGb250U2V0dGluZ3MiOnsiJGlkIjoiMTAzIiwiRm9udFNpemUiOjEyLCJGb250TmFtZSI6IkNhbGlicmkiLCJJc0JvbGQiOmZhbHNlLCJJc0l0YWxpYyI6ZmFsc2UsIklzVW5kZXJsaW5lZCI6ZmFsc2UsIlBhcmVudFN0eWxlIjpudWxsfSwiQXV0b1NpemUiOjAsIkZvcmVncm91bmQiOnsiJGlkIjoiMTA0IiwiQ29sb3IiOnsiJGlkIjoiMTA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wNiIsIlRvcCI6MC4wLCJMZWZ0Ijo1LjAsIlJpZ2h0IjowLjAsIkJvdHRvbSI6MC4wfSwiUGFkZGluZyI6eyIkaWQiOiIxMDciLCJUb3AiOjAuMCwiTGVmdCI6MC4wLCJSaWdodCI6MC4wLCJCb3R0b20iOjAuMH0sIkJhY2tncm91bmQiOnsiJGlkIjoiMTA4IiwiQ29sb3IiOnsiJGlkIjoiMTA5IiwiQSI6ODksIlIiOjAsIkciOjAsIkIiOjB9fSwiSXNWaXNpYmxlIjpmYWxzZSwiV2lkdGgiOjAuMCwiSGVpZ2h0IjowLjAsIkJvcmRlclN0eWxlIjp7IiRpZCI6IjExMCIsIkxpbmVDb2xvciI6bnVsbCwiTGluZVdlaWdodCI6MC4wLCJMaW5lVHlwZSI6MCwiUGFyZW50U3R5bGUiOm51bGx9LCJQYXJlbnRTdHlsZSI6bnVsbH0sIkVsYXBzZWRUaW1lQmFja2dyb3VuZCI6eyIkaWQiOiIxMTEiLCJDb2xvciI6eyIkaWQiOiIxMTIiLCJBIjo3NywiUiI6MjU1LCJHIjowLCJCIjowfX0sIkFwcGVuZFllYXJPblllYXJDaGFuZ2UiOmZhbHNlLCJFbGFwc2VkVGltZUZvcm1hdCI6MSwiVG9kYXlNYXJrZXJQb3NpdGlvbiI6MywiUXVpY2tQb3NpdGlvbiI6MywiQWJzb2x1dGVQb3NpdGlvbiI6Mzg5LjI4NjY1MiwiTWFyZ2luIjp7IiRpZCI6IjExMyIsIlRvcCI6MC4wLCJMZWZ0IjoxMC4wLCJSaWdodCI6MTAuMCwiQm90dG9tIjowLjB9LCJQYWRkaW5nIjp7IiRpZCI6IjExNCIsIlRvcCI6MC4wLCJMZWZ0IjowLjAsIlJpZ2h0IjowLjAsIkJvdHRvbSI6MC4wfSwiQmFja2dyb3VuZCI6eyIkaWQiOiIxMTUiLCJDb2xvciI6eyIkaWQiOiIxMTYiLCJBIjoyNTUsIlIiOjQsIkciOjk3LCJCIjoxMjN9fSwiSXNWaXNpYmxlIjp0cnVlLCJXaWR0aCI6MC4wLCJIZWlnaHQiOjAuMCwiQm9yZGVyU3R5bGUiOm51bGwsIlBhcmVudFN0eWxlIjpudWxsfSwiRGVmYXVsdE1pbGVzdG9uZVN0eWxlIjp7IiRpZCI6IjExNyIsIlNoYXBlIjowLCJDb25uZWN0b3JNYXJnaW4iOnsiJGlkIjoiMTE4IiwiVG9wIjowLjAsIkxlZnQiOjIuMCwiUmlnaHQiOjIuMCwiQm90dG9tIjowLjB9LCJDb25uZWN0b3JTdHlsZSI6eyIkaWQiOiIxMTkiLCJMaW5lQ29sb3IiOnsiJGlkIjoiMTIwIiwiJHR5cGUiOiJOTFJFLkNvbW1vbi5Eb20uU29saWRDb2xvckJydXNoLCBOTFJFLkNvbW1vbiIsIkNvbG9yIjp7IiRpZCI6IjEyMSIsIkEiOjEyNywiUiI6NzksIkciOjEyOSwiQiI6MTg5fX0sIkxpbmVXZWlnaHQiOjEuMCwiTGluZVR5cGUiOjAsIlBhcmVudFN0eWxlIjpudWxsfSwiSXNCZWxvd1RpbWViYW5kIjp0cnVlLCJQb3NpdGlvbk9uVGFzayI6MCwiSGlkZURhdGUiOmZhbHNlLCJTaGFwZVNpemUiOjEsIlNwYWNpbmciOjAuMCwiUGFkZGluZyI6eyIkaWQiOiIxMjIiLCJUb3AiOjUuMCwiTGVmdCI6My4wLCJSaWdodCI6MC4wLCJCb3R0b20iOjIuMH0sIlNoYXBlU3R5bGUiOnsiJGlkIjoiMTIzIiwiTWFyZ2luIjp7IiRpZCI6IjEyNCIsIlRvcCI6MC4wLCJMZWZ0IjowLjAsIlJpZ2h0IjowLjAsIkJvdHRvbSI6MC4wfSwiUGFkZGluZyI6eyIkaWQiOiIxMjUiLCJUb3AiOjAuMCwiTGVmdCI6MC4wLCJSaWdodCI6MC4wLCJCb3R0b20iOjAuMH0sIkJhY2tncm91bmQiOnsiJGlkIjoiMTI2IiwiQ29sb3IiOnsiJGlkIjoiMTI3IiwiQSI6MjU1LCJSIjoxNjUsIkciOjE5NCwiQiI6NzN9fSwiSXNWaXNpYmxlIjp0cnVlLCJXaWR0aCI6MTMuMCwiSGVpZ2h0IjoxMy4wLCJCb3JkZXJTdHlsZSI6eyIkaWQiOiIxMjgiLCJMaW5lQ29sb3IiOnsiJGlkIjoiMTI5IiwiJHR5cGUiOiJOTFJFLkNvbW1vbi5Eb20uU29saWRDb2xvckJydXNoLCBOTFJFLkNvbW1vbiIsIkNvbG9yIjp7IiRpZCI6IjEzMCIsIkEiOjI1NSwiUiI6MjM0LCJHIjoyMiwiQiI6MzB9fSwiTGluZVdlaWdodCI6MC4wLCJMaW5lVHlwZSI6MCwiUGFyZW50U3R5bGUiOm51bGx9LCJQYXJlbnRTdHlsZSI6bnVsbH0sIlRpdGxlU3R5bGUiOnsiJGlkIjoiMTMxIiwiRm9udFNldHRpbmdzIjp7IiRpZCI6IjEzMiIsIkZvbnRTaXplIjoxMiwiRm9udE5hbWUiOiJDYWxpYnJpIiwiSXNCb2xkIjp0cnVlLCJJc0l0YWxpYyI6ZmFsc2UsIklzVW5kZXJsaW5lZCI6ZmFsc2UsIlBhcmVudFN0eWxlIjpudWxsfSwiQXV0b1NpemUiOjAsIkZvcmVncm91bmQiOnsiJGlkIjoiMTMzIiwiQ29sb3IiOnsiJGlkIjoiMTM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zNSIsIlRvcCI6MC4wLCJMZWZ0IjowLjAsIlJpZ2h0IjowLjAsIkJvdHRvbSI6MC4wfSwiUGFkZGluZyI6eyIkaWQiOiIxMzYiLCJUb3AiOjAuMCwiTGVmdCI6MC4wLCJSaWdodCI6MC4wLCJCb3R0b20iOjAuMH0sIkJhY2tncm91bmQiOnsiJGlkIjoiMTM3IiwiQ29sb3IiOnsiJGlkIjoiMTM4IiwiQSI6ODksIlIiOjAsIkciOjAsIkIiOjB9fSwiSXNWaXNpYmxlIjp0cnVlLCJXaWR0aCI6MC4wLCJIZWlnaHQiOjAuMCwiQm9yZGVyU3R5bGUiOnsiJGlkIjoiMTM5IiwiTGluZUNvbG9yIjpudWxsLCJMaW5lV2VpZ2h0IjowLjAsIkxpbmVUeXBlIjowLCJQYXJlbnRTdHlsZSI6bnVsbH0sIlBhcmVudFN0eWxlIjpudWxsfSwiRGF0ZVN0eWxlIjp7IiRpZCI6IjE0MCIsIkZvbnRTZXR0aW5ncyI6eyIkaWQiOiIxNDEiLCJGb250U2l6ZSI6MTAsIkZvbnROYW1lIjoiQ2FsaWJyaSIsIklzQm9sZCI6ZmFsc2UsIklzSXRhbGljIjpmYWxzZSwiSXNVbmRlcmxpbmVkIjpmYWxzZSwiUGFyZW50U3R5bGUiOm51bGx9LCJBdXRvU2l6ZSI6MCwiRm9yZWdyb3VuZCI6eyIkaWQiOiIxNDIiLCJDb2xvciI6eyIkaWQiOiIxN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0NCIsIlRvcCI6MC4wLCJMZWZ0IjowLjAsIlJpZ2h0IjowLjAsIkJvdHRvbSI6MC4wfSwiUGFkZGluZyI6eyIkaWQiOiIxNDUiLCJUb3AiOjAuMCwiTGVmdCI6MC4wLCJSaWdodCI6MC4wLCJCb3R0b20iOjAuMH0sIkJhY2tncm91bmQiOnsiJGlkIjoiMTQ2IiwiQ29sb3IiOnsiJGlkIjoiMTQ3IiwiQSI6ODksIlIiOjAsIkciOjAsIkIiOjB9fSwiSXNWaXNpYmxlIjp0cnVlLCJXaWR0aCI6MC4wLCJIZWlnaHQiOjAuMCwiQm9yZGVyU3R5bGUiOnsiJGlkIjoiMTQ4IiwiTGluZUNvbG9yIjpudWxsLCJMaW5lV2VpZ2h0IjowLjAsIkxpbmVUeXBlIjowLCJQYXJlbnRTdHlsZSI6bnVsbH0sIlBhcmVudFN0eWxlIjpudWxsfSwiRGF0ZUZvcm1hdCI6eyIkaWQiOiIxN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UwIiwiRm9ybWF0IjowLCJJc1Zpc2libGUiOmZhbHNlLCJMYXN0S25vd25WaXNpYmlsaXR5U3RhdGUiOmZhbHNlfSwiSXNWaXNpYmxlIjp0cnVlLCJQYXJlbnRTdHlsZSI6bnVsbH0sIkRlZmF1bHRNb3RTdHlsZSI6eyIkaWQiOiIxNTEiLCJTaGFwZSI6MCwiQ29ubmVjdG9yTWFyZ2luIjp7IiRpZCI6IjE1MiIsIlRvcCI6MC4wLCJMZWZ0IjoyLjAsIlJpZ2h0IjoyLjAsIkJvdHRvbSI6MC4wfSwiQ29ubmVjdG9yU3R5bGUiOnsiJGlkIjoiMTUzIiwiTGluZUNvbG9yIjp7IiRpZCI6IjE1NCIsIiR0eXBlIjoiTkxSRS5Db21tb24uRG9tLlNvbGlkQ29sb3JCcnVzaCwgTkxSRS5Db21tb24iLCJDb2xvciI6eyIkaWQiOiIxNTUiLCJBIjoxMjcsIlIiOjc5LCJHIjoxMjksIkIiOjE4OX19LCJMaW5lV2VpZ2h0IjoxLjAsIkxpbmVUeXBlIjowLCJQYXJlbnRTdHlsZSI6bnVsbH0sIklzQmVsb3dUaW1lYmFuZCI6dHJ1ZSwiUG9zaXRpb25PblRhc2siOjEsIkhpZGVEYXRlIjpmYWxzZSwiU2hhcGVTaXplIjoxLCJTcGFjaW5nIjowLjAsIlBhZGRpbmciOnsiJGlkIjoiMTU2IiwiVG9wIjo1LjAsIkxlZnQiOjMuMCwiUmlnaHQiOjAuMCwiQm90dG9tIjoyLjB9LCJTaGFwZVN0eWxlIjp7IiRpZCI6IjE1NyIsIk1hcmdpbiI6eyIkaWQiOiIxNTgiLCJUb3AiOjAuMCwiTGVmdCI6MC4wLCJSaWdodCI6MC4wLCJCb3R0b20iOjAuMH0sIlBhZGRpbmciOnsiJGlkIjoiMTU5IiwiVG9wIjowLjAsIkxlZnQiOjAuMCwiUmlnaHQiOjAuMCwiQm90dG9tIjowLjB9LCJCYWNrZ3JvdW5kIjp7IiRpZCI6IjE2MCIsIkNvbG9yIjp7IiRpZCI6IjE2MSIsIkEiOjI1NSwiUiI6MTY1LCJHIjoxOTQsIkIiOjczfX0sIklzVmlzaWJsZSI6dHJ1ZSwiV2lkdGgiOjEzLjAsIkhlaWdodCI6MTMuMCwiQm9yZGVyU3R5bGUiOnsiJGlkIjoiMTYyIiwiTGluZUNvbG9yIjp7IiRpZCI6IjE2MyIsIiR0eXBlIjoiTkxSRS5Db21tb24uRG9tLlNvbGlkQ29sb3JCcnVzaCwgTkxSRS5Db21tb24iLCJDb2xvciI6eyIkaWQiOiIxNjQiLCJBIjoyNTUsIlIiOjIzNCwiRyI6MjIsIkIiOjMwfX0sIkxpbmVXZWlnaHQiOjAuMCwiTGluZVR5cGUiOjAsIlBhcmVudFN0eWxlIjpudWxsfSwiUGFyZW50U3R5bGUiOm51bGx9LCJUaXRsZVN0eWxlIjp7IiRpZCI6IjE2NSIsIkZvbnRTZXR0aW5ncyI6eyIkaWQiOiIxNjYiLCJGb250U2l6ZSI6MTIsIkZvbnROYW1lIjoiQ2FsaWJyaSIsIklzQm9sZCI6dHJ1ZSwiSXNJdGFsaWMiOmZhbHNlLCJJc1VuZGVybGluZWQiOmZhbHNlLCJQYXJlbnRTdHlsZSI6bnVsbH0sIkF1dG9TaXplIjowLCJGb3JlZ3JvdW5kIjp7IiRpZCI6IjE2NyIsIkNvbG9yIjp7IiRpZCI6IjE2O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kiLCJUb3AiOjAuMCwiTGVmdCI6MC4wLCJSaWdodCI6MC4wLCJCb3R0b20iOjAuMH0sIlBhZGRpbmciOnsiJGlkIjoiMTcwIiwiVG9wIjowLjAsIkxlZnQiOjAuMCwiUmlnaHQiOjAuMCwiQm90dG9tIjowLjB9LCJCYWNrZ3JvdW5kIjp7IiRpZCI6IjE3MSIsIkNvbG9yIjp7IiRpZCI6IjE3MiIsIkEiOjg5LCJSIjowLCJHIjowLCJCIjowfX0sIklzVmlzaWJsZSI6dHJ1ZSwiV2lkdGgiOjAuMCwiSGVpZ2h0IjowLjAsIkJvcmRlclN0eWxlIjp7IiRpZCI6IjE3MyIsIkxpbmVDb2xvciI6bnVsbCwiTGluZVdlaWdodCI6MC4wLCJMaW5lVHlwZSI6MCwiUGFyZW50U3R5bGUiOm51bGx9LCJQYXJlbnRTdHlsZSI6bnVsbH0sIkRhdGVTdHlsZSI6eyIkaWQiOiIxNzQiLCJGb250U2V0dGluZ3MiOnsiJGlkIjoiMTc1IiwiRm9udFNpemUiOjEwLCJGb250TmFtZSI6IkNhbGlicmkiLCJJc0JvbGQiOmZhbHNlLCJJc0l0YWxpYyI6ZmFsc2UsIklzVW5kZXJsaW5lZCI6ZmFsc2UsIlBhcmVudFN0eWxlIjpudWxsfSwiQXV0b1NpemUiOjAsIkZvcmVncm91bmQiOnsiJGlkIjoiMTc2IiwiQ29sb3IiOnsiJGlkIjoiMTc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giLCJUb3AiOjAuMCwiTGVmdCI6MC4wLCJSaWdodCI6MC4wLCJCb3R0b20iOjAuMH0sIlBhZGRpbmciOnsiJGlkIjoiMTc5IiwiVG9wIjowLjAsIkxlZnQiOjAuMCwiUmlnaHQiOjAuMCwiQm90dG9tIjowLjB9LCJCYWNrZ3JvdW5kIjp7IiRpZCI6IjE4MCIsIkNvbG9yIjp7IiRpZCI6IjE4MSIsIkEiOjg5LCJSIjowLCJHIjowLCJCIjowfX0sIklzVmlzaWJsZSI6dHJ1ZSwiV2lkdGgiOjAuMCwiSGVpZ2h0IjowLjAsIkJvcmRlclN0eWxlIjp7IiRpZCI6IjE4MiIsIkxpbmVDb2xvciI6bnVsbCwiTGluZVdlaWdodCI6MC4wLCJMaW5lVHlwZSI6MCwiUGFyZW50U3R5bGUiOm51bGx9LCJQYXJlbnRTdHlsZSI6bnVsbH0sIkRhdGVGb3JtYXQiOnsiJGlkIjoiMTg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4NCIsIkZvcm1hdCI6MCwiSXNWaXNpYmxlIjpmYWxzZSwiTGFzdEtub3duVmlzaWJpbGl0eVN0YXRlIjpmYWxzZX0sIklzVmlzaWJsZSI6dHJ1ZSwiUGFyZW50U3R5bGUiOm51bGx9LCJEZWZhdWx0VGFza1N0eWxlIjp7IiRpZCI6IjE4NSIsIlNoYXBlIjoxLCJTaGFwZVRoaWNrbmVzcyI6MSwiRHVyYXRpb25Gb3JtYXQiOjAsIkluY2x1ZGVOb25Xb3JraW5nRGF5c0luRHVyYXRpb24iOmZhbHNlLCJQZXJjZW50YWdlQ29tcGxldGVTdHlsZSI6eyIkaWQiOiIxODYiLCJGb250U2V0dGluZ3MiOnsiJGlkIjoiMTg3IiwiRm9udFNpemUiOjEwLCJGb250TmFtZSI6IkNhbGlicmkiLCJJc0JvbGQiOmZhbHNlLCJJc0l0YWxpYyI6ZmFsc2UsIklzVW5kZXJsaW5lZCI6ZmFsc2UsIlBhcmVudFN0eWxlIjpudWxsfSwiQXV0b1NpemUiOjAsIkZvcmVncm91bmQiOnsiJGlkIjoiMTg4IiwiQ29sb3IiOnsiJGlkIjoiMTg5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OTAiLCJUb3AiOjAuMCwiTGVmdCI6MC4wLCJSaWdodCI6MC4wLCJCb3R0b20iOjAuMH0sIlBhZGRpbmciOnsiJGlkIjoiMTkxIiwiVG9wIjowLjAsIkxlZnQiOjAuMCwiUmlnaHQiOjAuMCwiQm90dG9tIjowLjB9LCJCYWNrZ3JvdW5kIjp7IiRpZCI6IjE5MiIsIkNvbG9yIjp7IiRpZCI6IjE5MyIsIkEiOjg5LCJSIjowLCJHIjowLCJCIjowfX0sIklzVmlzaWJsZSI6dHJ1ZSwiV2lkdGgiOjAuMCwiSGVpZ2h0IjowLjAsIkJvcmRlclN0eWxlIjp7IiRpZCI6IjE5NCIsIkxpbmVDb2xvciI6bnVsbCwiTGluZVdlaWdodCI6MC4wLCJMaW5lVHlwZSI6MCwiUGFyZW50U3R5bGUiOm51bGx9LCJQYXJlbnRTdHlsZSI6bnVsbH0sIkR1cmF0aW9uU3R5bGUiOnsiJGlkIjoiMTk1IiwiRm9udFNldHRpbmdzIjp7IiRpZCI6IjE5NiIsIkZvbnRTaXplIjoxMCwiRm9udE5hbWUiOiJDYWxpYnJpIiwiSXNCb2xkIjpmYWxzZSwiSXNJdGFsaWMiOmZhbHNlLCJJc1VuZGVybGluZWQiOmZhbHNlLCJQYXJlbnRTdHlsZSI6bnVsbH0sIkF1dG9TaXplIjowLCJGb3JlZ3JvdW5kIjp7IiRpZCI6IjE5NyIsIkNvbG9yIjp7IiRpZCI6IjE5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5OSIsIlRvcCI6MC4wLCJMZWZ0IjowLjAsIlJpZ2h0IjowLjAsIkJvdHRvbSI6MC4wfSwiUGFkZGluZyI6eyIkaWQiOiIyMDAiLCJUb3AiOjAuMCwiTGVmdCI6MC4wLCJSaWdodCI6MC4wLCJCb3R0b20iOjAuMH0sIkJhY2tncm91bmQiOnsiJGlkIjoiMjAxIiwiQ29sb3IiOnsiJGlkIjoiMjAyIiwiQSI6ODksIlIiOjAsIkciOjAsIkIiOjB9fSwiSXNWaXNpYmxlIjp0cnVlLCJXaWR0aCI6MC4wLCJIZWlnaHQiOjAuMCwiQm9yZGVyU3R5bGUiOnsiJGlkIjoiMjAzIiwiTGluZUNvbG9yIjpudWxsLCJMaW5lV2VpZ2h0IjowLjAsIkxpbmVUeXBlIjowLCJQYXJlbnRTdHlsZSI6bnVsbH0sIlBhcmVudFN0eWxlIjpudWxsfSwiSG9yaXpvbnRhbENvbm5lY3RvclN0eWxlIjp7IiRpZCI6IjIwNCIsIkxpbmVDb2xvciI6eyIkaWQiOiIyMDUiLCIkdHlwZSI6Ik5MUkUuQ29tbW9uLkRvbS5Tb2xpZENvbG9yQnJ1c2gsIE5MUkUuQ29tbW9uIiwiQ29sb3IiOnsiJGlkIjoiMjA2IiwiQSI6MjU1LCJSIjoyMTIsIkciOjIzNCwiQiI6MjU1fX0sIkxpbmVXZWlnaHQiOjEuMCwiTGluZVR5cGUiOjAsIlBhcmVudFN0eWxlIjpudWxsfSwiVmVydGljYWxDb25uZWN0b3JTdHlsZSI6eyIkaWQiOiIyMDciLCJMaW5lQ29sb3IiOnsiJGlkIjoiMjA4IiwiJHR5cGUiOiJOTFJFLkNvbW1vbi5Eb20uU29saWRDb2xvckJydXNoLCBOTFJFLkNvbW1vbiIsIkNvbG9yIjp7IiRpZCI6IjIwOSIsIkEiOjI1NSwiUiI6MjEyLCJHIjoyMzQsIkIiOjI1NX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xMCwiSXNCZWxvd1RpbWViYW5kIjpmYWxzZSwiUGVyY2VudGFnZUNvbXBsZXRlU2hhcGVPcGFjaXR5IjozNSwiU2hhcGVTdHlsZSI6eyIkaWQiOiIyMTAiLCJNYXJnaW4iOnsiJGlkIjoiMjExIiwiVG9wIjowLjAsIkxlZnQiOjQuMCwiUmlnaHQiOjQuMCwiQm90dG9tIjowLjB9LCJQYWRkaW5nIjp7IiRpZCI6IjIxMiIsIlRvcCI6MC4wLCJMZWZ0IjowLjAsIlJpZ2h0IjowLjAsIkJvdHRvbSI6MC4wfSwiQmFja2dyb3VuZCI6eyIkaWQiOiIyMTMiLCJDb2xvciI6eyIkaWQiOiIyMTQiLCJBIjoyNTUsIlIiOjEyNCwiRyI6MjAyLCJCIjo5OH19LCJJc1Zpc2libGUiOnRydWUsIldpZHRoIjowLjAsIkhlaWdodCI6MTYuMCwiQm9yZGVyU3R5bGUiOnsiJGlkIjoiMjE1IiwiTGluZUNvbG9yIjp7IiRpZCI6IjIxNiIsIiR0eXBlIjoiTkxSRS5Db21tb24uRG9tLlNvbGlkQ29sb3JCcnVzaCwgTkxSRS5Db21tb24iLCJDb2xvciI6eyIkaWQiOiIyMTciLCJBIjoyNTUsIlIiOjIzNCwiRyI6MjIsIkIiOjMwfX0sIkxpbmVXZWlnaHQiOjAuMCwiTGluZVR5cGUiOjAsIlBhcmVudFN0eWxlIjpudWxsfSwiUGFyZW50U3R5bGUiOm51bGx9LCJUaXRsZVN0eWxlIjp7IiRpZCI6IjIxOCIsIkZvbnRTZXR0aW5ncyI6eyIkaWQiOiIyMTkiLCJGb250U2l6ZSI6MTIsIkZvbnROYW1lIjoiQ2FsaWJyaSIsIklzQm9sZCI6dHJ1ZSwiSXNJdGFsaWMiOmZhbHNlLCJJc1VuZGVybGluZWQiOmZhbHNlLCJQYXJlbnRTdHlsZSI6bnVsbH0sIkF1dG9TaXplIjowLCJGb3JlZ3JvdW5kIjp7IiRpZCI6IjIyMCIsIkNvbG9yIjp7IiRpZCI6IjIyMSIsIkEiOjI1NSwiUiI6NCwiRyI6OTcsIkIiOjEyM319LCJNYXhXaWR0aCI6MjAwLjAsIk1heEhlaWdodCI6IkluZmluaXR5IiwiU21hcnRGb3JlZ3JvdW5kSXNBY3RpdmUiOmZhbHNlLCJIb3Jpem9udGFsQWxpZ25tZW50IjowLCJWZXJ0aWNhbEFsaWdubWVudCI6MCwiU21hcnRGb3JlZ3JvdW5kIjpudWxsLCJCYWNrZ3JvdW5kRmlsbFR5cGUiOjAsIk1hcmdpbiI6eyIkaWQiOiIyMjIiLCJUb3AiOjAuMCwiTGVmdCI6MC4wLCJSaWdodCI6MC4wLCJCb3R0b20iOjAuMH0sIlBhZGRpbmciOnsiJGlkIjoiMjIzIiwiVG9wIjowLjAsIkxlZnQiOjAuMCwiUmlnaHQiOjAuMCwiQm90dG9tIjowLjB9LCJCYWNrZ3JvdW5kIjp7IiRpZCI6IjIyNCIsIkNvbG9yIjp7IiRpZCI6IjIyNSIsIkEiOjg5LCJSIjowLCJHIjowLCJCIjowfX0sIklzVmlzaWJsZSI6dHJ1ZSwiV2lkdGgiOjAuMCwiSGVpZ2h0IjowLjAsIkJvcmRlclN0eWxlIjp7IiRpZCI6IjIyNiIsIkxpbmVDb2xvciI6bnVsbCwiTGluZVdlaWdodCI6MC4wLCJMaW5lVHlwZSI6MCwiUGFyZW50U3R5bGUiOm51bGx9LCJQYXJlbnRTdHlsZSI6bnVsbH0sIkRhdGVTdHlsZSI6eyIkaWQiOiIyMjciLCJGb250U2V0dGluZ3MiOnsiJGlkIjoiMjI4IiwiRm9udFNpemUiOjEwLCJGb250TmFtZSI6IkNhbGlicmkiLCJJc0JvbGQiOmZhbHNlLCJJc0l0YWxpYyI6ZmFsc2UsIklzVW5kZXJsaW5lZCI6ZmFsc2UsIlBhcmVudFN0eWxlIjpudWxsfSwiQXV0b1NpemUiOjAsIkZvcmVncm91bmQiOnsiJGlkIjoiMjI5IiwiQ29sb3IiOnsiJGlkIjoiMjM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zEiLCJUb3AiOjAuMCwiTGVmdCI6MC4wLCJSaWdodCI6MC4wLCJCb3R0b20iOjAuMH0sIlBhZGRpbmciOnsiJGlkIjoiMjMyIiwiVG9wIjowLjAsIkxlZnQiOjAuMCwiUmlnaHQiOjAuMCwiQm90dG9tIjowLjB9LCJCYWNrZ3JvdW5kIjp7IiRpZCI6IjIzMyIsIkNvbG9yIjp7IiRpZCI6IjIzNCIsIkEiOjg5LCJSIjowLCJHIjowLCJCIjowfX0sIklzVmlzaWJsZSI6dHJ1ZSwiV2lkdGgiOjAuMCwiSGVpZ2h0IjowLjAsIkJvcmRlclN0eWxlIjp7IiRpZCI6IjIzNSIsIkxpbmVDb2xvciI6bnVsbCwiTGluZVdlaWdodCI6MC4wLCJMaW5lVHlwZSI6MCwiUGFyZW50U3R5bGUiOm51bGx9LCJQYXJlbnRTdHlsZSI6bnVsbH0sIkRhdGVGb3JtYXQiOnsiJGlkIjoiMjM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yIsIkZvcm1hdCI6MCwiSXNWaXNpYmxlIjpmYWxzZSwiTGFzdEtub3duVmlzaWJpbGl0eVN0YXRlIjpmYWxzZX0sIklzVmlzaWJsZSI6dHJ1ZSwiUGFyZW50U3R5bGUiOm51bGwsIl9leHBsaWNpdGx5U2V0Ijp7IiRpZCI6IjIzOCIsIlNoYXBlU3R5bGUiOmZhbHNlLCJUaXRsZVN0eWxlIjpmYWxzZSwiRGF0ZVN0eWxlIjpmYWxzZSwiSG9yaXpvbnRhbENvbm5lY3RvclN0eWxlIjpmYWxzZSwiVmVydGljYWxDb25uZWN0b3JTdHlsZSI6ZmFsc2UsIlBlcmNlbnRhZ2VDb21wbGV0ZVNoYXBlT3BhY2l0eSI6ZmFsc2UsIkRhdGVGb3JtYXQiOmZhbHNlLCJJc1Zpc2libGU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ldlZWtOdW1iZXJpbmciOmZhbHNlLCJNYXJnaW4iOmZhbHNlfX0sIkRlZmF1bHRTd2ltbGFuZU1pbGVzdG9uZVN0eWxlIjpudWxsLCJHcmlkbGluZVBhbmVsU3R5bGUiOnsiJGlkIjoiMjM5IiwiR3JpZGxpbmVTdHlsZSI6eyIkaWQiOiIyNDAiLCJMaW5lQ29sb3IiOnsiJGlkIjoiMjQxIiwiJHR5cGUiOiJOTFJFLkNvbW1vbi5Eb20uU29saWRDb2xvckJydXNoLCBOTFJFLkNvbW1vbiIsIkNvbG9yIjp7IiRpZCI6IjI0MiIsIkEiOjM4LCJSIjo5MSwiRyI6MTU1LCJCIjoyMTN9fSwiTGluZVdlaWdodCI6MS4wLCJMaW5lVHlwZSI6MCwiUGFyZW50U3R5bGUiOm51bGx9LCJNYXJnaW4iOnsiJGlkIjoiMjQzIiwiVG9wIjowLjAsIkxlZnQiOjAuMCwiUmlnaHQiOjAuMCwiQm90dG9tIjowLjB9LCJQYWRkaW5nIjp7IiRpZCI6IjI0NCIsIlRvcCI6MC4wLCJMZWZ0IjowLjAsIlJpZ2h0IjowLjAsIkJvdHRvbSI6MC4wfSwiQmFja2dyb3VuZCI6bnVsbCwiSXNWaXNpYmxlIjp0cnVlLCJXaWR0aCI6MC4wLCJIZWlnaHQiOjAuMCwiQm9yZGVyU3R5bGUiOnsiJGlkIjoiMjQ1IiwiTGluZUNvbG9yIjpudWxsLCJMaW5lV2VpZ2h0IjowLjAsIkxpbmVUeXBlIjowLCJQYXJlbnRTdHlsZSI6bnVsbH0sIlBhcmVudFN0eWxlIjpudWxsfSwiQWN0aXZpdHlMaW5lUGFuZWxTdHlsZSI6eyIkaWQiOiIyNDYiLCJBY3Rpdml0eUxpbmVTdHlsZSI6eyIkaWQiOiIyNDciLCJMaW5lQ29sb3IiOnsiJGlkIjoiMjQ4IiwiJHR5cGUiOiJOTFJFLkNvbW1vbi5Eb20uU29saWRDb2xvckJydXNoLCBOTFJFLkNvbW1vbiIsIkNvbG9yIjp7IiRpZCI6IjI0OSIsIkEiOjM4LCJSIjo2OCwiRyI6MTE0LCJCIjoxOTZ9fSwiTGluZVdlaWdodCI6MS4wLCJMaW5lVHlwZSI6MCwiUGFyZW50U3R5bGUiOm51bGx9LCJNYXJnaW4iOnsiJGlkIjoiMjUwIiwiVG9wIjowLjAsIkxlZnQiOjAuMCwiUmlnaHQiOjAuMCwiQm90dG9tIjowLjB9LCJQYWRkaW5nIjp7IiRpZCI6IjI1MSIsIlRvcCI6MC4wLCJMZWZ0IjowLjAsIlJpZ2h0IjowLjAsIkJvdHRvbSI6MC4wfSwiQmFja2dyb3VuZCI6bnVsbCwiSXNWaXNpYmxlIjp0cnVlLCJXaWR0aCI6MC4wLCJIZWlnaHQiOjAuMCwiQm9yZGVyU3R5bGUiOnsiJGlkIjoiMjUyIiwiTGluZUNvbG9yIjpudWxsLCJMaW5lV2VpZ2h0IjowLjAsIkxpbmVUeXBlIjowLCJQYXJlbnRTdHlsZSI6bnVsbH0sIlBhcmVudFN0eWxlIjpudWxsfSwiX3NlbGVjdGVkVGhlbWVQcmVzZXRDb2xvcnMiOnsiJGlkIjoiMjUzIiwiVGV4dExpZ2h0Ijp7IiRpZCI6IjI1NCIsIkEiOjI1NSwiUiI6MjU1LCJHIjoyNTUsIkIiOjI1NX0sIlRleHREYXJrIjp7IiRpZCI6IjI1NSIsIkEiOjI1NSwiUiI6MCwiRyI6MCwiQiI6MH0sIkFjY2VudDEiOnsiJGlkIjoiMjU2IiwiQSI6MjU1LCJSIjoyNTUsIkciOjI1NSwiQiI6MjU1fSwiQWNjZW50MiI6eyIkaWQiOiIyNTciLCJBIjoyNTUsIlIiOjQsIkciOjk3LCJCIjoxMjN9LCJBY2NlbnQzIjp7IiRpZCI6IjI1OCIsIkEiOjI1NSwiUiI6MTI0LCJHIjoyMDIsIkIiOjk4fSwiQWNjZW50NCI6eyIkaWQiOiIyNTkiLCJBIjoyNTUsIlIiOjEyNCwiRyI6MjAyLCJCIjo5OH0sIkFjY2VudDUiOnsiJGlkIjoiMjYwIiwiQSI6MjU1LCJSIjoyNSwiRyI6MTA3LCJCIjozNn0sIkFjY2VudDYiOnsiJGlkIjoiMjYxIiwiQSI6MjU1LCJSIjoxNSwiRyI6MTU4LCJCIjoyMTN9LCJBY2NlbnQ3Ijp7IiRpZCI6IjI2MiIsIkEiOjI1NSwiUiI6MTYwLCJHIjo0MywiQiI6MTQ3fSwiQWNjZW50OCI6eyIkaWQiOiIyNjMiLCJBIjoyNTUsIlIiOjc4LCJHIjoxNjcsIkIiOjQ2fX0sIlNob3dFbGFwc2VkVGltZUdyYWRpZW50U3R5bGUiOmZhbHNlLCJUaW1lYmFuZFJlc2VydmVkTGVmdEFyZWFTdHlsZSI6eyIkaWQiOiIyNjQiLCJBY3Rpdml0eUhlYWRlcldpZHRoIjowLjAsIklzU2V0IjpmYWxzZX0sIkRlZmF1bHRTd2ltbGFuZVN0eWxlIjpudWxsLCJEZWZhdWx0U3dpbWxhbmVWMlN0eWxlIjp7IiRpZCI6IjI2NSIsIlN0eWxlSWQiOiIwMDAwMDAwMC0wMDAwLTAwMDAtMDAwMC0wMDAwMDAwMDAwMDAiLCJIZWFkZXJTdHlsZSI6eyIkaWQiOiIyNjYiLCJUZXh0SXNWZXJ0aWNhbCI6ZmFsc2UsIlRleHRTdHlsZSI6eyIkaWQiOiIyNjciLCJGb250U2V0dGluZ3MiOnsiJGlkIjoiMjY4IiwiRm9udFNpemUiOjEyLCJGb250TmFtZSI6IkNhbGlicmkiLCJJc0JvbGQiOmZhbHNlLCJJc0l0YWxpYyI6ZmFsc2UsIklzVW5kZXJsaW5lZCI6ZmFsc2UsIlBhcmVudFN0eWxlIjpudWxsfSwiQXV0b1NpemUiOjIsIkZvcmVncm91bmQiOnsiJGlkIjoiMjY5IiwiQ29sb3IiOnsiJGlkIjoiMjcwIiwiQSI6MjU1LCJSIjoyNTUsIkciOjI1NSwiQiI6MjU1fX0sIk1heFdpZHRoIjoiSW5maW5pdHkiLCJNYXhIZWlnaHQiOjAuMCwiU21hcnRGb3JlZ3JvdW5kSXNBY3RpdmUiOmZhbHNlLCJIb3Jpem9udGFsQWxpZ25tZW50IjowLCJWZXJ0aWNhbEFsaWdubWVudCI6MCwiU21hcnRGb3JlZ3JvdW5kIjpudWxsLCJCYWNrZ3JvdW5kRmlsbFR5cGUiOjAsIk1hcmdpbiI6eyIkaWQiOiIyNzEiLCJUb3AiOjAuMCwiTGVmdCI6MC4wLCJSaWdodCI6MC4wLCJCb3R0b20iOjAuMH0sIlBhZGRpbmciOnsiJGlkIjoiMjcyIiwiVG9wIjowLjAsIkxlZnQiOjAuMCwiUmlnaHQiOjAuMCwiQm90dG9tIjowLjB9LCJCYWNrZ3JvdW5kIjpudWxsLCJJc1Zpc2libGUiOnRydWUsIldpZHRoIjowLjAsIkhlaWdodCI6MC4wLCJCb3JkZXJTdHlsZSI6bnVsbCwiUGFyZW50U3R5bGUiOm51bGx9LCJSZWN0YW5nbGVTdHlsZSI6eyIkaWQiOiIyNzMiLCJNYXJnaW4iOnsiJGlkIjoiMjc0IiwiVG9wIjowLjAsIkxlZnQiOjAuMCwiUmlnaHQiOjAuMCwiQm90dG9tIjowLjB9LCJQYWRkaW5nIjp7IiRpZCI6IjI3NSIsIlRvcCI6MC4wLCJMZWZ0IjowLjAsIlJpZ2h0IjowLjAsIkJvdHRvbSI6MC4wfSwiQmFja2dyb3VuZCI6eyIkaWQiOiIyNzYiLCJDb2xvciI6eyIkaWQiOiIyNzciLCJBIjoyNTUsIlIiOjEyNCwiRyI6MjAyLCJCIjo5OH19LCJJc1Zpc2libGUiOnRydWUsIldpZHRoIjowLjAsIkhlaWdodCI6MC4wLCJCb3JkZXJTdHlsZSI6eyIkaWQiOiIyNzgiLCJMaW5lQ29sb3IiOnsiJGlkIjoiMjc5IiwiJHR5cGUiOiJOTFJFLkNvbW1vbi5Eb20uU29saWRDb2xvckJydXNoLCBOTFJFLkNvbW1vbiIsIkNvbG9yIjp7IiRpZCI6IjI4MCIsIkEiOjI1NSwiUiI6MjU1LCJHIjowLCJCIjowfX0sIkxpbmVXZWlnaHQiOjAuMCwiTGluZVR5cGUiOjAsIlBhcmVudFN0eWxlIjpudWxsfSwiUGFyZW50U3R5bGUiOm51bGx9LCJNYXJnaW4iOnsiJGlkIjoiMjgxIiwiVG9wIjowLjAsIkxlZnQiOjAuMCwiUmlnaHQiOjAuMCwiQm90dG9tIjowLjB9LCJQYWRkaW5nIjp7IiRpZCI6IjI4MiIsIlRvcCI6MC4wLCJMZWZ0IjowLjAsIlJpZ2h0IjowLjAsIkJvdHRvbSI6MC4wfSwiQmFja2dyb3VuZCI6bnVsbCwiSXNWaXNpYmxlIjp0cnVlLCJXaWR0aCI6MC4wLCJIZWlnaHQiOjAuMCwiQm9yZGVyU3R5bGUiOm51bGwsIlBhcmVudFN0eWxlIjpudWxsfSwiQmFja2dyb3VuZFN0eWxlIjp7IiRpZCI6IjI4MyIsIk1hcmdpbiI6eyIkaWQiOiIyODQiLCJUb3AiOjAuMCwiTGVmdCI6MC4wLCJSaWdodCI6MC4wLCJCb3R0b20iOjAuMH0sIlBhZGRpbmciOnsiJGlkIjoiMjg1IiwiVG9wIjowLjAsIkxlZnQiOjAuMCwiUmlnaHQiOjAuMCwiQm90dG9tIjowLjB9LCJCYWNrZ3JvdW5kIjp7IiRpZCI6IjI4NiIsIkNvbG9yIjp7IiRpZCI6IjI4NyIsIkEiOjUxLCJSIjoxMjQsIkciOjIwMiwiQiI6OTh9fSwiSXNWaXNpYmxlIjp0cnVlLCJXaWR0aCI6MC4wLCJIZWlnaHQiOjAuMCwiQm9yZGVyU3R5bGUiOnsiJGlkIjoiMjg4IiwiTGluZUNvbG9yIjp7IiRpZCI6IjI4OSIsIiR0eXBlIjoiTkxSRS5Db21tb24uRG9tLlNvbGlkQ29sb3JCcnVzaCwgTkxSRS5Db21tb24iLCJDb2xvciI6eyIkaWQiOiIyOTAiLCJBIjoyNTUsIlIiOjI1NSwiRyI6MCwiQiI6MH19LCJMaW5lV2VpZ2h0IjowLjAsIkxpbmVUeXBlIjowLCJQYXJlbnRTdHlsZSI6bnVsbH0sIlBhcmVudFN0eWxlIjpudWxsfSwiSXNBYm92ZVRpbWViYW5kIjpmYWxzZSwiU3BhY2luZyI6MiwiRGVmYXVsdFN3aW1sYW5lVGFza1N0eWxlIjp7IiRpZCI6IjI5MSIsIiR0eXBlIjoiTkxSRS5Db21tb24uRG9tLlN0eWxlcy5FeHBsaWNpdFNldGFibGVUYXNrU3R5bGUsIE5MUkUuQ29tbW9uIiwiU2hhcGUiOjEsIlNoYXBlVGhpY2tuZXNzIjoxLCJEdXJhdGlvbkZvcm1hdCI6MCwiSW5jbHVkZU5vbldvcmtpbmdEYXlzSW5EdXJhdGlvbiI6ZmFsc2UsIlBlcmNlbnRhZ2VDb21wbGV0ZVN0eWxlIjp7IiRpZCI6IjI5MiIsIkZvbnRTZXR0aW5ncyI6eyIkaWQiOiIyOTMiLCJGb250U2l6ZSI6MTAsIkZvbnROYW1lIjoiQ2FsaWJyaSIsIklzQm9sZCI6ZmFsc2UsIklzSXRhbGljIjpmYWxzZSwiSXNVbmRlcmxpbmVkIjpmYWxzZSwiUGFyZW50U3R5bGUiOm51bGx9LCJBdXRvU2l6ZSI6MCwiRm9yZWdyb3VuZCI6eyIkaWQiOiIyOTQiLCJDb2xvciI6eyIkaWQiOiIyOTU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I5NiIsIlRvcCI6MC4wLCJMZWZ0IjowLjAsIlJpZ2h0IjowLjAsIkJvdHRvbSI6MC4wfSwiUGFkZGluZyI6eyIkaWQiOiIyOTciLCJUb3AiOjAuMCwiTGVmdCI6MC4wLCJSaWdodCI6MC4wLCJCb3R0b20iOjAuMH0sIkJhY2tncm91bmQiOnsiJGlkIjoiMjk4IiwiQ29sb3IiOnsiJGlkIjoiMjk5IiwiQSI6ODksIlIiOjAsIkciOjAsIkIiOjB9fSwiSXNWaXNpYmxlIjp0cnVlLCJXaWR0aCI6MC4wLCJIZWlnaHQiOjAuMCwiQm9yZGVyU3R5bGUiOnsiJGlkIjoiMzAwIiwiTGluZUNvbG9yIjpudWxsLCJMaW5lV2VpZ2h0IjowLjAsIkxpbmVUeXBlIjowLCJQYXJlbnRTdHlsZSI6bnVsbH0sIlBhcmVudFN0eWxlIjpudWxsfSwiRHVyYXRpb25TdHlsZSI6eyIkaWQiOiIzMDEiLCJGb250U2V0dGluZ3MiOnsiJGlkIjoiMzAyIiwiRm9udFNpemUiOjEwLCJGb250TmFtZSI6IkNhbGlicmkiLCJJc0JvbGQiOmZhbHNlLCJJc0l0YWxpYyI6ZmFsc2UsIklzVW5kZXJsaW5lZCI6ZmFsc2UsIlBhcmVudFN0eWxlIjpudWxsfSwiQXV0b1NpemUiOjAsIkZvcmVncm91bmQiOnsiJGlkIjoiMzAzIiwiQ29sb3IiOnsiJGlkIjoiMzA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A1IiwiVG9wIjowLjAsIkxlZnQiOjAuMCwiUmlnaHQiOjAuMCwiQm90dG9tIjowLjB9LCJQYWRkaW5nIjp7IiRpZCI6IjMwNiIsIlRvcCI6MC4wLCJMZWZ0IjowLjAsIlJpZ2h0IjowLjAsIkJvdHRvbSI6MC4wfSwiQmFja2dyb3VuZCI6eyIkaWQiOiIzMDciLCJDb2xvciI6eyIkaWQiOiIzMDgiLCJBIjo4OSwiUiI6MCwiRyI6MCwiQiI6MH19LCJJc1Zpc2libGUiOnRydWUsIldpZHRoIjowLjAsIkhlaWdodCI6MC4wLCJCb3JkZXJTdHlsZSI6eyIkaWQiOiIzMDkiLCJMaW5lQ29sb3IiOm51bGwsIkxpbmVXZWlnaHQiOjAuMCwiTGluZVR5cGUiOjAsIlBhcmVudFN0eWxlIjpudWxsfSwiUGFyZW50U3R5bGUiOm51bGx9LCJIb3Jpem9udGFsQ29ubmVjdG9yU3R5bGUiOnsiJGlkIjoiMzEwIiwiTGluZUNvbG9yIjp7IiRpZCI6IjMxMSIsIiR0eXBlIjoiTkxSRS5Db21tb24uRG9tLlNvbGlkQ29sb3JCcnVzaCwgTkxSRS5Db21tb24iLCJDb2xvciI6eyIkaWQiOiIzMTIiLCJBIjoyNTUsIlIiOjIxMiwiRyI6MjM0LCJCIjoyNTV9fSwiTGluZVdlaWdodCI6MS4wLCJMaW5lVHlwZSI6MCwiUGFyZW50U3R5bGUiOm51bGx9LCJWZXJ0aWNhbENvbm5lY3RvclN0eWxlIjp7IiRpZCI6IjMxMyIsIkxpbmVDb2xvciI6eyIkaWQiOiIzMTQiLCIkdHlwZSI6Ik5MUkUuQ29tbW9uLkRvbS5Tb2xpZENvbG9yQnJ1c2gsIE5MUkUuQ29tbW9uIiwiQ29sb3IiOnsiJGlkIjoiMzE1IiwiQSI6MjU1LCJSIjoyMTIsIkciOjIzNCwiQiI6MjU1fX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EwLCJJc0JlbG93VGltZWJhbmQiOmZhbHNlLCJQZXJjZW50YWdlQ29tcGxldGVTaGFwZU9wYWNpdHkiOjM1LCJTaGFwZVN0eWxlIjp7IiRpZCI6IjMxNiIsIk1hcmdpbiI6eyIkaWQiOiIzMTciLCJUb3AiOjAuMCwiTGVmdCI6NC4wLCJSaWdodCI6NC4wLCJCb3R0b20iOjAuMH0sIlBhZGRpbmciOnsiJGlkIjoiMzE4IiwiVG9wIjowLjAsIkxlZnQiOjAuMCwiUmlnaHQiOjAuMCwiQm90dG9tIjowLjB9LCJCYWNrZ3JvdW5kIjp7IiRpZCI6IjMxOSIsIkNvbG9yIjp7IiRpZCI6IjMyMCIsIkEiOjI1NSwiUiI6MTI0LCJHIjoyMDIsIkIiOjk4fX0sIklzVmlzaWJsZSI6dHJ1ZSwiV2lkdGgiOjAuMCwiSGVpZ2h0IjoxNi4wLCJCb3JkZXJTdHlsZSI6eyIkaWQiOiIzMjEiLCJMaW5lQ29sb3IiOnsiJGlkIjoiMzIyIiwiJHR5cGUiOiJOTFJFLkNvbW1vbi5Eb20uU29saWRDb2xvckJydXNoLCBOTFJFLkNvbW1vbiIsIkNvbG9yIjp7IiRpZCI6IjMyMyIsIkEiOjI1NSwiUiI6MjU1LCJHIjowLCJCIjowfX0sIkxpbmVXZWlnaHQiOjAuMCwiTGluZVR5cGUiOjAsIlBhcmVudFN0eWxlIjpudWxsfSwiUGFyZW50U3R5bGUiOm51bGx9LCJUaXRsZVN0eWxlIjp7IiRpZCI6IjMyNCIsIkZvbnRTZXR0aW5ncyI6eyIkaWQiOiIzMjUiLCJGb250U2l6ZSI6MTIsIkZvbnROYW1lIjoiQ2FsaWJyaSIsIklzQm9sZCI6dHJ1ZSwiSXNJdGFsaWMiOmZhbHNlLCJJc1VuZGVybGluZWQiOmZhbHNlLCJQYXJlbnRTdHlsZSI6bnVsbH0sIkF1dG9TaXplIjowLCJGb3JlZ3JvdW5kIjp7IiRpZCI6IjMyNiIsIkNvbG9yIjp7IiRpZCI6IjMyNyIsIkEiOjI1NSwiUiI6NCwiRyI6OTcsIkIiOjEyM319LCJNYXhXaWR0aCI6OTYwLjAsIk1heEhlaWdodCI6IkluZmluaXR5IiwiU21hcnRGb3JlZ3JvdW5kSXNBY3RpdmUiOmZhbHNlLCJIb3Jpem9udGFsQWxpZ25tZW50IjoyLCJWZXJ0aWNhbEFsaWdubWVudCI6MCwiU21hcnRGb3JlZ3JvdW5kIjpudWxsLCJCYWNrZ3JvdW5kRmlsbFR5cGUiOjAsIk1hcmdpbiI6eyIkaWQiOiIzMjgiLCJUb3AiOjAuMCwiTGVmdCI6MC4wLCJSaWdodCI6MC4wLCJCb3R0b20iOjAuMH0sIlBhZGRpbmciOnsiJGlkIjoiMzI5IiwiVG9wIjowLjAsIkxlZnQiOjAuMCwiUmlnaHQiOjAuMCwiQm90dG9tIjowLjB9LCJCYWNrZ3JvdW5kIjp7IiRpZCI6IjMzMCIsIkNvbG9yIjp7IiRpZCI6IjMzMSIsIkEiOjg5LCJSIjowLCJHIjowLCJCIjowfX0sIklzVmlzaWJsZSI6dHJ1ZSwiV2lkdGgiOjAuMCwiSGVpZ2h0IjowLjAsIkJvcmRlclN0eWxlIjp7IiRpZCI6IjMzMiIsIkxpbmVDb2xvciI6bnVsbCwiTGluZVdlaWdodCI6MC4wLCJMaW5lVHlwZSI6MCwiUGFyZW50U3R5bGUiOm51bGx9LCJQYXJlbnRTdHlsZSI6bnVsbH0sIkRhdGVTdHlsZSI6eyIkaWQiOiIzMzMiLCJGb250U2V0dGluZ3MiOnsiJGlkIjoiMzM0IiwiRm9udFNpemUiOjEwLCJGb250TmFtZSI6IkNhbGlicmkiLCJJc0JvbGQiOmZhbHNlLCJJc0l0YWxpYyI6ZmFsc2UsIklzVW5kZXJsaW5lZCI6ZmFsc2UsIlBhcmVudFN0eWxlIjpudWxsfSwiQXV0b1NpemUiOjAsIkZvcmVncm91bmQiOnsiJGlkIjoiMzM1IiwiQ29sb3IiOnsiJGlkIjoiMz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MzciLCJUb3AiOjAuMCwiTGVmdCI6MC4wLCJSaWdodCI6MC4wLCJCb3R0b20iOjAuMH0sIlBhZGRpbmciOnsiJGlkIjoiMzM4IiwiVG9wIjowLjAsIkxlZnQiOjAuMCwiUmlnaHQiOjAuMCwiQm90dG9tIjowLjB9LCJCYWNrZ3JvdW5kIjp7IiRpZCI6IjMzOSIsIkNvbG9yIjp7IiRpZCI6IjM0MCIsIkEiOjg5LCJSIjowLCJHIjowLCJCIjowfX0sIklzVmlzaWJsZSI6dHJ1ZSwiV2lkdGgiOjAuMCwiSGVpZ2h0IjowLjAsIkJvcmRlclN0eWxlIjp7IiRpZCI6IjM0MSIsIkxpbmVDb2xvciI6bnVsbCwiTGluZVdlaWdodCI6MC4wLCJMaW5lVHlwZSI6MCwiUGFyZW50U3R5bGUiOm51bGx9LCJQYXJlbnRTdHlsZSI6bnVsbH0sIkRhdGVGb3JtYXQiOnsiJGlkIjoiMzQ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0MyIsIkZvcm1hdCI6MCwiSXNWaXNpYmxlIjpmYWxzZSwiTGFzdEtub3duVmlzaWJpbGl0eVN0YXRlIjpmYWxzZX0sIklzVmlzaWJsZSI6dHJ1ZSwiUGFyZW50U3R5bGUiOm51bGwsIl9leHBsaWNpdGx5U2V0Ijp7IiRpZCI6IjM0NCIsIlNoYXBlU3R5bGUiOmZhbHNlLCJUaXRsZVN0eWxlIjpmYWxzZSwiRGF0ZVN0eWxlIjpmYWxzZSwiSG9yaXpvbnRhbENvbm5lY3RvclN0eWxlIjpmYWxzZSwiVmVydGljYWxDb25uZWN0b3JTdHlsZSI6ZmFsc2UsIlBlcmNlbnRhZ2VDb21wbGV0ZVNoYXBlT3BhY2l0eSI6ZmFsc2UsIkRhdGVGb3JtYXQiOmZhbHNlLCJJc1Zpc2libGU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ldlZWtOdW1iZXJpbmciOmZhbHNlLCJNYXJnaW4iOmZhbHNlfX0sIkRlZmF1bHRTd2ltbGFuZU1vdFN0eWxlIjp7IiRpZCI6IjM0NSIsIlNoYXBlIjoyLCJDb25uZWN0b3JNYXJnaW4iOnsiJGlkIjoiMzQ2IiwiVG9wIjowLjAsIkxlZnQiOjIuMCwiUmlnaHQiOjIuMCwiQm90dG9tIjowLjB9LCJDb25uZWN0b3JTdHlsZSI6eyIkaWQiOiIzNDciLCJMaW5lQ29sb3IiOnsiJGlkIjoiMzQ4IiwiJHR5cGUiOiJOTFJFLkNvbW1vbi5Eb20uU29saWRDb2xvckJydXNoLCBOTFJFLkNvbW1vbiIsIkNvbG9yIjp7IiRpZCI6IjM0OSIsIkEiOjEyNywiUiI6NzksIkciOjEyOSwiQiI6MTg5fX0sIkxpbmVXZWlnaHQiOjEuMCwiTGluZVR5cGUiOjAsIlBhcmVudFN0eWxlIjpudWxsfSwiSXNCZWxvd1RpbWViYW5kIjpmYWxzZSwiUG9zaXRpb25PblRhc2siOjEsIkhpZGVEYXRlIjpmYWxzZSwiU2hhcGVTaXplIjoxLCJTcGFjaW5nIjowLjAsIlBhZGRpbmciOnsiJGlkIjoiMzUwIiwiVG9wIjo1LjAsIkxlZnQiOjMuMCwiUmlnaHQiOjAuMCwiQm90dG9tIjoyLjB9LCJTaGFwZVN0eWxlIjp7IiRpZCI6IjM1MSIsIk1hcmdpbiI6eyIkaWQiOiIzNTIiLCJUb3AiOjAuMCwiTGVmdCI6MC4wLCJSaWdodCI6MC4wLCJCb3R0b20iOjAuMH0sIlBhZGRpbmciOnsiJGlkIjoiMzUzIiwiVG9wIjowLjAsIkxlZnQiOjAuMCwiUmlnaHQiOjAuMCwiQm90dG9tIjowLjB9LCJCYWNrZ3JvdW5kIjp7IiRpZCI6IjM1NCIsIkNvbG9yIjp7IiRpZCI6IjM1NSIsIkEiOjI1NSwiUiI6MTI0LCJHIjoyMDIsIkIiOjk4fX0sIklzVmlzaWJsZSI6dHJ1ZSwiV2lkdGgiOjEzLjAsIkhlaWdodCI6MTMuMCwiQm9yZGVyU3R5bGUiOnsiJGlkIjoiMzU2IiwiTGluZUNvbG9yIjp7IiRpZCI6IjM1NyIsIiR0eXBlIjoiTkxSRS5Db21tb24uRG9tLlNvbGlkQ29sb3JCcnVzaCwgTkxSRS5Db21tb24iLCJDb2xvciI6eyIkaWQiOiIzNTgiLCJBIjoyNTUsIlIiOjI1NSwiRyI6MCwiQiI6MH19LCJMaW5lV2VpZ2h0IjowLjAsIkxpbmVUeXBlIjowLCJQYXJlbnRTdHlsZSI6bnVsbH0sIlBhcmVudFN0eWxlIjpudWxsfSwiVGl0bGVTdHlsZSI6eyIkaWQiOiIzNTkiLCJGb250U2V0dGluZ3MiOnsiJGlkIjoiMzYwIiwiRm9udFNpemUiOjEyLCJGb250TmFtZSI6IkNhbGlicmkiLCJJc0JvbGQiOnRydWUsIklzSXRhbGljIjpmYWxzZSwiSXNVbmRlcmxpbmVkIjpmYWxzZSwiUGFyZW50U3R5bGUiOm51bGx9LCJBdXRvU2l6ZSI6MCwiRm9yZWdyb3VuZCI6eyIkaWQiOiIzNjEiLCJDb2xvciI6eyIkaWQiOiIzN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YzIiwiVG9wIjowLjAsIkxlZnQiOjAuMCwiUmlnaHQiOjAuMCwiQm90dG9tIjowLjB9LCJQYWRkaW5nIjp7IiRpZCI6IjM2NCIsIlRvcCI6MC4wLCJMZWZ0IjowLjAsIlJpZ2h0IjowLjAsIkJvdHRvbSI6MC4wfSwiQmFja2dyb3VuZCI6eyIkaWQiOiIzNjUiLCJDb2xvciI6eyIkaWQiOiIzNjYiLCJBIjo4OSwiUiI6MCwiRyI6MCwiQiI6MH19LCJJc1Zpc2libGUiOnRydWUsIldpZHRoIjowLjAsIkhlaWdodCI6MC4wLCJCb3JkZXJTdHlsZSI6eyIkaWQiOiIzNjciLCJMaW5lQ29sb3IiOm51bGwsIkxpbmVXZWlnaHQiOjAuMCwiTGluZVR5cGUiOjAsIlBhcmVudFN0eWxlIjpudWxsfSwiUGFyZW50U3R5bGUiOm51bGx9LCJEYXRlU3R5bGUiOnsiJGlkIjoiMzY4IiwiRm9udFNldHRpbmdzIjp7IiRpZCI6IjM2OSIsIkZvbnRTaXplIjoxMCwiRm9udE5hbWUiOiJDYWxpYnJpIiwiSXNCb2xkIjpmYWxzZSwiSXNJdGFsaWMiOmZhbHNlLCJJc1VuZGVybGluZWQiOmZhbHNlLCJQYXJlbnRTdHlsZSI6bnVsbH0sIkF1dG9TaXplIjowLCJGb3JlZ3JvdW5kIjp7IiRpZCI6IjM3MCIsIkNvbG9yIjp7IiRpZCI6IjM3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cyIiwiVG9wIjowLjAsIkxlZnQiOjAuMCwiUmlnaHQiOjAuMCwiQm90dG9tIjowLjB9LCJQYWRkaW5nIjp7IiRpZCI6IjM3MyIsIlRvcCI6MC4wLCJMZWZ0IjowLjAsIlJpZ2h0IjowLjAsIkJvdHRvbSI6MC4wfSwiQmFja2dyb3VuZCI6eyIkaWQiOiIzNzQiLCJDb2xvciI6eyIkaWQiOiIzNzUiLCJBIjo4OSwiUiI6MCwiRyI6MCwiQiI6MH19LCJJc1Zpc2libGUiOnRydWUsIldpZHRoIjowLjAsIkhlaWdodCI6MC4wLCJCb3JkZXJTdHlsZSI6eyIkaWQiOiIzNzYiLCJMaW5lQ29sb3IiOm51bGwsIkxpbmVXZWlnaHQiOjAuMCwiTGluZVR5cGUiOjAsIlBhcmVudFN0eWxlIjpudWxsfSwiUGFyZW50U3R5bGUiOm51bGx9LCJEYXRlRm9ybWF0Ijp7IiRpZCI6IjM3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zgiLCJGb3JtYXQiOjAsIklzVmlzaWJsZSI6ZmFsc2UsIkxhc3RLbm93blZpc2liaWxpdHlTdGF0ZSI6ZmFsc2V9LCJJc1Zpc2libGUiOnRydWUsIlBhcmVudFN0eWxlIjpudWxsfSwiRGVmYXVsdFN3aW1sYW5lTWlsZXN0b25lU3R5bGUiOnsiJGlkIjoiMzc5IiwiVGl0bGVQb3NpdGlvbiI6IlJpZ2h0IiwiRGF0ZVBvc2l0aW9uIjoiTGVmdCIsIlNoYXBlVHlwZSI6MiwiU2hhcGVTaXplIjoxLCJTcGFjaW5nIjo1LCJTaGFwZVN0eWxlIjp7IiRpZCI6IjM4MCIsIk1hcmdpbiI6eyIkaWQiOiIzODEiLCJUb3AiOjAuMCwiTGVmdCI6MC4wLCJSaWdodCI6MC4wLCJCb3R0b20iOjAuMH0sIlBhZGRpbmciOnsiJGlkIjoiMzgyIiwiVG9wIjowLjAsIkxlZnQiOjAuMCwiUmlnaHQiOjAuMCwiQm90dG9tIjowLjB9LCJCYWNrZ3JvdW5kIjp7IiRpZCI6IjM4MyIsIkNvbG9yIjp7IiRpZCI6IjM4NCIsIkEiOjI1NSwiUiI6MTI0LCJHIjoyMDIsIkIiOjk4fX0sIklzVmlzaWJsZSI6dHJ1ZSwiV2lkdGgiOjEzLjAsIkhlaWdodCI6MTMuMCwiQm9yZGVyU3R5bGUiOnsiJGlkIjoiMzg1IiwiTGluZUNvbG9yIjp7IiRpZCI6IjM4NiIsIiR0eXBlIjoiTkxSRS5Db21tb24uRG9tLlNvbGlkQ29sb3JCcnVzaCwgTkxSRS5Db21tb24iLCJDb2xvciI6eyIkaWQiOiIzODciLCJBIjoyNTUsIlIiOjI1NSwiRyI6MCwiQiI6MH19LCJMaW5lV2VpZ2h0IjowLjAsIkxpbmVUeXBlIjowLCJQYXJlbnRTdHlsZSI6bnVsbH0sIlBhcmVudFN0eWxlIjpudWxsfSwiVGl0bGVTdHlsZSI6eyIkaWQiOiIzODgiLCJGb250U2V0dGluZ3MiOnsiJGlkIjoiMzg5IiwiRm9udFNpemUiOjEyLCJGb250TmFtZSI6IkNhbGlicmkiLCJJc0JvbGQiOnRydWUsIklzSXRhbGljIjpmYWxzZSwiSXNVbmRlcmxpbmVkIjpmYWxzZSwiUGFyZW50U3R5bGUiOm51bGx9LCJBdXRvU2l6ZSI6MCwiRm9yZWdyb3VuZCI6eyIkaWQiOiIzOTAiLCJDb2xvciI6eyIkaWQiOiIzOT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kyIiwiVG9wIjowLjAsIkxlZnQiOjAuMCwiUmlnaHQiOjAuMCwiQm90dG9tIjowLjB9LCJQYWRkaW5nIjp7IiRpZCI6IjM5MyIsIlRvcCI6MC4wLCJMZWZ0IjowLjAsIlJpZ2h0IjowLjAsIkJvdHRvbSI6MC4wfSwiQmFja2dyb3VuZCI6eyIkaWQiOiIzOTQiLCJDb2xvciI6eyIkaWQiOiIzOTUiLCJBIjo4OSwiUiI6MCwiRyI6MCwiQiI6MH19LCJJc1Zpc2libGUiOnRydWUsIldpZHRoIjowLjAsIkhlaWdodCI6MC4wLCJCb3JkZXJTdHlsZSI6eyIkaWQiOiIzOTYiLCJMaW5lQ29sb3IiOm51bGwsIkxpbmVXZWlnaHQiOjAuMCwiTGluZVR5cGUiOjAsIlBhcmVudFN0eWxlIjpudWxsfSwiUGFyZW50U3R5bGUiOm51bGx9LCJEYXRlU3R5bGUiOnsiJGlkIjoiMzk3IiwiRm9udFNldHRpbmdzIjp7IiRpZCI6IjM5OCIsIkZvbnRTaXplIjoxMCwiRm9udE5hbWUiOiJDYWxpYnJpIiwiSXNCb2xkIjpmYWxzZSwiSXNJdGFsaWMiOmZhbHNlLCJJc1VuZGVybGluZWQiOmZhbHNlLCJQYXJlbnRTdHlsZSI6bnVsbH0sIkF1dG9TaXplIjowLCJGb3JlZ3JvdW5kIjp7IiRpZCI6IjM5OSIsIkNvbG9yIjp7IiRpZCI6IjQw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AxIiwiVG9wIjowLjAsIkxlZnQiOjAuMCwiUmlnaHQiOjAuMCwiQm90dG9tIjowLjB9LCJQYWRkaW5nIjp7IiRpZCI6IjQwMiIsIlRvcCI6MC4wLCJMZWZ0IjowLjAsIlJpZ2h0IjowLjAsIkJvdHRvbSI6MC4wfSwiQmFja2dyb3VuZCI6eyIkaWQiOiI0MDMiLCJDb2xvciI6eyIkaWQiOiI0MDQiLCJBIjo4OSwiUiI6MCwiRyI6MCwiQiI6MH19LCJJc1Zpc2libGUiOnRydWUsIldpZHRoIjowLjAsIkhlaWdodCI6MC4wLCJCb3JkZXJTdHlsZSI6eyIkaWQiOiI0MDUiLCJMaW5lQ29sb3IiOm51bGwsIkxpbmVXZWlnaHQiOjAuMCwiTGluZVR5cGUiOjAsIlBhcmVudFN0eWxlIjpudWxsfSwiUGFyZW50U3R5bGUiOm51bGx9LCJEYXRlRm9ybWF0Ijp7IiRpZCI6IjQ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DciLCJGb3JtYXQiOjAsIklzVmlzaWJsZSI6ZmFsc2UsIkxhc3RLbm93blZpc2liaWxpdHlTdGF0ZSI6ZmFsc2V9LCJJc1Zpc2libGUiOnRydWUsIlBhcmVudFN0eWxlIjpudWxsfSwiRGVmYXVsdFN3aW1sYW5lQWN0aXZpdHlTdHlsZSI6eyIkaWQiOiI0MDgiLCJIZWFkZXJTdHlsZSI6eyIkaWQiOiI0MDkiLCJUZXh0U3R5bGUiOnsiJGlkIjoiNDEwIiwiRm9udFNldHRpbmdzIjp7IiRpZCI6IjQxMSIsIkZvbnRTaXplIjoxMSwiRm9udE5hbWUiOiJDYWxpYnJpIiwiSXNCb2xkIjpmYWxzZSwiSXNJdGFsaWMiOmZhbHNlLCJJc1VuZGVybGluZWQiOmZhbHNlLCJQYXJlbnRTdHlsZSI6bnVsbH0sIkF1dG9TaXplIjoyLCJGb3JlZ3JvdW5kIjp7IiRpZCI6IjQxMiIsIkNvbG9yIjp7IiRpZCI6IjQxMyIsIkEiOjI1NSwiUiI6MCwiRyI6MCwiQiI6MH19LCJNYXhXaWR0aCI6IkluZmluaXR5IiwiTWF4SGVpZ2h0IjowLjAsIlNtYXJ0Rm9yZWdyb3VuZElzQWN0aXZlIjpmYWxzZSwiSG9yaXpvbnRhbEFsaWdubWVudCI6MCwiVmVydGljYWxBbGlnbm1lbnQiOjAsIlNtYXJ0Rm9yZWdyb3VuZCI6bnVsbCwiQmFja2dyb3VuZEZpbGxUeXBlIjowLCJNYXJnaW4iOnsiJGlkIjoiNDE0IiwiVG9wIjowLjAsIkxlZnQiOjAuMCwiUmlnaHQiOjAuMCwiQm90dG9tIjowLjB9LCJQYWRkaW5nIjp7IiRpZCI6IjQxNSIsIlRvcCI6MC4wLCJMZWZ0IjowLjAsIlJpZ2h0IjowLjAsIkJvdHRvbSI6MC4wfSwiQmFja2dyb3VuZCI6bnVsbCwiSXNWaXNpYmxlIjp0cnVlLCJXaWR0aCI6MC4wLCJIZWlnaHQiOjAuMCwiQm9yZGVyU3R5bGUiOm51bGwsIlBhcmVudFN0eWxlIjpudWxsfSwiUmVjdGFuZ2xlU3R5bGUiOnsiJGlkIjoiNDE2IiwiTWFyZ2luIjp7IiRpZCI6IjQxNyIsIlRvcCI6MC4wLCJMZWZ0IjowLjAsIlJpZ2h0IjowLjAsIkJvdHRvbSI6MC4wfSwiUGFkZGluZyI6eyIkaWQiOiI0MTgiLCJUb3AiOjAuMCwiTGVmdCI6MC4wLCJSaWdodCI6MC4wLCJCb3R0b20iOjAuMH0sIkJhY2tncm91bmQiOnsiJGlkIjoiNDE5IiwiQ29sb3IiOnsiJGlkIjoiNDIwIiwiQSI6NjMsIlIiOjEyNCwiRyI6MjAyLCJCIjo5OH19LCJJc1Zpc2libGUiOnRydWUsIldpZHRoIjowLjAsIkhlaWdodCI6MC4wLCJCb3JkZXJTdHlsZSI6eyIkaWQiOiI0MjEiLCJMaW5lQ29sb3IiOnsiJGlkIjoiNDIyIiwiJHR5cGUiOiJOTFJFLkNvbW1vbi5Eb20uU29saWRDb2xvckJydXNoLCBOTFJFLkNvbW1vbiIsIkNvbG9yIjp7IiRpZCI6IjQyMyIsIkEiOjI1NSwiUiI6MjU1LCJHIjowLCJCIjowfX0sIkxpbmVXZWlnaHQiOjAuMCwiTGluZVR5cGUiOjAsIlBhcmVudFN0eWxlIjpudWxsfSwiUGFyZW50U3R5bGUiOm51bGx9LCJNYXJnaW4iOnsiJGlkIjoiNDI0IiwiVG9wIjowLjAsIkxlZnQiOjAuMCwiUmlnaHQiOjAuMCwiQm90dG9tIjowLjB9LCJQYWRkaW5nIjp7IiRpZCI6IjQyNSIsIlRvcCI6MC4wLCJMZWZ0IjowLjAsIlJpZ2h0IjowLjAsIkJvdHRvbSI6MC4wfSwiQmFja2dyb3VuZCI6bnVsbCwiSXNWaXNpYmxlIjp0cnVlLCJXaWR0aCI6MC4wLCJIZWlnaHQiOjAuMCwiQm9yZGVyU3R5bGUiOm51bGwsIlBhcmVudFN0eWxlIjpudWxsfSwiQmFja2dyb3VuZFN0eWxlIjp7IiRpZCI6IjQyNiIsIk1hcmdpbiI6eyIkaWQiOiI0MjciLCJUb3AiOjAuMCwiTGVmdCI6MC4wLCJSaWdodCI6MC4wLCJCb3R0b20iOjAuMH0sIlBhZGRpbmciOnsiJGlkIjoiNDI4IiwiVG9wIjowLjAsIkxlZnQiOjAuMCwiUmlnaHQiOjAuMCwiQm90dG9tIjowLjB9LCJCYWNrZ3JvdW5kIjp7IiRpZCI6IjQyOSIsIkNvbG9yIjp7IiRpZCI6IjQzMCIsIkEiOjUxLCJSIjoxMjQsIkciOjIwMiwiQiI6OTh9fSwiSXNWaXNpYmxlIjp0cnVlLCJXaWR0aCI6MC4wLCJIZWlnaHQiOjAuMCwiQm9yZGVyU3R5bGUiOnsiJGlkIjoiNDMxIiwiTGluZUNvbG9yIjp7IiRpZCI6IjQzMiIsIiR0eXBlIjoiTkxSRS5Db21tb24uRG9tLlNvbGlkQ29sb3JCcnVzaCwgTkxSRS5Db21tb24iLCJDb2xvciI6eyIkaWQiOiI0MzMiLCJBIjoyNTUsIlIiOjI1NSwiRyI6MCwiQiI6MH19LCJMaW5lV2VpZ2h0IjowLjAsIkxpbmVUeXBlIjowLCJQYXJlbnRTdHlsZSI6bnVsbH0sIlBhcmVudFN0eWxlIjpudWxsfSwiTWFyZ2luIjp7IiRpZCI6IjQzNCIsIlRvcCI6MC4wLCJMZWZ0IjowLjAsIlJpZ2h0IjowLjAsIkJvdHRvbSI6MC4wfSwiUGFkZGluZyI6eyIkaWQiOiI0MzUiLCJUb3AiOjAuMCwiTGVmdCI6MC4wLCJSaWdodCI6MC4wLCJCb3R0b20iOjAuMH0sIklzVmlzaWJsZSI6dHJ1ZSwiV2lkdGgiOjAuMCwiSGVpZ2h0IjowLjAsIkJvcmRlclN0eWxlIjp7IiRpZCI6IjQzNiIsIkxpbmVDb2xvciI6bnVsbCwiTGluZVdlaWdodCI6MC4wLCJMaW5lVHlwZSI6MCwiUGFyZW50U3R5bGUiOm51bGx9LCJQYXJlbnRTdHlsZSI6bnVsbH0sIk1hcmdpbiI6eyIkaWQiOiI0MzciLCJUb3AiOjAuMCwiTGVmdCI6MC4wLCJSaWdodCI6MC4wLCJCb3R0b20iOjAuMH0sIlBhZGRpbmciOnsiJGlkIjoiNDM4IiwiVG9wIjowLjAsIkxlZnQiOjAuMCwiUmlnaHQiOjAuMCwiQm90dG9tIjowLjB9LCJJc1Zpc2libGUiOnRydWUsIldpZHRoIjowLjAsIkhlaWdodCI6MC4wLCJCb3JkZXJTdHlsZSI6eyIkaWQiOiI0MzkiLCJMaW5lQ29sb3IiOm51bGwsIkxpbmVXZWlnaHQiOjAuMCwiTGluZVR5cGUiOjAsIlBhcmVudFN0eWxlIjpudWxsfSwiUGFyZW50U3R5bGUiOm51bGx9LCJfYWRkaXRpb25hbFN3aW1sYW5lVjJTdHlsZXMiOltdfSwiU2NhbGUiOm51bGwsIlNjYWxlVjIiOnsiJGlkIjoiNDQwIiwiU3RhcnREYXRlIjoiMjAxOC0wMS0wMVQyMzo1OTowMFoiLCJFbmREYXRlIjoiMjAyNS0wMS0wN1QyMzo1OTowMCIsIkF1dG9EYXRlUmFuZ2UiOnRydWUsIldvcmtpbmdEYXlzIjozMSwiRmlzY2FsWWVhciI6eyIkaWQiOiI0NDEiLCJTdGFydE1vbnRoIjoxLCJVc2VTdGFydGluZ1llYXJGb3JOdW1iZXJpbmciOnRydWUsIlNob3dGaXNjYWxZZWFyTGFiZWwiOnRydWV9LCJUb2RheU1hcmtlclRleHQiOiJUb2RheSIsIkF1dG9TY2FsZVR5cGUiOnRydWUsIlRpbWViYW5kU2NhbGVzIjp7IiRpZCI6IjQ0MiIsIlRvcFNjYWxlTGF5ZXIiOnsiJGlkIjoiNDQzIiwiRm9ybWF0IjoiTU1NIiwiVHlwZSI6Mn0sIk1pZGRsZVNjYWxlTGF5ZXIiOnsiJGlkIjoiNDQ0IiwiRm9ybWF0IjpudWxsLCJUeXBlIjowfSwiQm90dG9tU2NhbGVMYXllciI6eyIkaWQiOiI0NDUiLCJGb3JtYXQiOm51bGwsIlR5cGUiOjB9fX0sIk1pbGVzdG9uZXMiOlt7IiRpZCI6IjQ0NiIsIkRhdGUiOiIyMDI0LTA5LTA0VDIzOjU5OjAwIiwiU3R5bGUiOnsiJGlkIjoiNDQ3IiwiU2hhcGUiOjAsIkNvbm5lY3Rvck1hcmdpbiI6eyIkaWQiOiI0NDgiLCJUb3AiOjAuMCwiTGVmdCI6Mi4wLCJSaWdodCI6Mi4wLCJCb3R0b20iOjAuMH0sIkNvbm5lY3RvclN0eWxlIjp7IiRpZCI6IjQ0OSIsIkxpbmVDb2xvciI6eyIkaWQiOiI0NTAiLCIkdHlwZSI6Ik5MUkUuQ29tbW9uLkRvbS5Tb2xpZENvbG9yQnJ1c2gsIE5MUkUuQ29tbW9uIiwiQ29sb3IiOnsiJGlkIjoiNDUxIiwiQSI6MTI3LCJSIjo3OSwiRyI6MTI5LCJCIjoxODl9fSwiTGluZVdlaWdodCI6MS4wLCJMaW5lVHlwZSI6MCwiUGFyZW50U3R5bGUiOm51bGx9LCJJc0JlbG93VGltZWJhbmQiOnRydWUsIlBvc2l0aW9uT25UYXNrIjowLCJIaWRlRGF0ZSI6ZmFsc2UsIlNoYXBlU2l6ZSI6MSwiU3BhY2luZyI6MC4wLCJQYWRkaW5nIjp7IiRpZCI6IjQ1MiIsIlRvcCI6NS4wLCJMZWZ0IjozLjAsIlJpZ2h0IjowLjAsIkJvdHRvbSI6Mi4wfSwiU2hhcGVTdHlsZSI6eyIkaWQiOiI0NTMiLCJNYXJnaW4iOnsiJGlkIjoiNDU0IiwiVG9wIjowLjAsIkxlZnQiOjAuMCwiUmlnaHQiOjAuMCwiQm90dG9tIjowLjB9LCJQYWRkaW5nIjp7IiRpZCI6IjQ1NSIsIlRvcCI6MC4wLCJMZWZ0IjowLjAsIlJpZ2h0IjowLjAsIkJvdHRvbSI6MC4wfSwiQmFja2dyb3VuZCI6eyIkaWQiOiI0NTYiLCJDb2xvciI6eyIkaWQiOiI0NTciLCJBIjoyNTUsIlIiOjE2NSwiRyI6MTk0LCJCIjo3M319LCJJc1Zpc2libGUiOnRydWUsIldpZHRoIjoxOC4wLCJIZWlnaHQiOjIwLjAsIkJvcmRlclN0eWxlIjp7IiRpZCI6IjQ1OCIsIkxpbmVDb2xvciI6eyIkaWQiOiI0NTkiLCIkdHlwZSI6Ik5MUkUuQ29tbW9uLkRvbS5Tb2xpZENvbG9yQnJ1c2gsIE5MUkUuQ29tbW9uIiwiQ29sb3IiOnsiJGlkIjoiNDYwIiwiQSI6MjU1LCJSIjoyNTUsIkciOjAsIkIiOjB9fSwiTGluZVdlaWdodCI6MC4wLCJMaW5lVHlwZSI6MCwiUGFyZW50U3R5bGUiOm51bGx9LCJQYXJlbnRTdHlsZSI6bnVsbH0sIlRpdGxlU3R5bGUiOnsiJGlkIjoiNDYxIiwiRm9udFNldHRpbmdzIjp7IiRpZCI6IjQ2MiIsIkZvbnRTaXplIjoxMiwiRm9udE5hbWUiOiJDYWxpYnJpIiwiSXNCb2xkIjp0cnVlLCJJc0l0YWxpYyI6ZmFsc2UsIklzVW5kZXJsaW5lZCI6ZmFsc2UsIlBhcmVudFN0eWxlIjpudWxsfSwiQXV0b1NpemUiOjAsIkZvcmVncm91bmQiOnsiJGlkIjoiNDYzIiwiQ29sb3IiOnsiJGlkIjoiNDY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2NSIsIlRvcCI6MC4wLCJMZWZ0IjowLjAsIlJpZ2h0IjowLjAsIkJvdHRvbSI6MC4wfSwiUGFkZGluZyI6eyIkaWQiOiI0NjYiLCJUb3AiOjAuMCwiTGVmdCI6MC4wLCJSaWdodCI6MC4wLCJCb3R0b20iOjAuMH0sIkJhY2tncm91bmQiOnsiJGlkIjoiNDY3IiwiQ29sb3IiOnsiJGlkIjoiNDY4IiwiQSI6MCwiUiI6MjU1LCJHIjoyNTUsIkIiOjI1NX19LCJJc1Zpc2libGUiOnRydWUsIldpZHRoIjowLjAsIkhlaWdodCI6MC4wLCJCb3JkZXJTdHlsZSI6eyIkaWQiOiI0NjkiLCJMaW5lQ29sb3IiOm51bGwsIkxpbmVXZWlnaHQiOjAuMCwiTGluZVR5cGUiOjAsIlBhcmVudFN0eWxlIjpudWxsfSwiUGFyZW50U3R5bGUiOm51bGx9LCJEYXRlU3R5bGUiOnsiJGlkIjoiNDcwIiwiRm9udFNldHRpbmdzIjp7IiRpZCI6IjQ3MSIsIkZvbnRTaXplIjoxMCwiRm9udE5hbWUiOiJDYWxpYnJpIiwiSXNCb2xkIjpmYWxzZSwiSXNJdGFsaWMiOmZhbHNlLCJJc1VuZGVybGluZWQiOmZhbHNlLCJQYXJlbnRTdHlsZSI6bnVsbH0sIkF1dG9TaXplIjowLCJGb3JlZ3JvdW5kIjp7IiRpZCI6IjQ3MiIsIkNvbG9yIjp7IiRpZCI6IjQ3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c0IiwiVG9wIjowLjAsIkxlZnQiOjAuMCwiUmlnaHQiOjAuMCwiQm90dG9tIjowLjB9LCJQYWRkaW5nIjp7IiRpZCI6IjQ3NSIsIlRvcCI6MC4wLCJMZWZ0IjowLjAsIlJpZ2h0IjowLjAsIkJvdHRvbSI6MC4wfSwiQmFja2dyb3VuZCI6eyIkaWQiOiI0NzYiLCJDb2xvciI6eyIkaWQiOiI0NzciLCJBIjowLCJSIjoyNTUsIkciOjI1NSwiQiI6MjU1fX0sIklzVmlzaWJsZSI6dHJ1ZSwiV2lkdGgiOjAuMCwiSGVpZ2h0IjowLjAsIkJvcmRlclN0eWxlIjp7IiRpZCI6IjQ3OCIsIkxpbmVDb2xvciI6bnVsbCwiTGluZVdlaWdodCI6MC4wLCJMaW5lVHlwZSI6MCwiUGFyZW50U3R5bGUiOm51bGx9LCJQYXJlbnRTdHlsZSI6bnVsbH0sIkRhdGVGb3JtYXQiOnsiJGlkIjoiNDc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4MCIsIkZvcm1hdCI6MCwiSXNWaXNpYmxlIjpmYWxzZSwiTGFzdEtub3duVmlzaWJpbGl0eVN0YXRlIjpmYWxzZX0sIklzVmlzaWJsZSI6dHJ1ZSwiUGFyZW50U3R5bGUiOm51bGx9LCJJbmRleCI6MCwiUGVyY2VudGFnZUNvbXBsZXRlIjpudWxsLCJQb3NpdGlvbiI6eyJSYXRpbyI6MC4wLCJJc0N1c3RvbSI6ZmFsc2V9LCJEYXRlRm9ybWF0Ijp7IiRyZWYiOiI0NzkifSwiV2Vla051bWJlcmluZyI6eyIkaWQiOiI0ODEiLCJGb3JtYXQiOjAsIklzVmlzaWJsZSI6ZmFsc2UsIkxhc3RLbm93blZpc2liaWxpdHlTdGF0ZSI6ZmFsc2V9LCJSZWxhdGVkVGFza0lkIjoiMDAwMDAwMDAtMDAwMC0wMDAwLTAwMDAtMDAwMDAwMDAwMDAwIiwiSWQiOiI2YTU3MDM5ZS00Njg3LTRlNzItOWY5Ny02ZGM0ZWNmNmU1NDUiLCJJbXBvcnRJZCI6bnVsbCwiVGl0bGUiOiJSZXZpZXcwIiwiTm90ZSI6bnVsbCwiSHlwZXJsaW5rIjp7IiRpZCI6IjQ4MiIsIkFkZHJlc3MiOiIiLCJTdWJBZGRyZXNzIjoiIn0sIklzQ2hhbmdlZCI6ZmFsc2UsIklzTmV3IjpmYWxzZX0seyIkaWQiOiI0ODMiLCJEYXRlIjoiMjAyNS0wMS0wN1QyMzo1OTowMCIsIlN0eWxlIjp7IiRpZCI6IjQ4NCIsIlNoYXBlIjoxNCwiQ29ubmVjdG9yTWFyZ2luIjp7IiRpZCI6IjQ4NSIsIlRvcCI6MC4wLCJMZWZ0IjoyLjAsIlJpZ2h0IjoyLjAsIkJvdHRvbSI6MC4wfSwiQ29ubmVjdG9yU3R5bGUiOnsiJGlkIjoiNDg2IiwiTGluZUNvbG9yIjp7IiRpZCI6IjQ4NyIsIiR0eXBlIjoiTkxSRS5Db21tb24uRG9tLlNvbGlkQ29sb3JCcnVzaCwgTkxSRS5Db21tb24iLCJDb2xvciI6eyIkaWQiOiI0ODgiLCJBIjoxMjcsIlIiOjc5LCJHIjoxMjksIkIiOjE4OX19LCJMaW5lV2VpZ2h0IjoxLjAsIkxpbmVUeXBlIjowLCJQYXJlbnRTdHlsZSI6bnVsbH0sIklzQmVsb3dUaW1lYmFuZCI6dHJ1ZSwiUG9zaXRpb25PblRhc2siOjAsIkhpZGVEYXRlIjpmYWxzZSwiU2hhcGVTaXplIjoxLCJTcGFjaW5nIjowLjAsIlBhZGRpbmciOnsiJGlkIjoiNDg5IiwiVG9wIjo1LjAsIkxlZnQiOjMuMCwiUmlnaHQiOjAuMCwiQm90dG9tIjoyLjB9LCJTaGFwZVN0eWxlIjp7IiRpZCI6IjQ5MCIsIk1hcmdpbiI6eyIkaWQiOiI0OTEiLCJUb3AiOjAuMCwiTGVmdCI6MC4wLCJSaWdodCI6MC4wLCJCb3R0b20iOjAuMH0sIlBhZGRpbmciOnsiJGlkIjoiNDkyIiwiVG9wIjowLjAsIkxlZnQiOjAuMCwiUmlnaHQiOjAuMCwiQm90dG9tIjowLjB9LCJCYWNrZ3JvdW5kIjp7IiRpZCI6IjQ5MyIsIkNvbG9yIjp7IiRpZCI6IjQ5NCIsIkEiOjI1NSwiUiI6MjM3LCJHIjoxMjUsIkIiOjQ5fX0sIklzVmlzaWJsZSI6dHJ1ZSwiV2lkdGgiOjE4LjAsIkhlaWdodCI6MjAuMCwiQm9yZGVyU3R5bGUiOnsiJGlkIjoiNDk1IiwiTGluZUNvbG9yIjp7IiRpZCI6IjQ5NiIsIiR0eXBlIjoiTkxSRS5Db21tb24uRG9tLlNvbGlkQ29sb3JCcnVzaCwgTkxSRS5Db21tb24iLCJDb2xvciI6eyIkaWQiOiI0OTciLCJBIjoyNTUsIlIiOjI1NSwiRyI6MCwiQiI6MH19LCJMaW5lV2VpZ2h0IjowLjAsIkxpbmVUeXBlIjowLCJQYXJlbnRTdHlsZSI6bnVsbH0sIlBhcmVudFN0eWxlIjpudWxsfSwiVGl0bGVTdHlsZSI6eyIkaWQiOiI0OTgiLCJGb250U2V0dGluZ3MiOnsiJGlkIjoiNDk5IiwiRm9udFNpemUiOjEyLCJGb250TmFtZSI6IkNhbGlicmkiLCJJc0JvbGQiOnRydWUsIklzSXRhbGljIjpmYWxzZSwiSXNVbmRlcmxpbmVkIjpmYWxzZSwiUGFyZW50U3R5bGUiOm51bGx9LCJBdXRvU2l6ZSI6MCwiRm9yZWdyb3VuZCI6eyIkaWQiOiI1MDAiLCJDb2xvciI6eyIkaWQiOiI1MDE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AyIiwiVG9wIjowLjAsIkxlZnQiOjAuMCwiUmlnaHQiOjAuMCwiQm90dG9tIjowLjB9LCJQYWRkaW5nIjp7IiRpZCI6IjUwMyIsIlRvcCI6MC4wLCJMZWZ0IjowLjAsIlJpZ2h0IjowLjAsIkJvdHRvbSI6MC4wfSwiQmFja2dyb3VuZCI6eyIkaWQiOiI1MDQiLCJDb2xvciI6eyIkaWQiOiI1MDUiLCJBIjowLCJSIjoyNTUsIkciOjI1NSwiQiI6MjU1fX0sIklzVmlzaWJsZSI6dHJ1ZSwiV2lkdGgiOjAuMCwiSGVpZ2h0IjowLjAsIkJvcmRlclN0eWxlIjp7IiRpZCI6IjUwNiIsIkxpbmVDb2xvciI6bnVsbCwiTGluZVdlaWdodCI6MC4wLCJMaW5lVHlwZSI6MCwiUGFyZW50U3R5bGUiOm51bGx9LCJQYXJlbnRTdHlsZSI6bnVsbH0sIkRhdGVTdHlsZSI6eyIkaWQiOiI1MDciLCJGb250U2V0dGluZ3MiOnsiJGlkIjoiNTA4IiwiRm9udFNpemUiOjEwLCJGb250TmFtZSI6IkNhbGlicmkiLCJJc0JvbGQiOmZhbHNlLCJJc0l0YWxpYyI6ZmFsc2UsIklzVW5kZXJsaW5lZCI6ZmFsc2UsIlBhcmVudFN0eWxlIjpudWxsfSwiQXV0b1NpemUiOjAsIkZvcmVncm91bmQiOnsiJGlkIjoiNTA5IiwiQ29sb3IiOnsiJGlkIjoiNTE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TEiLCJUb3AiOjAuMCwiTGVmdCI6MC4wLCJSaWdodCI6MC4wLCJCb3R0b20iOjAuMH0sIlBhZGRpbmciOnsiJGlkIjoiNTEyIiwiVG9wIjowLjAsIkxlZnQiOjAuMCwiUmlnaHQiOjAuMCwiQm90dG9tIjowLjB9LCJCYWNrZ3JvdW5kIjp7IiRpZCI6IjUxMyIsIkNvbG9yIjp7IiRpZCI6IjUxNCIsIkEiOjAsIlIiOjI1NSwiRyI6MjU1LCJCIjoyNTV9fSwiSXNWaXNpYmxlIjp0cnVlLCJXaWR0aCI6MC4wLCJIZWlnaHQiOjAuMCwiQm9yZGVyU3R5bGUiOnsiJGlkIjoiNTE1IiwiTGluZUNvbG9yIjpudWxsLCJMaW5lV2VpZ2h0IjowLjAsIkxpbmVUeXBlIjowLCJQYXJlbnRTdHlsZSI6bnVsbH0sIlBhcmVudFN0eWxlIjpudWxsfSwiRGF0ZUZvcm1hdCI6eyIkaWQiOiI1M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LCJQZXJjZW50YWdlQ29tcGxldGUiOm51bGwsIlBvc2l0aW9uIjp7IlJhdGlvIjowLjAsIklzQ3VzdG9tIjpmYWxzZX0sIkRhdGVGb3JtYXQiOnsiJHJlZiI6IjUxNiJ9LCJXZWVrTnVtYmVyaW5nIjp7IiRpZCI6IjUxOCIsIkZvcm1hdCI6MCwiSXNWaXNpYmxlIjpmYWxzZSwiTGFzdEtub3duVmlzaWJpbGl0eVN0YXRlIjpmYWxzZX0sIlJlbGF0ZWRUYXNrSWQiOiIwMDAwMDAwMC0wMDAwLTAwMDAtMDAwMC0wMDAwMDAwMDAwMDAiLCJJZCI6IjVjMzk0ZTEyLTBjYzgtNDhjNS1iNTk3LWQxNmM5ZGYzYTQ2ZSIsIkltcG9ydElkIjpudWxsLCJUaXRsZSI6IkZpbmFsIFJldmlldyIsIk5vdGUiOm51bGwsIkh5cGVybGluayI6eyIkaWQiOiI1MTkiLCJBZGRyZXNzIjoiIiwiU3ViQWRkcmVzcyI6IiJ9LCJJc0NoYW5nZWQiOmZhbHNlLCJJc05ldyI6ZmFsc2V9LHsiJGlkIjoiNTIwIiwiRGF0ZSI6IjIwMjQtMTAtMTBUMjM6NTk6MDAiLCJTdHlsZSI6eyIkaWQiOiI1MjEiLCJTaGFwZSI6MCwiQ29ubmVjdG9yTWFyZ2luIjp7IiRpZCI6IjUyMiIsIlRvcCI6MC4wLCJMZWZ0IjoyLjAsIlJpZ2h0IjoyLjAsIkJvdHRvbSI6MC4wfSwiQ29ubmVjdG9yU3R5bGUiOnsiJGlkIjoiNTIzIiwiTGluZUNvbG9yIjp7IiRpZCI6IjUyNCIsIiR0eXBlIjoiTkxSRS5Db21tb24uRG9tLlNvbGlkQ29sb3JCcnVzaCwgTkxSRS5Db21tb24iLCJDb2xvciI6eyIkaWQiOiI1MjUiLCJBIjoxMjcsIlIiOjc5LCJHIjoxMjksIkIiOjE4OX19LCJMaW5lV2VpZ2h0IjoxLjAsIkxpbmVUeXBlIjowLCJQYXJlbnRTdHlsZSI6bnVsbH0sIklzQmVsb3dUaW1lYmFuZCI6dHJ1ZSwiUG9zaXRpb25PblRhc2siOjAsIkhpZGVEYXRlIjpmYWxzZSwiU2hhcGVTaXplIjoxLCJTcGFjaW5nIjowLjAsIlBhZGRpbmciOnsiJGlkIjoiNTI2IiwiVG9wIjo1LjAsIkxlZnQiOjMuMCwiUmlnaHQiOjAuMCwiQm90dG9tIjoyLjB9LCJTaGFwZVN0eWxlIjp7IiRpZCI6IjUyNyIsIk1hcmdpbiI6eyIkaWQiOiI1MjgiLCJUb3AiOjAuMCwiTGVmdCI6MC4wLCJSaWdodCI6MC4wLCJCb3R0b20iOjAuMH0sIlBhZGRpbmciOnsiJGlkIjoiNTI5IiwiVG9wIjowLjAsIkxlZnQiOjAuMCwiUmlnaHQiOjAuMCwiQm90dG9tIjowLjB9LCJCYWNrZ3JvdW5kIjp7IiRpZCI6IjUzMCIsIkNvbG9yIjp7IiRpZCI6IjUzMSIsIkEiOjI1NSwiUiI6MTY1LCJHIjoxOTQsIkIiOjczfX0sIklzVmlzaWJsZSI6dHJ1ZSwiV2lkdGgiOjE4LjAsIkhlaWdodCI6MjAuMCwiQm9yZGVyU3R5bGUiOnsiJGlkIjoiNTMyIiwiTGluZUNvbG9yIjp7IiRpZCI6IjUzMyIsIiR0eXBlIjoiTkxSRS5Db21tb24uRG9tLlNvbGlkQ29sb3JCcnVzaCwgTkxSRS5Db21tb24iLCJDb2xvciI6eyIkaWQiOiI1MzQiLCJBIjoyNTUsIlIiOjI1NSwiRyI6MCwiQiI6MH19LCJMaW5lV2VpZ2h0IjowLjAsIkxpbmVUeXBlIjowLCJQYXJlbnRTdHlsZSI6bnVsbH0sIlBhcmVudFN0eWxlIjpudWxsfSwiVGl0bGVTdHlsZSI6eyIkaWQiOiI1MzUiLCJGb250U2V0dGluZ3MiOnsiJGlkIjoiNTM2IiwiRm9udFNpemUiOjEyLCJGb250TmFtZSI6IkNhbGlicmkiLCJJc0JvbGQiOnRydWUsIklzSXRhbGljIjpmYWxzZSwiSXNVbmRlcmxpbmVkIjpmYWxzZSwiUGFyZW50U3R5bGUiOm51bGx9LCJBdXRvU2l6ZSI6MCwiRm9yZWdyb3VuZCI6eyIkaWQiOiI1MzciLCJDb2xvciI6eyIkaWQiOiI1Mz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M5IiwiVG9wIjowLjAsIkxlZnQiOjAuMCwiUmlnaHQiOjAuMCwiQm90dG9tIjowLjB9LCJQYWRkaW5nIjp7IiRpZCI6IjU0MCIsIlRvcCI6MC4wLCJMZWZ0IjowLjAsIlJpZ2h0IjowLjAsIkJvdHRvbSI6MC4wfSwiQmFja2dyb3VuZCI6eyIkaWQiOiI1NDEiLCJDb2xvciI6eyIkaWQiOiI1NDIiLCJBIjowLCJSIjoyNTUsIkciOjI1NSwiQiI6MjU1fX0sIklzVmlzaWJsZSI6dHJ1ZSwiV2lkdGgiOjAuMCwiSGVpZ2h0IjowLjAsIkJvcmRlclN0eWxlIjp7IiRpZCI6IjU0MyIsIkxpbmVDb2xvciI6bnVsbCwiTGluZVdlaWdodCI6MC4wLCJMaW5lVHlwZSI6MCwiUGFyZW50U3R5bGUiOm51bGx9LCJQYXJlbnRTdHlsZSI6bnVsbH0sIkRhdGVTdHlsZSI6eyIkaWQiOiI1NDQiLCJGb250U2V0dGluZ3MiOnsiJGlkIjoiNTQ1IiwiRm9udFNpemUiOjEwLCJGb250TmFtZSI6IkNhbGlicmkiLCJJc0JvbGQiOmZhbHNlLCJJc0l0YWxpYyI6ZmFsc2UsIklzVW5kZXJsaW5lZCI6ZmFsc2UsIlBhcmVudFN0eWxlIjpudWxsfSwiQXV0b1NpemUiOjAsIkZvcmVncm91bmQiOnsiJGlkIjoiNTQ2IiwiQ29sb3IiOnsiJGlkIjoiNTQ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NDgiLCJUb3AiOjAuMCwiTGVmdCI6MC4wLCJSaWdodCI6MC4wLCJCb3R0b20iOjAuMH0sIlBhZGRpbmciOnsiJGlkIjoiNTQ5IiwiVG9wIjowLjAsIkxlZnQiOjAuMCwiUmlnaHQiOjAuMCwiQm90dG9tIjowLjB9LCJCYWNrZ3JvdW5kIjp7IiRpZCI6IjU1MCIsIkNvbG9yIjp7IiRpZCI6IjU1MSIsIkEiOjAsIlIiOjI1NSwiRyI6MjU1LCJCIjoyNTV9fSwiSXNWaXNpYmxlIjp0cnVlLCJXaWR0aCI6MC4wLCJIZWlnaHQiOjAuMCwiQm9yZGVyU3R5bGUiOnsiJGlkIjoiNTUyIiwiTGluZUNvbG9yIjpudWxsLCJMaW5lV2VpZ2h0IjowLjAsIkxpbmVUeXBlIjowLCJQYXJlbnRTdHlsZSI6bnVsbH0sIlBhcmVudFN0eWxlIjpudWxsfSwiRGF0ZUZvcm1hdCI6eyIkaWQiOiI1N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U0IiwiRm9ybWF0IjowLCJJc1Zpc2libGUiOmZhbHNlLCJMYXN0S25vd25WaXNpYmlsaXR5U3RhdGUiOmZhbHNlfSwiSXNWaXNpYmxlIjp0cnVlLCJQYXJlbnRTdHlsZSI6bnVsbH0sIkluZGV4IjoyLCJQZXJjZW50YWdlQ29tcGxldGUiOm51bGwsIlBvc2l0aW9uIjp7IlJhdGlvIjowLjAsIklzQ3VzdG9tIjpmYWxzZX0sIkRhdGVGb3JtYXQiOnsiJHJlZiI6IjU1MyJ9LCJXZWVrTnVtYmVyaW5nIjp7IiRpZCI6IjU1NSIsIkZvcm1hdCI6MCwiSXNWaXNpYmxlIjpmYWxzZSwiTGFzdEtub3duVmlzaWJpbGl0eVN0YXRlIjpmYWxzZX0sIlJlbGF0ZWRUYXNrSWQiOiIwMDAwMDAwMC0wMDAwLTAwMDAtMDAwMC0wMDAwMDAwMDAwMDAiLCJJZCI6IjBhM2MzNzVmLTBmYmUtNDYyZi1iMThlLTNhMDYwM2NjZGE3OCIsIkltcG9ydElkIjpudWxsLCJUaXRsZSI6IlJldmlldyAxIiwiTm90ZSI6bnVsbCwiSHlwZXJsaW5rIjp7IiRpZCI6IjU1NiIsIkFkZHJlc3MiOiIiLCJTdWJBZGRyZXNzIjoiIn0sIklzQ2hhbmdlZCI6ZmFsc2UsIklzTmV3IjpmYWxzZX0seyIkaWQiOiI1NTciLCJEYXRlIjoiMjAyNC0xMS0xN1QyMzo1OTowMCIsIlN0eWxlIjp7IiRpZCI6IjU1OCIsIlNoYXBlIjowLCJDb25uZWN0b3JNYXJnaW4iOnsiJGlkIjoiNTU5IiwiVG9wIjowLjAsIkxlZnQiOjIuMCwiUmlnaHQiOjIuMCwiQm90dG9tIjowLjB9LCJDb25uZWN0b3JTdHlsZSI6eyIkaWQiOiI1NjAiLCJMaW5lQ29sb3IiOnsiJGlkIjoiNTYxIiwiJHR5cGUiOiJOTFJFLkNvbW1vbi5Eb20uU29saWRDb2xvckJydXNoLCBOTFJFLkNvbW1vbiIsIkNvbG9yIjp7IiRpZCI6IjU2MiIsIkEiOjEyNywiUiI6NzksIkciOjEyOSwiQiI6MTg5fX0sIkxpbmVXZWlnaHQiOjEuMCwiTGluZVR5cGUiOjAsIlBhcmVudFN0eWxlIjpudWxsfSwiSXNCZWxvd1RpbWViYW5kIjp0cnVlLCJQb3NpdGlvbk9uVGFzayI6MCwiSGlkZURhdGUiOmZhbHNlLCJTaGFwZVNpemUiOjEsIlNwYWNpbmciOjAuMCwiUGFkZGluZyI6eyIkaWQiOiI1NjMiLCJUb3AiOjUuMCwiTGVmdCI6My4wLCJSaWdodCI6MC4wLCJCb3R0b20iOjIuMH0sIlNoYXBlU3R5bGUiOnsiJGlkIjoiNTY0IiwiTWFyZ2luIjp7IiRpZCI6IjU2NSIsIlRvcCI6MC4wLCJMZWZ0IjowLjAsIlJpZ2h0IjowLjAsIkJvdHRvbSI6MC4wfSwiUGFkZGluZyI6eyIkaWQiOiI1NjYiLCJUb3AiOjAuMCwiTGVmdCI6MC4wLCJSaWdodCI6MC4wLCJCb3R0b20iOjAuMH0sIkJhY2tncm91bmQiOnsiJGlkIjoiNTY3IiwiQ29sb3IiOnsiJGlkIjoiNTY4IiwiQSI6MjU1LCJSIjoxNjUsIkciOjE5NCwiQiI6NzN9fSwiSXNWaXNpYmxlIjp0cnVlLCJXaWR0aCI6MTguMCwiSGVpZ2h0IjoyMC4wLCJCb3JkZXJTdHlsZSI6eyIkaWQiOiI1NjkiLCJMaW5lQ29sb3IiOnsiJGlkIjoiNTcwIiwiJHR5cGUiOiJOTFJFLkNvbW1vbi5Eb20uU29saWRDb2xvckJydXNoLCBOTFJFLkNvbW1vbiIsIkNvbG9yIjp7IiRpZCI6IjU3MSIsIkEiOjI1NSwiUiI6MjM0LCJHIjoyMiwiQiI6MzB9fSwiTGluZVdlaWdodCI6MC4wLCJMaW5lVHlwZSI6MCwiUGFyZW50U3R5bGUiOm51bGx9LCJQYXJlbnRTdHlsZSI6bnVsbH0sIlRpdGxlU3R5bGUiOnsiJGlkIjoiNTcyIiwiRm9udFNldHRpbmdzIjp7IiRpZCI6IjU3MyIsIkZvbnRTaXplIjoxMiwiRm9udE5hbWUiOiJDYWxpYnJpIiwiSXNCb2xkIjp0cnVlLCJJc0l0YWxpYyI6ZmFsc2UsIklzVW5kZXJsaW5lZCI6ZmFsc2UsIlBhcmVudFN0eWxlIjpudWxsfSwiQXV0b1NpemUiOjAsIkZvcmVncm91bmQiOnsiJGlkIjoiNTc0IiwiQ29sb3IiOnsiJGlkIjoiNTc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3NiIsIlRvcCI6MC4wLCJMZWZ0IjowLjAsIlJpZ2h0IjowLjAsIkJvdHRvbSI6MC4wfSwiUGFkZGluZyI6eyIkaWQiOiI1NzciLCJUb3AiOjAuMCwiTGVmdCI6MC4wLCJSaWdodCI6MC4wLCJCb3R0b20iOjAuMH0sIkJhY2tncm91bmQiOnsiJGlkIjoiNTc4IiwiQ29sb3IiOnsiJGlkIjoiNTc5IiwiQSI6MCwiUiI6MjU1LCJHIjoyNTUsIkIiOjI1NX19LCJJc1Zpc2libGUiOnRydWUsIldpZHRoIjowLjAsIkhlaWdodCI6MC4wLCJCb3JkZXJTdHlsZSI6eyIkaWQiOiI1ODAiLCJMaW5lQ29sb3IiOm51bGwsIkxpbmVXZWlnaHQiOjAuMCwiTGluZVR5cGUiOjAsIlBhcmVudFN0eWxlIjpudWxsfSwiUGFyZW50U3R5bGUiOm51bGx9LCJEYXRlU3R5bGUiOnsiJGlkIjoiNTgxIiwiRm9udFNldHRpbmdzIjp7IiRpZCI6IjU4MiIsIkZvbnRTaXplIjoxMCwiRm9udE5hbWUiOiJDYWxpYnJpIiwiSXNCb2xkIjpmYWxzZSwiSXNJdGFsaWMiOmZhbHNlLCJJc1VuZGVybGluZWQiOmZhbHNlLCJQYXJlbnRTdHlsZSI6bnVsbH0sIkF1dG9TaXplIjowLCJGb3JlZ3JvdW5kIjp7IiRpZCI6IjU4MyIsIkNvbG9yIjp7IiRpZCI6IjU4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g1IiwiVG9wIjowLjAsIkxlZnQiOjAuMCwiUmlnaHQiOjAuMCwiQm90dG9tIjowLjB9LCJQYWRkaW5nIjp7IiRpZCI6IjU4NiIsIlRvcCI6MC4wLCJMZWZ0IjowLjAsIlJpZ2h0IjowLjAsIkJvdHRvbSI6MC4wfSwiQmFja2dyb3VuZCI6eyIkaWQiOiI1ODciLCJDb2xvciI6eyIkaWQiOiI1ODgiLCJBIjowLCJSIjoyNTUsIkciOjI1NSwiQiI6MjU1fX0sIklzVmlzaWJsZSI6dHJ1ZSwiV2lkdGgiOjAuMCwiSGVpZ2h0IjowLjAsIkJvcmRlclN0eWxlIjp7IiRpZCI6IjU4OSIsIkxpbmVDb2xvciI6bnVsbCwiTGluZVdlaWdodCI6MC4wLCJMaW5lVHlwZSI6MCwiUGFyZW50U3R5bGUiOm51bGx9LCJQYXJlbnRTdHlsZSI6bnVsbH0sIkRhdGVGb3JtYXQiOnsiJGlkIjoiNT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MSIsIkZvcm1hdCI6MCwiSXNWaXNpYmxlIjpmYWxzZSwiTGFzdEtub3duVmlzaWJpbGl0eVN0YXRlIjpmYWxzZX0sIklzVmlzaWJsZSI6dHJ1ZSwiUGFyZW50U3R5bGUiOm51bGx9LCJJbmRleCI6MywiUGVyY2VudGFnZUNvbXBsZXRlIjpudWxsLCJQb3NpdGlvbiI6eyJSYXRpbyI6MC4wOTA0NzUzMDg2NDE5NzUyNDEsIklzQ3VzdG9tIjp0cnVlfSwiRGF0ZUZvcm1hdCI6eyIkcmVmIjoiNTkwIn0sIldlZWtOdW1iZXJpbmciOnsiJGlkIjoiNTkyIiwiRm9ybWF0IjowLCJJc1Zpc2libGUiOmZhbHNlLCJMYXN0S25vd25WaXNpYmlsaXR5U3RhdGUiOmZhbHNlfSwiUmVsYXRlZFRhc2tJZCI6IjAwMDAwMDAwLTAwMDAtMDAwMC0wMDAwLTAwMDAwMDAwMDAwMCIsIklkIjoiYmJmNDA1ZDUtNWU5NC00OGEzLWE4OWMtZjI4ZWNhODllYTYyIiwiSW1wb3J0SWQiOm51bGwsIlRpdGxlIjoiUmV2aWV3IDIiLCJOb3RlIjpudWxsLCJIeXBlcmxpbmsiOnsiJGlkIjoiNTkzIiwiQWRkcmVzcyI6IiIsIlN1YkFkZHJlc3MiOiIifSwiSXNDaGFuZ2VkIjpmYWxzZSwiSXNOZXciOmZhbHNlfV0sIlRhc2tzIjpbeyIkaWQiOiI1OTQiLCJHcm91cE5hbWUiOm51bGwsIlN0YXJ0RGF0ZSI6IjIwMjQtMDktMDFUMDA6MDA6MDBaIiwiRW5kRGF0ZSI6IjIwMjQtMDktMDZUMjM6NTk6MDBaIiwiUGVyY2VudGFnZUNvbXBsZXRlIjpudWxsLCJTdHlsZSI6eyIkaWQiOiI1OTUiLCJTaGFwZSI6MSwiU2hhcGVUaGlja25lc3MiOjEsIkR1cmF0aW9uRm9ybWF0IjowLCJJbmNsdWRlTm9uV29ya2luZ0RheXNJbkR1cmF0aW9uIjpmYWxzZSwiUGVyY2VudGFnZUNvbXBsZXRlU3R5bGUiOnsiJGlkIjoiNTk2IiwiRm9udFNldHRpbmdzIjp7IiRpZCI6IjU5NyIsIkZvbnRTaXplIjoxMCwiRm9udE5hbWUiOiJDYWxpYnJpIiwiSXNCb2xkIjpmYWxzZSwiSXNJdGFsaWMiOmZhbHNlLCJJc1VuZGVybGluZWQiOmZhbHNlLCJQYXJlbnRTdHlsZSI6bnVsbH0sIkF1dG9TaXplIjowLCJGb3JlZ3JvdW5kIjp7IiRpZCI6IjU5OCIsIkNvbG9yIjp7IiRpZCI6IjU5O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NjAwIiwiVG9wIjowLjAsIkxlZnQiOjAuMCwiUmlnaHQiOjAuMCwiQm90dG9tIjowLjB9LCJQYWRkaW5nIjp7IiRpZCI6IjYwMSIsIlRvcCI6MC4wLCJMZWZ0IjowLjAsIlJpZ2h0IjowLjAsIkJvdHRvbSI6MC4wfSwiQmFja2dyb3VuZCI6eyIkaWQiOiI2MDIiLCJDb2xvciI6eyIkaWQiOiI2MDMiLCJBIjo4OSwiUiI6MCwiRyI6MCwiQiI6MH19LCJJc1Zpc2libGUiOnRydWUsIldpZHRoIjowLjAsIkhlaWdodCI6MC4wLCJCb3JkZXJTdHlsZSI6eyIkaWQiOiI2MDQiLCJMaW5lQ29sb3IiOm51bGwsIkxpbmVXZWlnaHQiOjAuMCwiTGluZVR5cGUiOjAsIlBhcmVudFN0eWxlIjpudWxsfSwiUGFyZW50U3R5bGUiOm51bGx9LCJEdXJhdGlvblN0eWxlIjp7IiRpZCI6IjYwNSIsIkZvbnRTZXR0aW5ncyI6eyIkaWQiOiI2MDYiLCJGb250U2l6ZSI6MTAsIkZvbnROYW1lIjoiQ2FsaWJyaSIsIklzQm9sZCI6ZmFsc2UsIklzSXRhbGljIjpmYWxzZSwiSXNVbmRlcmxpbmVkIjpmYWxzZSwiUGFyZW50U3R5bGUiOm51bGx9LCJBdXRvU2l6ZSI6MCwiRm9yZWdyb3VuZCI6eyIkaWQiOiI2MDciLCJDb2xvciI6eyIkaWQiOiI2MD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DkiLCJUb3AiOjAuMCwiTGVmdCI6MC4wLCJSaWdodCI6MC4wLCJCb3R0b20iOjAuMH0sIlBhZGRpbmciOnsiJGlkIjoiNjEwIiwiVG9wIjowLjAsIkxlZnQiOjAuMCwiUmlnaHQiOjAuMCwiQm90dG9tIjowLjB9LCJCYWNrZ3JvdW5kIjp7IiRpZCI6IjYxMSIsIkNvbG9yIjp7IiRpZCI6IjYxMiIsIkEiOjg5LCJSIjowLCJHIjowLCJCIjowfX0sIklzVmlzaWJsZSI6dHJ1ZSwiV2lkdGgiOjAuMCwiSGVpZ2h0IjowLjAsIkJvcmRlclN0eWxlIjp7IiRpZCI6IjYxMyIsIkxpbmVDb2xvciI6bnVsbCwiTGluZVdlaWdodCI6MC4wLCJMaW5lVHlwZSI6MCwiUGFyZW50U3R5bGUiOm51bGx9LCJQYXJlbnRTdHlsZSI6bnVsbH0sIkhvcml6b250YWxDb25uZWN0b3JTdHlsZSI6eyIkaWQiOiI2MTQiLCJMaW5lQ29sb3IiOnsiJGlkIjoiNjE1IiwiJHR5cGUiOiJOTFJFLkNvbW1vbi5Eb20uU29saWRDb2xvckJydXNoLCBOTFJFLkNvbW1vbiIsIkNvbG9yIjp7IiRpZCI6IjYxNiIsIkEiOjI1NSwiUiI6MjEyLCJHIjoyMzQsIkIiOjI1NX19LCJMaW5lV2VpZ2h0IjoxLjAsIkxpbmVUeXBlIjowLCJQYXJlbnRTdHlsZSI6bnVsbH0sIlZlcnRpY2FsQ29ubmVjdG9yU3R5bGUiOnsiJGlkIjoiNjE3IiwiTGluZUNvbG9yIjp7IiRpZCI6IjYxOCIsIiR0eXBlIjoiTkxSRS5Db21tb24uRG9tLlNvbGlkQ29sb3JCcnVzaCwgTkxSRS5Db21tb24iLCJDb2xvciI6eyIkaWQiOiI2MTk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NjIwIiwiTWFyZ2luIjp7IiRpZCI6IjYyMSIsIlRvcCI6MC4wLCJMZWZ0Ijo0LjAsIlJpZ2h0Ijo0LjAsIkJvdHRvbSI6MC4wfSwiUGFkZGluZyI6eyIkaWQiOiI2MjIiLCJUb3AiOjAuMCwiTGVmdCI6MC4wLCJSaWdodCI6MC4wLCJCb3R0b20iOjAuMH0sIkJhY2tncm91bmQiOnsiJGlkIjoiNjIzIiwiQ29sb3IiOnsiJGlkIjoiNjI0IiwiQSI6MjU1LCJSIjoxMjQsIkciOjIwMiwiQiI6OTh9fSwiSXNWaXNpYmxlIjp0cnVlLCJXaWR0aCI6MC4wLCJIZWlnaHQiOjE2LjAsIkJvcmRlclN0eWxlIjp7IiRpZCI6IjYyNSIsIkxpbmVDb2xvciI6eyIkaWQiOiI2MjYiLCIkdHlwZSI6Ik5MUkUuQ29tbW9uLkRvbS5Tb2xpZENvbG9yQnJ1c2gsIE5MUkUuQ29tbW9uIiwiQ29sb3IiOnsiJGlkIjoiNjI3IiwiQSI6MjU1LCJSIjoyNTUsIkciOjAsIkIiOjB9fSwiTGluZVdlaWdodCI6MC4wLCJMaW5lVHlwZSI6MCwiUGFyZW50U3R5bGUiOm51bGx9LCJQYXJlbnRTdHlsZSI6bnVsbH0sIlRpdGxlU3R5bGUiOnsiJGlkIjoiNjI4IiwiRm9udFNldHRpbmdzIjp7IiRpZCI6IjYyOSIsIkZvbnRTaXplIjoxMiwiRm9udE5hbWUiOiJDYWxpYnJpIiwiSXNCb2xkIjp0cnVlLCJJc0l0YWxpYyI6ZmFsc2UsIklzVW5kZXJsaW5lZCI6ZmFsc2UsIlBhcmVudFN0eWxlIjpudWxsfSwiQXV0b1NpemUiOjIsIkZvcmVncm91bmQiOnsiJGlkIjoiNjMwIiwiQ29sb3IiOnsiJGlkIjoiNjMxIiwiQSI6MjU1LCJSIjo0LCJHIjo5NywiQiI6MTIzfX0sIk1heFdpZHRoIjo0Ni40NTkyODI3MDA0MjE4NjYsIk1heEhlaWdodCI6IkluZmluaXR5IiwiU21hcnRGb3JlZ3JvdW5kSXNBY3RpdmUiOmZhbHNlLCJIb3Jpem9udGFsQWxpZ25tZW50IjowLCJWZXJ0aWNhbEFsaWdubWVudCI6MCwiU21hcnRGb3JlZ3JvdW5kIjpudWxsLCJCYWNrZ3JvdW5kRmlsbFR5cGUiOjAsIk1hcmdpbiI6eyIkaWQiOiI2MzIiLCJUb3AiOjAuMCwiTGVmdCI6MC4wLCJSaWdodCI6MC4wLCJCb3R0b20iOjAuMH0sIlBhZGRpbmciOnsiJGlkIjoiNjMzIiwiVG9wIjowLjAsIkxlZnQiOjAuMCwiUmlnaHQiOjAuMCwiQm90dG9tIjowLjB9LCJCYWNrZ3JvdW5kIjp7IiRpZCI6IjYzNCIsIkNvbG9yIjp7IiRpZCI6IjYzNSIsIkEiOjAsIlIiOjI1NSwiRyI6MjU1LCJCIjoyNTV9fSwiSXNWaXNpYmxlIjp0cnVlLCJXaWR0aCI6MC4wLCJIZWlnaHQiOjAuMCwiQm9yZGVyU3R5bGUiOnsiJGlkIjoiNjM2IiwiTGluZUNvbG9yIjpudWxsLCJMaW5lV2VpZ2h0IjowLjAsIkxpbmVUeXBlIjowLCJQYXJlbnRTdHlsZSI6bnVsbH0sIlBhcmVudFN0eWxlIjpudWxsfSwiRGF0ZVN0eWxlIjp7IiRpZCI6IjYzNyIsIkZvbnRTZXR0aW5ncyI6eyIkaWQiOiI2MzgiLCJGb250U2l6ZSI6MTAsIkZvbnROYW1lIjoiQ2FsaWJyaSIsIklzQm9sZCI6ZmFsc2UsIklzSXRhbGljIjpmYWxzZSwiSXNVbmRlcmxpbmVkIjpmYWxzZSwiUGFyZW50U3R5bGUiOm51bGx9LCJBdXRvU2l6ZSI6MCwiRm9yZWdyb3VuZCI6eyIkaWQiOiI2MzkiLCJDb2xvciI6eyIkaWQiOiI2N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0MSIsIlRvcCI6MC4wLCJMZWZ0IjowLjAsIlJpZ2h0IjowLjAsIkJvdHRvbSI6MC4wfSwiUGFkZGluZyI6eyIkaWQiOiI2NDIiLCJUb3AiOjAuMCwiTGVmdCI6MC4wLCJSaWdodCI6MC4wLCJCb3R0b20iOjAuMH0sIkJhY2tncm91bmQiOnsiJGlkIjoiNjQzIiwiQ29sb3IiOnsiJGlkIjoiNjQ0IiwiQSI6MCwiUiI6MjU1LCJHIjoyNTUsIkIiOjI1NX19LCJJc1Zpc2libGUiOnRydWUsIldpZHRoIjowLjAsIkhlaWdodCI6MC4wLCJCb3JkZXJTdHlsZSI6eyIkaWQiOiI2NDUiLCJMaW5lQ29sb3IiOm51bGwsIkxpbmVXZWlnaHQiOjAuMCwiTGluZVR5cGUiOjAsIlBhcmVudFN0eWxlIjpudWxsfSwiUGFyZW50U3R5bGUiOm51bGx9LCJEYXRlRm9ybWF0Ijp7IiRpZCI6IjY0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DciLCJGb3JtYXQiOjAsIklzVmlzaWJsZSI6ZmFsc2UsIkxhc3RLbm93blZpc2liaWxpdHlTdGF0ZSI6ZmFsc2V9LCJJc1Zpc2libGUiOnRydWUsIlBhcmVudFN0eWxlIjpudWxsfSwiSW5kZXgiOjQsIlNtYXJ0RHVyYXRpb25BY3RpdmF0ZWQiOmZhbHNlLCJEYXRlRm9ybWF0Ijp7IiRyZWYiOiI2NDYifSwiV2Vla051bWJlcmluZyI6eyIkaWQiOiI2NDgiLCJGb3JtYXQiOjAsIklzVmlzaWJsZSI6ZmFsc2UsIkxhc3RLbm93blZpc2liaWxpdHlTdGF0ZSI6ZmFsc2V9LCJJZCI6IjVkZWI5MDhiLThmOWEtNDA2ZS1hMGY3LTRmMmQwNWE2Y2JmZCIsIkltcG9ydElkIjpudWxsLCJUaXRsZSI6IlRpdGxlIFNlbGVjdGlvbiAiLCJOb3RlIjpudWxsLCJIeXBlcmxpbmsiOnsiJGlkIjoiNjQ5IiwiQWRkcmVzcyI6IiIsIlN1YkFkZHJlc3MiOiIifSwiSXNDaGFuZ2VkIjpmYWxzZSwiSXNOZXciOmZhbHNlfSx7IiRpZCI6IjY1MCIsIkdyb3VwTmFtZSI6bnVsbCwiU3RhcnREYXRlIjoiMjAyNC0wOS0xMFQwMDowMDowMFoiLCJFbmREYXRlIjoiMjAyNC0wOS0xNVQyMzo1OTowMFoiLCJQZXJjZW50YWdlQ29tcGxldGUiOm51bGwsIlN0eWxlIjp7IiRpZCI6IjY1MSIsIlNoYXBlIjoxLCJTaGFwZVRoaWNrbmVzcyI6MSwiRHVyYXRpb25Gb3JtYXQiOjAsIkluY2x1ZGVOb25Xb3JraW5nRGF5c0luRHVyYXRpb24iOmZhbHNlLCJQZXJjZW50YWdlQ29tcGxldGVTdHlsZSI6eyIkaWQiOiI2NTIiLCJGb250U2V0dGluZ3MiOnsiJGlkIjoiNjUzIiwiRm9udFNpemUiOjEwLCJGb250TmFtZSI6IkNhbGlicmkiLCJJc0JvbGQiOmZhbHNlLCJJc0l0YWxpYyI6ZmFsc2UsIklzVW5kZXJsaW5lZCI6ZmFsc2UsIlBhcmVudFN0eWxlIjpudWxsfSwiQXV0b1NpemUiOjAsIkZvcmVncm91bmQiOnsiJGlkIjoiNjU0IiwiQ29sb3IiOnsiJGlkIjoiNjU1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2NTYiLCJUb3AiOjAuMCwiTGVmdCI6MC4wLCJSaWdodCI6MC4wLCJCb3R0b20iOjAuMH0sIlBhZGRpbmciOnsiJGlkIjoiNjU3IiwiVG9wIjowLjAsIkxlZnQiOjAuMCwiUmlnaHQiOjAuMCwiQm90dG9tIjowLjB9LCJCYWNrZ3JvdW5kIjp7IiRpZCI6IjY1OCIsIkNvbG9yIjp7IiRpZCI6IjY1OSIsIkEiOjg5LCJSIjowLCJHIjowLCJCIjowfX0sIklzVmlzaWJsZSI6dHJ1ZSwiV2lkdGgiOjAuMCwiSGVpZ2h0IjowLjAsIkJvcmRlclN0eWxlIjp7IiRpZCI6IjY2MCIsIkxpbmVDb2xvciI6bnVsbCwiTGluZVdlaWdodCI6MC4wLCJMaW5lVHlwZSI6MCwiUGFyZW50U3R5bGUiOm51bGx9LCJQYXJlbnRTdHlsZSI6bnVsbH0sIkR1cmF0aW9uU3R5bGUiOnsiJGlkIjoiNjYxIiwiRm9udFNldHRpbmdzIjp7IiRpZCI6IjY2MiIsIkZvbnRTaXplIjoxMCwiRm9udE5hbWUiOiJDYWxpYnJpIiwiSXNCb2xkIjpmYWxzZSwiSXNJdGFsaWMiOmZhbHNlLCJJc1VuZGVybGluZWQiOmZhbHNlLCJQYXJlbnRTdHlsZSI6bnVsbH0sIkF1dG9TaXplIjowLCJGb3JlZ3JvdW5kIjp7IiRpZCI6IjY2MyIsIkNvbG9yIjp7IiRpZCI6IjY2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2NSIsIlRvcCI6MC4wLCJMZWZ0IjowLjAsIlJpZ2h0IjowLjAsIkJvdHRvbSI6MC4wfSwiUGFkZGluZyI6eyIkaWQiOiI2NjYiLCJUb3AiOjAuMCwiTGVmdCI6MC4wLCJSaWdodCI6MC4wLCJCb3R0b20iOjAuMH0sIkJhY2tncm91bmQiOnsiJGlkIjoiNjY3IiwiQ29sb3IiOnsiJGlkIjoiNjY4IiwiQSI6ODksIlIiOjAsIkciOjAsIkIiOjB9fSwiSXNWaXNpYmxlIjp0cnVlLCJXaWR0aCI6MC4wLCJIZWlnaHQiOjAuMCwiQm9yZGVyU3R5bGUiOnsiJGlkIjoiNjY5IiwiTGluZUNvbG9yIjpudWxsLCJMaW5lV2VpZ2h0IjowLjAsIkxpbmVUeXBlIjowLCJQYXJlbnRTdHlsZSI6bnVsbH0sIlBhcmVudFN0eWxlIjpudWxsfSwiSG9yaXpvbnRhbENvbm5lY3RvclN0eWxlIjp7IiRpZCI6IjY3MCIsIkxpbmVDb2xvciI6eyIkaWQiOiI2NzEiLCIkdHlwZSI6Ik5MUkUuQ29tbW9uLkRvbS5Tb2xpZENvbG9yQnJ1c2gsIE5MUkUuQ29tbW9uIiwiQ29sb3IiOnsiJGlkIjoiNjcyIiwiQSI6MjU1LCJSIjoyMTIsIkciOjIzNCwiQiI6MjU1fX0sIkxpbmVXZWlnaHQiOjEuMCwiTGluZVR5cGUiOjAsIlBhcmVudFN0eWxlIjpudWxsfSwiVmVydGljYWxDb25uZWN0b3JTdHlsZSI6eyIkaWQiOiI2NzMiLCJMaW5lQ29sb3IiOnsiJGlkIjoiNjc0IiwiJHR5cGUiOiJOTFJFLkNvbW1vbi5Eb20uU29saWRDb2xvckJydXNoLCBOTFJFLkNvbW1vbiIsIkNvbG9yIjp7IiRpZCI6IjY3NSIsIkEiOjI1NSwiUiI6MjEyLCJHIjoyMzQsIkIiOjI1NX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xMCwiSXNCZWxvd1RpbWViYW5kIjpmYWxzZSwiUGVyY2VudGFnZUNvbXBsZXRlU2hhcGVPcGFjaXR5IjozNSwiU2hhcGVTdHlsZSI6eyIkaWQiOiI2NzYiLCJNYXJnaW4iOnsiJGlkIjoiNjc3IiwiVG9wIjowLjAsIkxlZnQiOjQuMCwiUmlnaHQiOjQuMCwiQm90dG9tIjowLjB9LCJQYWRkaW5nIjp7IiRpZCI6IjY3OCIsIlRvcCI6MC4wLCJMZWZ0IjowLjAsIlJpZ2h0IjowLjAsIkJvdHRvbSI6MC4wfSwiQmFja2dyb3VuZCI6eyIkaWQiOiI2NzkiLCJDb2xvciI6eyIkaWQiOiI2ODAiLCJBIjoyNTUsIlIiOjEyNCwiRyI6MjAyLCJCIjo5OH19LCJJc1Zpc2libGUiOnRydWUsIldpZHRoIjowLjAsIkhlaWdodCI6MTYuMCwiQm9yZGVyU3R5bGUiOnsiJGlkIjoiNjgxIiwiTGluZUNvbG9yIjp7IiRpZCI6IjY4MiIsIiR0eXBlIjoiTkxSRS5Db21tb24uRG9tLlNvbGlkQ29sb3JCcnVzaCwgTkxSRS5Db21tb24iLCJDb2xvciI6eyIkaWQiOiI2ODMiLCJBIjoyNTUsIlIiOjIzNCwiRyI6MjIsIkIiOjMwfX0sIkxpbmVXZWlnaHQiOjAuMCwiTGluZVR5cGUiOjAsIlBhcmVudFN0eWxlIjpudWxsfSwiUGFyZW50U3R5bGUiOm51bGx9LCJUaXRsZVN0eWxlIjp7IiRpZCI6IjY4NCIsIkZvbnRTZXR0aW5ncyI6eyIkaWQiOiI2ODUiLCJGb250U2l6ZSI6MTIsIkZvbnROYW1lIjoiQ2FsaWJyaSIsIklzQm9sZCI6dHJ1ZSwiSXNJdGFsaWMiOmZhbHNlLCJJc1VuZGVybGluZWQiOmZhbHNlLCJQYXJlbnRTdHlsZSI6bnVsbH0sIkF1dG9TaXplIjowLCJGb3JlZ3JvdW5kIjp7IiRpZCI6IjY4NiIsIkNvbG9yIjp7IiRpZCI6IjY4NyIsIkEiOjI1NSwiUiI6NCwiRyI6OTcsIkIiOjEyM319LCJNYXhXaWR0aCI6MjAwLjAsIk1heEhlaWdodCI6IkluZmluaXR5IiwiU21hcnRGb3JlZ3JvdW5kSXNBY3RpdmUiOmZhbHNlLCJIb3Jpem9udGFsQWxpZ25tZW50IjowLCJWZXJ0aWNhbEFsaWdubWVudCI6MCwiU21hcnRGb3JlZ3JvdW5kIjpudWxsLCJCYWNrZ3JvdW5kRmlsbFR5cGUiOjAsIk1hcmdpbiI6eyIkaWQiOiI2ODgiLCJUb3AiOjAuMCwiTGVmdCI6MC4wLCJSaWdodCI6MC4wLCJCb3R0b20iOjAuMH0sIlBhZGRpbmciOnsiJGlkIjoiNjg5IiwiVG9wIjowLjAsIkxlZnQiOjAuMCwiUmlnaHQiOjAuMCwiQm90dG9tIjowLjB9LCJCYWNrZ3JvdW5kIjp7IiRpZCI6IjY5MCIsIkNvbG9yIjp7IiRpZCI6IjY5MSIsIkEiOjAsIlIiOjI1NSwiRyI6MjU1LCJCIjoyNTV9fSwiSXNWaXNpYmxlIjp0cnVlLCJXaWR0aCI6MC4wLCJIZWlnaHQiOjAuMCwiQm9yZGVyU3R5bGUiOnsiJGlkIjoiNjkyIiwiTGluZUNvbG9yIjpudWxsLCJMaW5lV2VpZ2h0IjowLjAsIkxpbmVUeXBlIjowLCJQYXJlbnRTdHlsZSI6bnVsbH0sIlBhcmVudFN0eWxlIjpudWxsfSwiRGF0ZVN0eWxlIjp7IiRpZCI6IjY5MyIsIkZvbnRTZXR0aW5ncyI6eyIkaWQiOiI2OTQiLCJGb250U2l6ZSI6MTAsIkZvbnROYW1lIjoiQ2FsaWJyaSIsIklzQm9sZCI6ZmFsc2UsIklzSXRhbGljIjpmYWxzZSwiSXNVbmRlcmxpbmVkIjpmYWxzZSwiUGFyZW50U3R5bGUiOm51bGx9LCJBdXRvU2l6ZSI6MCwiRm9yZWdyb3VuZCI6eyIkaWQiOiI2OTUiLCJDb2xvciI6eyIkaWQiOiI2OT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5NyIsIlRvcCI6MC4wLCJMZWZ0IjowLjAsIlJpZ2h0IjowLjAsIkJvdHRvbSI6MC4wfSwiUGFkZGluZyI6eyIkaWQiOiI2OTgiLCJUb3AiOjAuMCwiTGVmdCI6MC4wLCJSaWdodCI6MC4wLCJCb3R0b20iOjAuMH0sIkJhY2tncm91bmQiOnsiJGlkIjoiNjk5IiwiQ29sb3IiOnsiJGlkIjoiNzAwIiwiQSI6MCwiUiI6MjU1LCJHIjoyNTUsIkIiOjI1NX19LCJJc1Zpc2libGUiOnRydWUsIldpZHRoIjowLjAsIkhlaWdodCI6MC4wLCJCb3JkZXJTdHlsZSI6eyIkaWQiOiI3MDEiLCJMaW5lQ29sb3IiOm51bGwsIkxpbmVXZWlnaHQiOjAuMCwiTGluZVR5cGUiOjAsIlBhcmVudFN0eWxlIjpudWxsfSwiUGFyZW50U3R5bGUiOm51bGx9LCJEYXRlRm9ybWF0Ijp7IiRpZCI6Ijc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MDMiLCJGb3JtYXQiOjAsIklzVmlzaWJsZSI6ZmFsc2UsIkxhc3RLbm93blZpc2liaWxpdHlTdGF0ZSI6ZmFsc2V9LCJJc1Zpc2libGUiOnRydWUsIlBhcmVudFN0eWxlIjpudWxsfSwiSW5kZXgiOjUsIlNtYXJ0RHVyYXRpb25BY3RpdmF0ZWQiOmZhbHNlLCJEYXRlRm9ybWF0Ijp7IiRyZWYiOiI3MDIifSwiV2Vla051bWJlcmluZyI6eyIkaWQiOiI3MDQiLCJGb3JtYXQiOjAsIklzVmlzaWJsZSI6ZmFsc2UsIkxhc3RLbm93blZpc2liaWxpdHlTdGF0ZSI6ZmFsc2V9LCJJZCI6IjlkNTM4MGI5LWRlYmQtNGRmNi04ZjZiLTBjNGViMGM5NmEzMSIsIkltcG9ydElkIjpudWxsLCJUaXRsZSI6IkRhdGEgQ29sbGVjdGlvbiIsIk5vdGUiOm51bGwsIkh5cGVybGluayI6eyIkaWQiOiI3MDUiLCJBZGRyZXNzIjoiIiwiU3ViQWRkcmVzcyI6IiJ9LCJJc0NoYW5nZWQiOmZhbHNlLCJJc05ldyI6ZmFsc2V9LHsiJGlkIjoiNzA2IiwiR3JvdXBOYW1lIjpudWxsLCJTdGFydERhdGUiOiIyMDI0LTA5LTE2VDAwOjAwOjAwWiIsIkVuZERhdGUiOiIyMDI0LTA5LTI0VDIzOjU5OjAwWiIsIlBlcmNlbnRhZ2VDb21wbGV0ZSI6bnVsbCwiU3R5bGUiOnsiJGlkIjoiNzA3IiwiU2hhcGUiOjEsIlNoYXBlVGhpY2tuZXNzIjoxLCJEdXJhdGlvbkZvcm1hdCI6MCwiSW5jbHVkZU5vbldvcmtpbmdEYXlzSW5EdXJhdGlvbiI6ZmFsc2UsIlBlcmNlbnRhZ2VDb21wbGV0ZVN0eWxlIjp7IiRpZCI6IjcwOCIsIkZvbnRTZXR0aW5ncyI6eyIkaWQiOiI3MDkiLCJGb250U2l6ZSI6MTAsIkZvbnROYW1lIjoiQ2FsaWJyaSIsIklzQm9sZCI6ZmFsc2UsIklzSXRhbGljIjpmYWxzZSwiSXNVbmRlcmxpbmVkIjpmYWxzZSwiUGFyZW50U3R5bGUiOm51bGx9LCJBdXRvU2l6ZSI6MCwiRm9yZWdyb3VuZCI6eyIkaWQiOiI3MTAiLCJDb2xvciI6eyIkaWQiOiI3MTE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cxMiIsIlRvcCI6MC4wLCJMZWZ0IjowLjAsIlJpZ2h0IjowLjAsIkJvdHRvbSI6MC4wfSwiUGFkZGluZyI6eyIkaWQiOiI3MTMiLCJUb3AiOjAuMCwiTGVmdCI6MC4wLCJSaWdodCI6MC4wLCJCb3R0b20iOjAuMH0sIkJhY2tncm91bmQiOnsiJGlkIjoiNzE0IiwiQ29sb3IiOnsiJGlkIjoiNzE1IiwiQSI6ODksIlIiOjAsIkciOjAsIkIiOjB9fSwiSXNWaXNpYmxlIjp0cnVlLCJXaWR0aCI6MC4wLCJIZWlnaHQiOjAuMCwiQm9yZGVyU3R5bGUiOnsiJGlkIjoiNzE2IiwiTGluZUNvbG9yIjpudWxsLCJMaW5lV2VpZ2h0IjowLjAsIkxpbmVUeXBlIjowLCJQYXJlbnRTdHlsZSI6bnVsbH0sIlBhcmVudFN0eWxlIjpudWxsfSwiRHVyYXRpb25TdHlsZSI6eyIkaWQiOiI3MTciLCJGb250U2V0dGluZ3MiOnsiJGlkIjoiNzE4IiwiRm9udFNpemUiOjEwLCJGb250TmFtZSI6IkNhbGlicmkiLCJJc0JvbGQiOmZhbHNlLCJJc0l0YWxpYyI6ZmFsc2UsIklzVW5kZXJsaW5lZCI6ZmFsc2UsIlBhcmVudFN0eWxlIjpudWxsfSwiQXV0b1NpemUiOjAsIkZvcmVncm91bmQiOnsiJGlkIjoiNzE5IiwiQ29sb3IiOnsiJGlkIjoiNz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IxIiwiVG9wIjowLjAsIkxlZnQiOjAuMCwiUmlnaHQiOjAuMCwiQm90dG9tIjowLjB9LCJQYWRkaW5nIjp7IiRpZCI6IjcyMiIsIlRvcCI6MC4wLCJMZWZ0IjowLjAsIlJpZ2h0IjowLjAsIkJvdHRvbSI6MC4wfSwiQmFja2dyb3VuZCI6eyIkaWQiOiI3MjMiLCJDb2xvciI6eyIkaWQiOiI3MjQiLCJBIjo4OSwiUiI6MCwiRyI6MCwiQiI6MH19LCJJc1Zpc2libGUiOnRydWUsIldpZHRoIjowLjAsIkhlaWdodCI6MC4wLCJCb3JkZXJTdHlsZSI6eyIkaWQiOiI3MjUiLCJMaW5lQ29sb3IiOm51bGwsIkxpbmVXZWlnaHQiOjAuMCwiTGluZVR5cGUiOjAsIlBhcmVudFN0eWxlIjpudWxsfSwiUGFyZW50U3R5bGUiOm51bGx9LCJIb3Jpem9udGFsQ29ubmVjdG9yU3R5bGUiOnsiJGlkIjoiNzI2IiwiTGluZUNvbG9yIjp7IiRpZCI6IjcyNyIsIiR0eXBlIjoiTkxSRS5Db21tb24uRG9tLlNvbGlkQ29sb3JCcnVzaCwgTkxSRS5Db21tb24iLCJDb2xvciI6eyIkaWQiOiI3MjgiLCJBIjoyNTUsIlIiOjIxMiwiRyI6MjM0LCJCIjoyNTV9fSwiTGluZVdlaWdodCI6MS4wLCJMaW5lVHlwZSI6MCwiUGFyZW50U3R5bGUiOm51bGx9LCJWZXJ0aWNhbENvbm5lY3RvclN0eWxlIjp7IiRpZCI6IjcyOSIsIkxpbmVDb2xvciI6eyIkaWQiOiI3MzAiLCIkdHlwZSI6Ik5MUkUuQ29tbW9uLkRvbS5Tb2xpZENvbG9yQnJ1c2gsIE5MUkUuQ29tbW9uIiwiQ29sb3IiOnsiJGlkIjoiNzMxIiwiQSI6MjU1LCJSIjoyMTIsIkciOjIzNCwiQiI6MjU1fX0sIkxpbmVXZWlnaHQiOjEuMCwiTGluZVR5cGUiOjAsIlBhcmVudFN0eWxlIjpudWxsfSwiTWFyZ2luIjpudWxsLCJTdGFydERhdGVQb3NpdGlvbiI6MywiRW5kRGF0ZVBvc2l0aW9uIjo0LCJEYXRlSXNWaXNpYmxlIjp0cnVlLCJUaXRsZVBvc2l0aW9uIjo1LCJEdXJhdGlvblBvc2l0aW9uIjo2LCJQZXJjZW50YWdlQ29tcGxldGVkUG9zaXRpb24iOjYsIlNwYWNpbmciOjEwLCJJc0JlbG93VGltZWJhbmQiOmZhbHNlLCJQZXJjZW50YWdlQ29tcGxldGVTaGFwZU9wYWNpdHkiOjM1LCJTaGFwZVN0eWxlIjp7IiRpZCI6IjczMiIsIk1hcmdpbiI6eyIkaWQiOiI3MzMiLCJUb3AiOjAuMCwiTGVmdCI6NC4wLCJSaWdodCI6NC4wLCJCb3R0b20iOjAuMH0sIlBhZGRpbmciOnsiJGlkIjoiNzM0IiwiVG9wIjowLjAsIkxlZnQiOjAuMCwiUmlnaHQiOjAuMCwiQm90dG9tIjowLjB9LCJCYWNrZ3JvdW5kIjp7IiRpZCI6IjczNSIsIkNvbG9yIjp7IiRpZCI6IjczNiIsIkEiOjI1NSwiUiI6MTI0LCJHIjoyMDIsIkIiOjk4fX0sIklzVmlzaWJsZSI6dHJ1ZSwiV2lkdGgiOjAuMCwiSGVpZ2h0IjoxNi4wLCJCb3JkZXJTdHlsZSI6eyIkaWQiOiI3MzciLCJMaW5lQ29sb3IiOnsiJGlkIjoiNzM4IiwiJHR5cGUiOiJOTFJFLkNvbW1vbi5Eb20uU29saWRDb2xvckJydXNoLCBOTFJFLkNvbW1vbiIsIkNvbG9yIjp7IiRpZCI6IjczOSIsIkEiOjI1NSwiUiI6MjU1LCJHIjowLCJCIjowfX0sIkxpbmVXZWlnaHQiOjAuMCwiTGluZVR5cGUiOjAsIlBhcmVudFN0eWxlIjpudWxsfSwiUGFyZW50U3R5bGUiOm51bGx9LCJUaXRsZVN0eWxlIjp7IiRpZCI6Ijc0MCIsIkZvbnRTZXR0aW5ncyI6eyIkaWQiOiI3NDEiLCJGb250U2l6ZSI6MTIsIkZvbnROYW1lIjoiQ2FsaWJyaSIsIklzQm9sZCI6dHJ1ZSwiSXNJdGFsaWMiOmZhbHNlLCJJc1VuZGVybGluZWQiOmZhbHNlLCJQYXJlbnRTdHlsZSI6bnVsbH0sIkF1dG9TaXplIjowLCJGb3JlZ3JvdW5kIjp7IiRpZCI6Ijc0MiIsIkNvbG9yIjp7IiRpZCI6Ijc0My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3NDQiLCJUb3AiOjAuMCwiTGVmdCI6MC4wLCJSaWdodCI6MC4wLCJCb3R0b20iOjAuMH0sIlBhZGRpbmciOnsiJGlkIjoiNzQ1IiwiVG9wIjowLjAsIkxlZnQiOjAuMCwiUmlnaHQiOjAuMCwiQm90dG9tIjowLjB9LCJCYWNrZ3JvdW5kIjp7IiRpZCI6Ijc0NiIsIkNvbG9yIjp7IiRpZCI6Ijc0NyIsIkEiOjAsIlIiOjI1NSwiRyI6MjU1LCJCIjoyNTV9fSwiSXNWaXNpYmxlIjp0cnVlLCJXaWR0aCI6MC4wLCJIZWlnaHQiOjAuMCwiQm9yZGVyU3R5bGUiOnsiJGlkIjoiNzQ4IiwiTGluZUNvbG9yIjpudWxsLCJMaW5lV2VpZ2h0IjowLjAsIkxpbmVUeXBlIjowLCJQYXJlbnRTdHlsZSI6bnVsbH0sIlBhcmVudFN0eWxlIjpudWxsfSwiRGF0ZVN0eWxlIjp7IiRpZCI6Ijc0OSIsIkZvbnRTZXR0aW5ncyI6eyIkaWQiOiI3NTAiLCJGb250U2l6ZSI6MTAsIkZvbnROYW1lIjoiQ2FsaWJyaSIsIklzQm9sZCI6ZmFsc2UsIklzSXRhbGljIjpmYWxzZSwiSXNVbmRlcmxpbmVkIjpmYWxzZSwiUGFyZW50U3R5bGUiOm51bGx9LCJBdXRvU2l6ZSI6MCwiRm9yZWdyb3VuZCI6eyIkaWQiOiI3NTEiLCJDb2xvciI6eyIkaWQiOiI3NT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1MyIsIlRvcCI6MC4wLCJMZWZ0IjowLjAsIlJpZ2h0IjowLjAsIkJvdHRvbSI6MC4wfSwiUGFkZGluZyI6eyIkaWQiOiI3NTQiLCJUb3AiOjAuMCwiTGVmdCI6MC4wLCJSaWdodCI6MC4wLCJCb3R0b20iOjAuMH0sIkJhY2tncm91bmQiOnsiJGlkIjoiNzU1IiwiQ29sb3IiOnsiJGlkIjoiNzU2IiwiQSI6MCwiUiI6MjU1LCJHIjoyNTUsIkIiOjI1NX19LCJJc1Zpc2libGUiOnRydWUsIldpZHRoIjowLjAsIkhlaWdodCI6MC4wLCJCb3JkZXJTdHlsZSI6eyIkaWQiOiI3NTciLCJMaW5lQ29sb3IiOm51bGwsIkxpbmVXZWlnaHQiOjAuMCwiTGluZVR5cGUiOjAsIlBhcmVudFN0eWxlIjpudWxsfSwiUGFyZW50U3R5bGUiOm51bGx9LCJEYXRlRm9ybWF0Ijp7IiRpZCI6Ijc1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NTkiLCJGb3JtYXQiOjAsIklzVmlzaWJsZSI6ZmFsc2UsIkxhc3RLbm93blZpc2liaWxpdHlTdGF0ZSI6ZmFsc2V9LCJJc1Zpc2libGUiOnRydWUsIlBhcmVudFN0eWxlIjpudWxsfSwiSW5kZXgiOjYsIlNtYXJ0RHVyYXRpb25BY3RpdmF0ZWQiOmZhbHNlLCJEYXRlRm9ybWF0Ijp7IiRyZWYiOiI3NTgifSwiV2Vla051bWJlcmluZyI6eyIkaWQiOiI3NjAiLCJGb3JtYXQiOjAsIklzVmlzaWJsZSI6ZmFsc2UsIkxhc3RLbm93blZpc2liaWxpdHlTdGF0ZSI6ZmFsc2V9LCJJZCI6IjY1NzM4OTA5LTkzYjEtNGMxYS1hNjYyLWVkMzA4NGYzM2JmMCIsIkltcG9ydElkIjpudWxsLCJUaXRsZSI6IlByZXByb2Nlc3NpbmcgRGF0YSIsIk5vdGUiOm51bGwsIkh5cGVybGluayI6eyIkaWQiOiI3NjEiLCJBZGRyZXNzIjoiIiwiU3ViQWRkcmVzcyI6IiJ9LCJJc0NoYW5nZWQiOmZhbHNlLCJJc05ldyI6ZmFsc2V9LHsiJGlkIjoiNzYyIiwiR3JvdXBOYW1lIjpudWxsLCJTdGFydERhdGUiOiIyMDI0LTEwLTE1VDAwOjAwOjAwWiIsIkVuZERhdGUiOiIyMDI0LTEwLTIwVDIzOjU5OjAwWiIsIlBlcmNlbnRhZ2VDb21wbGV0ZSI6bnVsbCwiU3R5bGUiOnsiJGlkIjoiNzYzIiwiU2hhcGUiOjEsIlNoYXBlVGhpY2tuZXNzIjoxLCJEdXJhdGlvbkZvcm1hdCI6MCwiSW5jbHVkZU5vbldvcmtpbmdEYXlzSW5EdXJhdGlvbiI6ZmFsc2UsIlBlcmNlbnRhZ2VDb21wbGV0ZVN0eWxlIjp7IiRpZCI6Ijc2NCIsIkZvbnRTZXR0aW5ncyI6eyIkaWQiOiI3NjUiLCJGb250U2l6ZSI6MTAsIkZvbnROYW1lIjoiQ2FsaWJyaSIsIklzQm9sZCI6ZmFsc2UsIklzSXRhbGljIjpmYWxzZSwiSXNVbmRlcmxpbmVkIjpmYWxzZSwiUGFyZW50U3R5bGUiOm51bGx9LCJBdXRvU2l6ZSI6MCwiRm9yZWdyb3VuZCI6eyIkaWQiOiI3NjYiLCJDb2xvciI6eyIkaWQiOiI3Nj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c2OCIsIlRvcCI6MC4wLCJMZWZ0IjowLjAsIlJpZ2h0IjowLjAsIkJvdHRvbSI6MC4wfSwiUGFkZGluZyI6eyIkaWQiOiI3NjkiLCJUb3AiOjAuMCwiTGVmdCI6MC4wLCJSaWdodCI6MC4wLCJCb3R0b20iOjAuMH0sIkJhY2tncm91bmQiOnsiJGlkIjoiNzcwIiwiQ29sb3IiOnsiJGlkIjoiNzcxIiwiQSI6ODksIlIiOjAsIkciOjAsIkIiOjB9fSwiSXNWaXNpYmxlIjp0cnVlLCJXaWR0aCI6MC4wLCJIZWlnaHQiOjAuMCwiQm9yZGVyU3R5bGUiOnsiJGlkIjoiNzcyIiwiTGluZUNvbG9yIjpudWxsLCJMaW5lV2VpZ2h0IjowLjAsIkxpbmVUeXBlIjowLCJQYXJlbnRTdHlsZSI6bnVsbH0sIlBhcmVudFN0eWxlIjpudWxsfSwiRHVyYXRpb25TdHlsZSI6eyIkaWQiOiI3NzMiLCJGb250U2V0dGluZ3MiOnsiJGlkIjoiNzc0IiwiRm9udFNpemUiOjEwLCJGb250TmFtZSI6IkNhbGlicmkiLCJJc0JvbGQiOmZhbHNlLCJJc0l0YWxpYyI6ZmFsc2UsIklzVW5kZXJsaW5lZCI6ZmFsc2UsIlBhcmVudFN0eWxlIjpudWxsfSwiQXV0b1NpemUiOjAsIkZvcmVncm91bmQiOnsiJGlkIjoiNzc1IiwiQ29sb3IiOnsiJGlkIjoiNzc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c3IiwiVG9wIjowLjAsIkxlZnQiOjAuMCwiUmlnaHQiOjAuMCwiQm90dG9tIjowLjB9LCJQYWRkaW5nIjp7IiRpZCI6Ijc3OCIsIlRvcCI6MC4wLCJMZWZ0IjowLjAsIlJpZ2h0IjowLjAsIkJvdHRvbSI6MC4wfSwiQmFja2dyb3VuZCI6eyIkaWQiOiI3NzkiLCJDb2xvciI6eyIkaWQiOiI3ODAiLCJBIjo4OSwiUiI6MCwiRyI6MCwiQiI6MH19LCJJc1Zpc2libGUiOnRydWUsIldpZHRoIjowLjAsIkhlaWdodCI6MC4wLCJCb3JkZXJTdHlsZSI6eyIkaWQiOiI3ODEiLCJMaW5lQ29sb3IiOm51bGwsIkxpbmVXZWlnaHQiOjAuMCwiTGluZVR5cGUiOjAsIlBhcmVudFN0eWxlIjpudWxsfSwiUGFyZW50U3R5bGUiOm51bGx9LCJIb3Jpem9udGFsQ29ubmVjdG9yU3R5bGUiOnsiJGlkIjoiNzgyIiwiTGluZUNvbG9yIjp7IiRpZCI6Ijc4MyIsIiR0eXBlIjoiTkxSRS5Db21tb24uRG9tLlNvbGlkQ29sb3JCcnVzaCwgTkxSRS5Db21tb24iLCJDb2xvciI6eyIkaWQiOiI3ODQiLCJBIjoyNTUsIlIiOjIxMiwiRyI6MjM0LCJCIjoyNTV9fSwiTGluZVdlaWdodCI6MS4wLCJMaW5lVHlwZSI6MCwiUGFyZW50U3R5bGUiOm51bGx9LCJWZXJ0aWNhbENvbm5lY3RvclN0eWxlIjp7IiRpZCI6Ijc4NSIsIkxpbmVDb2xvciI6eyIkaWQiOiI3ODYiLCIkdHlwZSI6Ik5MUkUuQ29tbW9uLkRvbS5Tb2xpZENvbG9yQnJ1c2gsIE5MUkUuQ29tbW9uIiwiQ29sb3IiOnsiJGlkIjoiNzg3IiwiQSI6MjU1LCJSIjoyMTIsIkciOjIzNCwiQiI6MjU1fX0sIkxpbmVXZWlnaHQiOjEuMCwiTGluZVR5cGUiOjAsIlBhcmVudFN0eWxlIjpudWxsfSwiTWFyZ2luIjpudWxsLCJTdGFydERhdGVQb3NpdGlvbiI6MywiRW5kRGF0ZVBvc2l0aW9uIjo0LCJEYXRlSXNWaXNpYmxlIjp0cnVlLCJUaXRsZVBvc2l0aW9uIjo1LCJEdXJhdGlvblBvc2l0aW9uIjo2LCJQZXJjZW50YWdlQ29tcGxldGVkUG9zaXRpb24iOjYsIlNwYWNpbmciOjEwLCJJc0JlbG93VGltZWJhbmQiOmZhbHNlLCJQZXJjZW50YWdlQ29tcGxldGVTaGFwZU9wYWNpdHkiOjM1LCJTaGFwZVN0eWxlIjp7IiRpZCI6Ijc4OCIsIk1hcmdpbiI6eyIkaWQiOiI3ODkiLCJUb3AiOjAuMCwiTGVmdCI6NC4wLCJSaWdodCI6NC4wLCJCb3R0b20iOjAuMH0sIlBhZGRpbmciOnsiJGlkIjoiNzkwIiwiVG9wIjowLjAsIkxlZnQiOjAuMCwiUmlnaHQiOjAuMCwiQm90dG9tIjowLjB9LCJCYWNrZ3JvdW5kIjp7IiRpZCI6Ijc5MSIsIkNvbG9yIjp7IiRpZCI6Ijc5MiIsIkEiOjI1NSwiUiI6MTEsIkciOjIwOCwiQiI6MjE3fX0sIklzVmlzaWJsZSI6dHJ1ZSwiV2lkdGgiOjAuMCwiSGVpZ2h0IjoxNi4wLCJCb3JkZXJTdHlsZSI6eyIkaWQiOiI3OTMiLCJMaW5lQ29sb3IiOnsiJGlkIjoiNzk0IiwiJHR5cGUiOiJOTFJFLkNvbW1vbi5Eb20uU29saWRDb2xvckJydXNoLCBOTFJFLkNvbW1vbiIsIkNvbG9yIjp7IiRpZCI6Ijc5NSIsIkEiOjI1NSwiUiI6MjU1LCJHIjowLCJCIjowfX0sIkxpbmVXZWlnaHQiOjAuMCwiTGluZVR5cGUiOjAsIlBhcmVudFN0eWxlIjpudWxsfSwiUGFyZW50U3R5bGUiOm51bGx9LCJUaXRsZVN0eWxlIjp7IiRpZCI6Ijc5NiIsIkZvbnRTZXR0aW5ncyI6eyIkaWQiOiI3OTciLCJGb250U2l6ZSI6MTIsIkZvbnROYW1lIjoiQ2FsaWJyaSIsIklzQm9sZCI6dHJ1ZSwiSXNJdGFsaWMiOmZhbHNlLCJJc1VuZGVybGluZWQiOmZhbHNlLCJQYXJlbnRTdHlsZSI6bnVsbH0sIkF1dG9TaXplIjowLCJGb3JlZ3JvdW5kIjp7IiRpZCI6Ijc5OCIsIkNvbG9yIjp7IiRpZCI6Ijc5OS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4MDAiLCJUb3AiOjAuMCwiTGVmdCI6MC4wLCJSaWdodCI6MC4wLCJCb3R0b20iOjAuMH0sIlBhZGRpbmciOnsiJGlkIjoiODAxIiwiVG9wIjowLjAsIkxlZnQiOjAuMCwiUmlnaHQiOjAuMCwiQm90dG9tIjowLjB9LCJCYWNrZ3JvdW5kIjp7IiRpZCI6IjgwMiIsIkNvbG9yIjp7IiRpZCI6IjgwMyIsIkEiOjAsIlIiOjI1NSwiRyI6MjU1LCJCIjoyNTV9fSwiSXNWaXNpYmxlIjp0cnVlLCJXaWR0aCI6MC4wLCJIZWlnaHQiOjAuMCwiQm9yZGVyU3R5bGUiOnsiJGlkIjoiODA0IiwiTGluZUNvbG9yIjpudWxsLCJMaW5lV2VpZ2h0IjowLjAsIkxpbmVUeXBlIjowLCJQYXJlbnRTdHlsZSI6bnVsbH0sIlBhcmVudFN0eWxlIjpudWxsfSwiRGF0ZVN0eWxlIjp7IiRpZCI6IjgwNSIsIkZvbnRTZXR0aW5ncyI6eyIkaWQiOiI4MDYiLCJGb250U2l6ZSI6MTAsIkZvbnROYW1lIjoiQ2FsaWJyaSIsIklzQm9sZCI6ZmFsc2UsIklzSXRhbGljIjpmYWxzZSwiSXNVbmRlcmxpbmVkIjpmYWxzZSwiUGFyZW50U3R5bGUiOm51bGx9LCJBdXRvU2l6ZSI6MCwiRm9yZWdyb3VuZCI6eyIkaWQiOiI4MDciLCJDb2xvciI6eyIkaWQiOiI4MD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gwOSIsIlRvcCI6MC4wLCJMZWZ0IjowLjAsIlJpZ2h0IjowLjAsIkJvdHRvbSI6MC4wfSwiUGFkZGluZyI6eyIkaWQiOiI4MTAiLCJUb3AiOjAuMCwiTGVmdCI6MC4wLCJSaWdodCI6MC4wLCJCb3R0b20iOjAuMH0sIkJhY2tncm91bmQiOnsiJGlkIjoiODExIiwiQ29sb3IiOnsiJGlkIjoiODEyIiwiQSI6MCwiUiI6MjU1LCJHIjoyNTUsIkIiOjI1NX19LCJJc1Zpc2libGUiOnRydWUsIldpZHRoIjowLjAsIkhlaWdodCI6MC4wLCJCb3JkZXJTdHlsZSI6eyIkaWQiOiI4MTMiLCJMaW5lQ29sb3IiOm51bGwsIkxpbmVXZWlnaHQiOjAuMCwiTGluZVR5cGUiOjAsIlBhcmVudFN0eWxlIjpudWxsfSwiUGFyZW50U3R5bGUiOm51bGx9LCJEYXRlRm9ybWF0Ijp7IiRpZCI6Ijgx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TUiLCJGb3JtYXQiOjAsIklzVmlzaWJsZSI6ZmFsc2UsIkxhc3RLbm93blZpc2liaWxpdHlTdGF0ZSI6ZmFsc2V9LCJJc1Zpc2libGUiOnRydWUsIlBhcmVudFN0eWxlIjpudWxsfSwiSW5kZXgiOjcsIlNtYXJ0RHVyYXRpb25BY3RpdmF0ZWQiOmZhbHNlLCJEYXRlRm9ybWF0Ijp7IiRyZWYiOiI4MTQifSwiV2Vla051bWJlcmluZyI6eyIkaWQiOiI4MTYiLCJGb3JtYXQiOjAsIklzVmlzaWJsZSI6ZmFsc2UsIkxhc3RLbm93blZpc2liaWxpdHlTdGF0ZSI6ZmFsc2V9LCJJZCI6ImZhMDBlOGRlLTg1ZGEtNDkzMS04NWViLTExMmMwM2ZlM2FiOCIsIkltcG9ydElkIjpudWxsLCJUaXRsZSI6IlNpbWlsYXJpdHkgQ2FsY3VsYXRpb24iLCJOb3RlIjpudWxsLCJIeXBlcmxpbmsiOnsiJGlkIjoiODE3IiwiQWRkcmVzcyI6IiIsIlN1YkFkZHJlc3MiOiIifSwiSXNDaGFuZ2VkIjpmYWxzZSwiSXNOZXciOmZhbHNlfSx7IiRpZCI6IjgxOCIsIkdyb3VwTmFtZSI6bnVsbCwiU3RhcnREYXRlIjoiMjAyNC0xMC0yMVQwMDowMDowMFoiLCJFbmREYXRlIjoiMjAyNC0xMS0xNVQyMzo1OTowMFoiLCJQZXJjZW50YWdlQ29tcGxldGUiOm51bGwsIlN0eWxlIjp7IiRpZCI6IjgxOSIsIlNoYXBlIjoxLCJTaGFwZVRoaWNrbmVzcyI6MSwiRHVyYXRpb25Gb3JtYXQiOjAsIkluY2x1ZGVOb25Xb3JraW5nRGF5c0luRHVyYXRpb24iOmZhbHNlLCJQZXJjZW50YWdlQ29tcGxldGVTdHlsZSI6eyIkaWQiOiI4MjAiLCJGb250U2V0dGluZ3MiOnsiJGlkIjoiODIxIiwiRm9udFNpemUiOjEwLCJGb250TmFtZSI6IkNhbGlicmkiLCJJc0JvbGQiOmZhbHNlLCJJc0l0YWxpYyI6ZmFsc2UsIklzVW5kZXJsaW5lZCI6ZmFsc2UsIlBhcmVudFN0eWxlIjpudWxsfSwiQXV0b1NpemUiOjAsIkZvcmVncm91bmQiOnsiJGlkIjoiODIyIiwiQ29sb3IiOnsiJGlkIjoiODIz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MjQiLCJUb3AiOjAuMCwiTGVmdCI6MC4wLCJSaWdodCI6MC4wLCJCb3R0b20iOjAuMH0sIlBhZGRpbmciOnsiJGlkIjoiODI1IiwiVG9wIjowLjAsIkxlZnQiOjAuMCwiUmlnaHQiOjAuMCwiQm90dG9tIjowLjB9LCJCYWNrZ3JvdW5kIjp7IiRpZCI6IjgyNiIsIkNvbG9yIjp7IiRpZCI6IjgyNyIsIkEiOjg5LCJSIjowLCJHIjowLCJCIjowfX0sIklzVmlzaWJsZSI6dHJ1ZSwiV2lkdGgiOjAuMCwiSGVpZ2h0IjowLjAsIkJvcmRlclN0eWxlIjp7IiRpZCI6IjgyOCIsIkxpbmVDb2xvciI6bnVsbCwiTGluZVdlaWdodCI6MC4wLCJMaW5lVHlwZSI6MCwiUGFyZW50U3R5bGUiOm51bGx9LCJQYXJlbnRTdHlsZSI6bnVsbH0sIkR1cmF0aW9uU3R5bGUiOnsiJGlkIjoiODI5IiwiRm9udFNldHRpbmdzIjp7IiRpZCI6IjgzMCIsIkZvbnRTaXplIjoxMCwiRm9udE5hbWUiOiJDYWxpYnJpIiwiSXNCb2xkIjpmYWxzZSwiSXNJdGFsaWMiOmZhbHNlLCJJc1VuZGVybGluZWQiOmZhbHNlLCJQYXJlbnRTdHlsZSI6bnVsbH0sIkF1dG9TaXplIjowLCJGb3JlZ3JvdW5kIjp7IiRpZCI6IjgzMSIsIkNvbG9yIjp7IiRpZCI6Ijgz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zMyIsIlRvcCI6MC4wLCJMZWZ0IjowLjAsIlJpZ2h0IjowLjAsIkJvdHRvbSI6MC4wfSwiUGFkZGluZyI6eyIkaWQiOiI4MzQiLCJUb3AiOjAuMCwiTGVmdCI6MC4wLCJSaWdodCI6MC4wLCJCb3R0b20iOjAuMH0sIkJhY2tncm91bmQiOnsiJGlkIjoiODM1IiwiQ29sb3IiOnsiJGlkIjoiODM2IiwiQSI6ODksIlIiOjAsIkciOjAsIkIiOjB9fSwiSXNWaXNpYmxlIjp0cnVlLCJXaWR0aCI6MC4wLCJIZWlnaHQiOjAuMCwiQm9yZGVyU3R5bGUiOnsiJGlkIjoiODM3IiwiTGluZUNvbG9yIjpudWxsLCJMaW5lV2VpZ2h0IjowLjAsIkxpbmVUeXBlIjowLCJQYXJlbnRTdHlsZSI6bnVsbH0sIlBhcmVudFN0eWxlIjpudWxsfSwiSG9yaXpvbnRhbENvbm5lY3RvclN0eWxlIjp7IiRpZCI6IjgzOCIsIkxpbmVDb2xvciI6eyIkaWQiOiI4MzkiLCIkdHlwZSI6Ik5MUkUuQ29tbW9uLkRvbS5Tb2xpZENvbG9yQnJ1c2gsIE5MUkUuQ29tbW9uIiwiQ29sb3IiOnsiJGlkIjoiODQwIiwiQSI6MjU1LCJSIjoyMTIsIkciOjIzNCwiQiI6MjU1fX0sIkxpbmVXZWlnaHQiOjEuMCwiTGluZVR5cGUiOjAsIlBhcmVudFN0eWxlIjpudWxsfSwiVmVydGljYWxDb25uZWN0b3JTdHlsZSI6eyIkaWQiOiI4NDEiLCJMaW5lQ29sb3IiOnsiJGlkIjoiODQyIiwiJHR5cGUiOiJOTFJFLkNvbW1vbi5Eb20uU29saWRDb2xvckJydXNoLCBOTFJFLkNvbW1vbiIsIkNvbG9yIjp7IiRpZCI6Ijg0MyIsIkEiOjI1NSwiUiI6MjEyLCJHIjoyMzQsIkIiOjI1NX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xMCwiSXNCZWxvd1RpbWViYW5kIjpmYWxzZSwiUGVyY2VudGFnZUNvbXBsZXRlU2hhcGVPcGFjaXR5IjozNSwiU2hhcGVTdHlsZSI6eyIkaWQiOiI4NDQiLCJNYXJnaW4iOnsiJGlkIjoiODQ1IiwiVG9wIjowLjAsIkxlZnQiOjQuMCwiUmlnaHQiOjQuMCwiQm90dG9tIjowLjB9LCJQYWRkaW5nIjp7IiRpZCI6Ijg0NiIsIlRvcCI6MC4wLCJMZWZ0IjowLjAsIlJpZ2h0IjowLjAsIkJvdHRvbSI6MC4wfSwiQmFja2dyb3VuZCI6eyIkaWQiOiI4NDciLCJDb2xvciI6eyIkaWQiOiI4NDgiLCJBIjoyNTUsIlIiOjEyNCwiRyI6MjAyLCJCIjo5OH19LCJJc1Zpc2libGUiOnRydWUsIldpZHRoIjowLjAsIkhlaWdodCI6MTYuMCwiQm9yZGVyU3R5bGUiOnsiJGlkIjoiODQ5IiwiTGluZUNvbG9yIjp7IiRpZCI6Ijg1MCIsIiR0eXBlIjoiTkxSRS5Db21tb24uRG9tLlNvbGlkQ29sb3JCcnVzaCwgTkxSRS5Db21tb24iLCJDb2xvciI6eyIkaWQiOiI4NTEiLCJBIjoyNTUsIlIiOjI1NSwiRyI6MCwiQiI6MH19LCJMaW5lV2VpZ2h0IjowLjAsIkxpbmVUeXBlIjowLCJQYXJlbnRTdHlsZSI6bnVsbH0sIlBhcmVudFN0eWxlIjpudWxsfSwiVGl0bGVTdHlsZSI6eyIkaWQiOiI4NTIiLCJGb250U2V0dGluZ3MiOnsiJGlkIjoiODUzIiwiRm9udFNpemUiOjEyLCJGb250TmFtZSI6IkNhbGlicmkiLCJJc0JvbGQiOnRydWUsIklzSXRhbGljIjpmYWxzZSwiSXNVbmRlcmxpbmVkIjpmYWxzZSwiUGFyZW50U3R5bGUiOm51bGx9LCJBdXRvU2l6ZSI6MCwiRm9yZWdyb3VuZCI6eyIkaWQiOiI4NTQiLCJDb2xvciI6eyIkaWQiOiI4NTUiLCJBIjoyNTUsIlIiOjQsIkciOjk3LCJCIjoxMjN9fSwiTWF4V2lkdGgiOjk2MC4w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eyIkaWQiOiI4NTgiLCJDb2xvciI6eyIkaWQiOiI4NTkiLCJBIjowLCJSIjoyNTUsIkciOjI1NSwiQiI6MjU1fX0sIklzVmlzaWJsZSI6dHJ1ZSwiV2lkdGgiOjAuMCwiSGVpZ2h0IjowLjAsIkJvcmRlclN0eWxlIjp7IiRpZCI6Ijg2MCIsIkxpbmVDb2xvciI6bnVsbCwiTGluZVdlaWdodCI6MC4wLCJMaW5lVHlwZSI6MCwiUGFyZW50U3R5bGUiOm51bGx9LCJQYXJlbnRTdHlsZSI6bnVsbH0sIkRhdGVTdHlsZSI6eyIkaWQiOiI4NjEiLCJGb250U2V0dGluZ3MiOnsiJGlkIjoiODYyIiwiRm9udFNpemUiOjEwLCJGb250TmFtZSI6IkNhbGlicmkiLCJJc0JvbGQiOmZhbHNlLCJJc0l0YWxpYyI6ZmFsc2UsIklzVW5kZXJsaW5lZCI6ZmFsc2UsIlBhcmVudFN0eWxlIjpudWxsfSwiQXV0b1NpemUiOjAsIkZvcmVncm91bmQiOnsiJGlkIjoiODYzIiwiQ29sb3IiOnsiJGlkIjoiODY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4NjUiLCJUb3AiOjAuMCwiTGVmdCI6MC4wLCJSaWdodCI6MC4wLCJCb3R0b20iOjAuMH0sIlBhZGRpbmciOnsiJGlkIjoiODY2IiwiVG9wIjowLjAsIkxlZnQiOjAuMCwiUmlnaHQiOjAuMCwiQm90dG9tIjowLjB9LCJCYWNrZ3JvdW5kIjp7IiRpZCI6Ijg2NyIsIkNvbG9yIjp7IiRpZCI6Ijg2OCIsIkEiOjAsIlIiOjI1NSwiRyI6MjU1LCJCIjoyNTV9fSwiSXNWaXNpYmxlIjp0cnVlLCJXaWR0aCI6MC4wLCJIZWlnaHQiOjAuMCwiQm9yZGVyU3R5bGUiOnsiJGlkIjoiODY5IiwiTGluZUNvbG9yIjpudWxsLCJMaW5lV2VpZ2h0IjowLjAsIkxpbmVUeXBlIjowLCJQYXJlbnRTdHlsZSI6bnVsbH0sIlBhcmVudFN0eWxlIjpudWxsfSwiRGF0ZUZvcm1hdCI6eyIkaWQiOiI4Nz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cxIiwiRm9ybWF0IjowLCJJc1Zpc2libGUiOmZhbHNlLCJMYXN0S25vd25WaXNpYmlsaXR5U3RhdGUiOmZhbHNlfSwiSXNWaXNpYmxlIjp0cnVlLCJQYXJlbnRTdHlsZSI6bnVsbH0sIkluZGV4Ijo4LCJTbWFydER1cmF0aW9uQWN0aXZhdGVkIjpmYWxzZSwiRGF0ZUZvcm1hdCI6eyIkcmVmIjoiODcwIn0sIldlZWtOdW1iZXJpbmciOnsiJGlkIjoiODcyIiwiRm9ybWF0IjowLCJJc1Zpc2libGUiOmZhbHNlLCJMYXN0S25vd25WaXNpYmlsaXR5U3RhdGUiOmZhbHNlfSwiSWQiOiIxZWU5OWU2MC0zYWI3LTRkNDUtYjJhZi00MjFjZDg1MDA4MDgiLCJJbXBvcnRJZCI6bnVsbCwiVGl0bGUiOiJNYWNoaW5lIExlYXJuaW5nIiwiTm90ZSI6bnVsbCwiSHlwZXJsaW5rIjp7IiRpZCI6Ijg3MyIsIkFkZHJlc3MiOiIiLCJTdWJBZGRyZXNzIjoiIn0sIklzQ2hhbmdlZCI6ZmFsc2UsIklzTmV3IjpmYWxzZX0seyIkaWQiOiI4NzQiLCJHcm91cE5hbWUiOm51bGwsIlN0YXJ0RGF0ZSI6IjIwMjQtMTEtMTZUMDA6MDA6MDBaIiwiRW5kRGF0ZSI6IjIwMjQtMTEtMzBUMjM6NTk6MDBaIiwiUGVyY2VudGFnZUNvbXBsZXRlIjpudWxsLCJTdHlsZSI6eyIkaWQiOiI4NzUiLCJTaGFwZSI6MSwiU2hhcGVUaGlja25lc3MiOjEsIkR1cmF0aW9uRm9ybWF0IjowLCJJbmNsdWRlTm9uV29ya2luZ0RheXNJbkR1cmF0aW9uIjpmYWxzZSwiUGVyY2VudGFnZUNvbXBsZXRlU3R5bGUiOnsiJGlkIjoiODc2IiwiRm9udFNldHRpbmdzIjp7IiRpZCI6Ijg3NyIsIkZvbnRTaXplIjoxMCwiRm9udE5hbWUiOiJDYWxpYnJpIiwiSXNCb2xkIjpmYWxzZSwiSXNJdGFsaWMiOmZhbHNlLCJJc1VuZGVybGluZWQiOmZhbHNlLCJQYXJlbnRTdHlsZSI6bnVsbH0sIkF1dG9TaXplIjowLCJGb3JlZ3JvdW5kIjp7IiRpZCI6Ijg3OCIsIkNvbG9yIjp7IiRpZCI6Ijg3O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gwIiwiVG9wIjowLjAsIkxlZnQiOjAuMCwiUmlnaHQiOjAuMCwiQm90dG9tIjowLjB9LCJQYWRkaW5nIjp7IiRpZCI6Ijg4MSIsIlRvcCI6MC4wLCJMZWZ0IjowLjAsIlJpZ2h0IjowLjAsIkJvdHRvbSI6MC4wfSwiQmFja2dyb3VuZCI6eyIkaWQiOiI4ODIiLCJDb2xvciI6eyIkaWQiOiI4ODMiLCJBIjo4OSwiUiI6MCwiRyI6MCwiQiI6MH19LCJJc1Zpc2libGUiOnRydWUsIldpZHRoIjowLjAsIkhlaWdodCI6MC4wLCJCb3JkZXJTdHlsZSI6eyIkaWQiOiI4ODQiLCJMaW5lQ29sb3IiOm51bGwsIkxpbmVXZWlnaHQiOjAuMCwiTGluZVR5cGUiOjAsIlBhcmVudFN0eWxlIjpudWxsfSwiUGFyZW50U3R5bGUiOm51bGx9LCJEdXJhdGlvblN0eWxlIjp7IiRpZCI6Ijg4NSIsIkZvbnRTZXR0aW5ncyI6eyIkaWQiOiI4ODYiLCJGb250U2l6ZSI6MTAsIkZvbnROYW1lIjoiQ2FsaWJyaSIsIklzQm9sZCI6ZmFsc2UsIklzSXRhbGljIjpmYWxzZSwiSXNVbmRlcmxpbmVkIjpmYWxzZSwiUGFyZW50U3R5bGUiOm51bGx9LCJBdXRvU2l6ZSI6MCwiRm9yZWdyb3VuZCI6eyIkaWQiOiI4ODciLCJDb2xvciI6eyIkaWQiOiI4OD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ODkiLCJUb3AiOjAuMCwiTGVmdCI6MC4wLCJSaWdodCI6MC4wLCJCb3R0b20iOjAuMH0sIlBhZGRpbmciOnsiJGlkIjoiODkwIiwiVG9wIjowLjAsIkxlZnQiOjAuMCwiUmlnaHQiOjAuMCwiQm90dG9tIjowLjB9LCJCYWNrZ3JvdW5kIjp7IiRpZCI6Ijg5MSIsIkNvbG9yIjp7IiRpZCI6Ijg5MiIsIkEiOjg5LCJSIjowLCJHIjowLCJCIjowfX0sIklzVmlzaWJsZSI6dHJ1ZSwiV2lkdGgiOjAuMCwiSGVpZ2h0IjowLjAsIkJvcmRlclN0eWxlIjp7IiRpZCI6Ijg5MyIsIkxpbmVDb2xvciI6bnVsbCwiTGluZVdlaWdodCI6MC4wLCJMaW5lVHlwZSI6MCwiUGFyZW50U3R5bGUiOm51bGx9LCJQYXJlbnRTdHlsZSI6bnVsbH0sIkhvcml6b250YWxDb25uZWN0b3JTdHlsZSI6eyIkaWQiOiI4OTQiLCJMaW5lQ29sb3IiOnsiJGlkIjoiODk1IiwiJHR5cGUiOiJOTFJFLkNvbW1vbi5Eb20uU29saWRDb2xvckJydXNoLCBOTFJFLkNvbW1vbiIsIkNvbG9yIjp7IiRpZCI6Ijg5NiIsIkEiOjI1NSwiUiI6MjEyLCJHIjoyMzQsIkIiOjI1NX19LCJMaW5lV2VpZ2h0IjoxLjAsIkxpbmVUeXBlIjowLCJQYXJlbnRTdHlsZSI6bnVsbH0sIlZlcnRpY2FsQ29ubmVjdG9yU3R5bGUiOnsiJGlkIjoiODk3IiwiTGluZUNvbG9yIjp7IiRpZCI6Ijg5OCIsIiR0eXBlIjoiTkxSRS5Db21tb24uRG9tLlNvbGlkQ29sb3JCcnVzaCwgTkxSRS5Db21tb24iLCJDb2xvciI6eyIkaWQiOiI4OTk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OTAwIiwiTWFyZ2luIjp7IiRpZCI6IjkwMSIsIlRvcCI6MC4wLCJMZWZ0Ijo0LjAsIlJpZ2h0Ijo0LjAsIkJvdHRvbSI6MC4wfSwiUGFkZGluZyI6eyIkaWQiOiI5MDIiLCJUb3AiOjAuMCwiTGVmdCI6MC4wLCJSaWdodCI6MC4wLCJCb3R0b20iOjAuMH0sIkJhY2tncm91bmQiOnsiJGlkIjoiOTAzIiwiQ29sb3IiOnsiJGlkIjoiOTA0IiwiQSI6MjU1LCJSIjoxMSwiRyI6MjA4LCJCIjoyMTd9fSwiSXNWaXNpYmxlIjp0cnVlLCJXaWR0aCI6MC4wLCJIZWlnaHQiOjE2LjAsIkJvcmRlclN0eWxlIjp7IiRpZCI6IjkwNSIsIkxpbmVDb2xvciI6eyIkaWQiOiI5MDYiLCIkdHlwZSI6Ik5MUkUuQ29tbW9uLkRvbS5Tb2xpZENvbG9yQnJ1c2gsIE5MUkUuQ29tbW9uIiwiQ29sb3IiOnsiJGlkIjoiOTA3IiwiQSI6MjU1LCJSIjoyNTUsIkciOjAsIkIiOjB9fSwiTGluZVdlaWdodCI6MC4wLCJMaW5lVHlwZSI6MCwiUGFyZW50U3R5bGUiOm51bGx9LCJQYXJlbnRTdHlsZSI6bnVsbH0sIlRpdGxlU3R5bGUiOnsiJGlkIjoiOTA4IiwiRm9udFNldHRpbmdzIjp7IiRpZCI6IjkwOSIsIkZvbnRTaXplIjoxMiwiRm9udE5hbWUiOiJDYWxpYnJpIiwiSXNCb2xkIjp0cnVlLCJJc0l0YWxpYyI6ZmFsc2UsIklzVW5kZXJsaW5lZCI6ZmFsc2UsIlBhcmVudFN0eWxlIjpudWxsfSwiQXV0b1NpemUiOjAsIkZvcmVncm91bmQiOnsiJGlkIjoiOTEwIiwiQ29sb3IiOnsiJGlkIjoiOTEx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kxMiIsIlRvcCI6MC4wLCJMZWZ0IjowLjAsIlJpZ2h0IjowLjAsIkJvdHRvbSI6MC4wfSwiUGFkZGluZyI6eyIkaWQiOiI5MTMiLCJUb3AiOjAuMCwiTGVmdCI6MC4wLCJSaWdodCI6MC4wLCJCb3R0b20iOjAuMH0sIkJhY2tncm91bmQiOnsiJGlkIjoiOTE0IiwiQ29sb3IiOnsiJGlkIjoiOTE1IiwiQSI6MCwiUiI6MjU1LCJHIjoyNTUsIkIiOjI1NX19LCJJc1Zpc2libGUiOnRydWUsIldpZHRoIjowLjAsIkhlaWdodCI6MC4wLCJCb3JkZXJTdHlsZSI6eyIkaWQiOiI5MTYiLCJMaW5lQ29sb3IiOm51bGwsIkxpbmVXZWlnaHQiOjAuMCwiTGluZVR5cGUiOjAsIlBhcmVudFN0eWxlIjpudWxsfSwiUGFyZW50U3R5bGUiOm51bGx9LCJEYXRlU3R5bGUiOnsiJGlkIjoiOTE3IiwiRm9udFNldHRpbmdzIjp7IiRpZCI6IjkxOCIsIkZvbnRTaXplIjoxMCwiRm9udE5hbWUiOiJDYWxpYnJpIiwiSXNCb2xkIjpmYWxzZSwiSXNJdGFsaWMiOmZhbHNlLCJJc1VuZGVybGluZWQiOmZhbHNlLCJQYXJlbnRTdHlsZSI6bnVsbH0sIkF1dG9TaXplIjowLCJGb3JlZ3JvdW5kIjp7IiRpZCI6IjkxOSIsIkNvbG9yIjp7IiRpZCI6Ijky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OTIxIiwiVG9wIjowLjAsIkxlZnQiOjAuMCwiUmlnaHQiOjAuMCwiQm90dG9tIjowLjB9LCJQYWRkaW5nIjp7IiRpZCI6IjkyMiIsIlRvcCI6MC4wLCJMZWZ0IjowLjAsIlJpZ2h0IjowLjAsIkJvdHRvbSI6MC4wfSwiQmFja2dyb3VuZCI6eyIkaWQiOiI5MjMiLCJDb2xvciI6eyIkaWQiOiI5MjQiLCJBIjowLCJSIjoyNTUsIkciOjI1NSwiQiI6MjU1fX0sIklzVmlzaWJsZSI6dHJ1ZSwiV2lkdGgiOjAuMCwiSGVpZ2h0IjowLjAsIkJvcmRlclN0eWxlIjp7IiRpZCI6IjkyNSIsIkxpbmVDb2xvciI6bnVsbCwiTGluZVdlaWdodCI6MC4wLCJMaW5lVHlwZSI6MCwiUGFyZW50U3R5bGUiOm51bGx9LCJQYXJlbnRTdHlsZSI6bnVsbH0sIkRhdGVGb3JtYXQiOnsiJGlkIjoiO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yNyIsIkZvcm1hdCI6MCwiSXNWaXNpYmxlIjpmYWxzZSwiTGFzdEtub3duVmlzaWJpbGl0eVN0YXRlIjpmYWxzZX0sIklzVmlzaWJsZSI6dHJ1ZSwiUGFyZW50U3R5bGUiOm51bGx9LCJJbmRleCI6OSwiU21hcnREdXJhdGlvbkFjdGl2YXRlZCI6ZmFsc2UsIkRhdGVGb3JtYXQiOnsiJHJlZiI6IjkyNiJ9LCJXZWVrTnVtYmVyaW5nIjp7IiRpZCI6IjkyOCIsIkZvcm1hdCI6MCwiSXNWaXNpYmxlIjpmYWxzZSwiTGFzdEtub3duVmlzaWJpbGl0eVN0YXRlIjpmYWxzZX0sIklkIjoiYTFkY2NjYjAtNjk1Yi00MWM0LWE3YzItNWVkOTM1YWIyZWNjIiwiSW1wb3J0SWQiOm51bGwsIlRpdGxlIjoiRGF0YSBWaXN1YWxpemF0aW9uIiwiTm90ZSI6bnVsbCwiSHlwZXJsaW5rIjp7IiRpZCI6IjkyOSIsIkFkZHJlc3MiOiIiLCJTdWJBZGRyZXNzIjoiIn0sIklzQ2hhbmdlZCI6ZmFsc2UsIklzTmV3IjpmYWxzZX0seyIkaWQiOiI5MzAiLCJHcm91cE5hbWUiOm51bGwsIlN0YXJ0RGF0ZSI6IjIwMjQtMTItMDFUMDA6MDA6MDBaIiwiRW5kRGF0ZSI6IjIwMjQtMTItMTRUMjM6NTk6MDBaIiwiUGVyY2VudGFnZUNvbXBsZXRlIjpudWxsLCJTdHlsZSI6eyIkaWQiOiI5MzEiLCJTaGFwZSI6MSwiU2hhcGVUaGlja25lc3MiOjEsIkR1cmF0aW9uRm9ybWF0IjowLCJJbmNsdWRlTm9uV29ya2luZ0RheXNJbkR1cmF0aW9uIjpmYWxzZSwiUGVyY2VudGFnZUNvbXBsZXRlU3R5bGUiOnsiJGlkIjoiOTMyIiwiRm9udFNldHRpbmdzIjp7IiRpZCI6IjkzMyIsIkZvbnRTaXplIjoxMCwiRm9udE5hbWUiOiJDYWxpYnJpIiwiSXNCb2xkIjpmYWxzZSwiSXNJdGFsaWMiOmZhbHNlLCJJc1VuZGVybGluZWQiOmZhbHNlLCJQYXJlbnRTdHlsZSI6bnVsbH0sIkF1dG9TaXplIjowLCJGb3JlZ3JvdW5kIjp7IiRpZCI6IjkzNCIsIkNvbG9yIjp7IiRpZCI6Ijkz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M2IiwiVG9wIjowLjAsIkxlZnQiOjAuMCwiUmlnaHQiOjAuMCwiQm90dG9tIjowLjB9LCJQYWRkaW5nIjp7IiRpZCI6IjkzNyIsIlRvcCI6MC4wLCJMZWZ0IjowLjAsIlJpZ2h0IjowLjAsIkJvdHRvbSI6MC4wfSwiQmFja2dyb3VuZCI6eyIkaWQiOiI5MzgiLCJDb2xvciI6eyIkaWQiOiI5MzkiLCJBIjo4OSwiUiI6MCwiRyI6MCwiQiI6MH19LCJJc1Zpc2libGUiOnRydWUsIldpZHRoIjowLjAsIkhlaWdodCI6MC4wLCJCb3JkZXJTdHlsZSI6eyIkaWQiOiI5NDAiLCJMaW5lQ29sb3IiOm51bGwsIkxpbmVXZWlnaHQiOjAuMCwiTGluZVR5cGUiOjAsIlBhcmVudFN0eWxlIjpudWxsfSwiUGFyZW50U3R5bGUiOm51bGx9LCJEdXJhdGlvblN0eWxlIjp7IiRpZCI6Ijk0MSIsIkZvbnRTZXR0aW5ncyI6eyIkaWQiOiI5NDIiLCJGb250U2l6ZSI6MTAsIkZvbnROYW1lIjoiQ2FsaWJyaSIsIklzQm9sZCI6ZmFsc2UsIklzSXRhbGljIjpmYWxzZSwiSXNVbmRlcmxpbmVkIjpmYWxzZSwiUGFyZW50U3R5bGUiOm51bGx9LCJBdXRvU2l6ZSI6MCwiRm9yZWdyb3VuZCI6eyIkaWQiOiI5NDMiLCJDb2xvciI6eyIkaWQiOiI5N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DUiLCJUb3AiOjAuMCwiTGVmdCI6MC4wLCJSaWdodCI6MC4wLCJCb3R0b20iOjAuMH0sIlBhZGRpbmciOnsiJGlkIjoiOTQ2IiwiVG9wIjowLjAsIkxlZnQiOjAuMCwiUmlnaHQiOjAuMCwiQm90dG9tIjowLjB9LCJCYWNrZ3JvdW5kIjp7IiRpZCI6Ijk0NyIsIkNvbG9yIjp7IiRpZCI6Ijk0OCIsIkEiOjg5LCJSIjowLCJHIjowLCJCIjowfX0sIklzVmlzaWJsZSI6dHJ1ZSwiV2lkdGgiOjAuMCwiSGVpZ2h0IjowLjAsIkJvcmRlclN0eWxlIjp7IiRpZCI6Ijk0OSIsIkxpbmVDb2xvciI6bnVsbCwiTGluZVdlaWdodCI6MC4wLCJMaW5lVHlwZSI6MCwiUGFyZW50U3R5bGUiOm51bGx9LCJQYXJlbnRTdHlsZSI6bnVsbH0sIkhvcml6b250YWxDb25uZWN0b3JTdHlsZSI6eyIkaWQiOiI5NTAiLCJMaW5lQ29sb3IiOnsiJGlkIjoiOTUxIiwiJHR5cGUiOiJOTFJFLkNvbW1vbi5Eb20uU29saWRDb2xvckJydXNoLCBOTFJFLkNvbW1vbiIsIkNvbG9yIjp7IiRpZCI6Ijk1MiIsIkEiOjI1NSwiUiI6MjEyLCJHIjoyMzQsIkIiOjI1NX19LCJMaW5lV2VpZ2h0IjoxLjAsIkxpbmVUeXBlIjowLCJQYXJlbnRTdHlsZSI6bnVsbH0sIlZlcnRpY2FsQ29ubmVjdG9yU3R5bGUiOnsiJGlkIjoiOTUzIiwiTGluZUNvbG9yIjp7IiRpZCI6Ijk1NCIsIiR0eXBlIjoiTkxSRS5Db21tb24uRG9tLlNvbGlkQ29sb3JCcnVzaCwgTkxSRS5Db21tb24iLCJDb2xvciI6eyIkaWQiOiI5NTU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OTU2IiwiTWFyZ2luIjp7IiRpZCI6Ijk1NyIsIlRvcCI6MC4wLCJMZWZ0Ijo0LjAsIlJpZ2h0Ijo0LjAsIkJvdHRvbSI6MC4wfSwiUGFkZGluZyI6eyIkaWQiOiI5NTgiLCJUb3AiOjAuMCwiTGVmdCI6MC4wLCJSaWdodCI6MC4wLCJCb3R0b20iOjAuMH0sIkJhY2tncm91bmQiOnsiJGlkIjoiOTU5IiwiQ29sb3IiOnsiJGlkIjoiOTYwIiwiQSI6MjU1LCJSIjoxMjQsIkciOjIwMiwiQiI6OTh9fSwiSXNWaXNpYmxlIjp0cnVlLCJXaWR0aCI6MC4wLCJIZWlnaHQiOjE2LjAsIkJvcmRlclN0eWxlIjp7IiRpZCI6Ijk2MSIsIkxpbmVDb2xvciI6eyIkaWQiOiI5NjIiLCIkdHlwZSI6Ik5MUkUuQ29tbW9uLkRvbS5Tb2xpZENvbG9yQnJ1c2gsIE5MUkUuQ29tbW9uIiwiQ29sb3IiOnsiJGlkIjoiOTYzIiwiQSI6MjU1LCJSIjoyNTUsIkciOjAsIkIiOjB9fSwiTGluZVdlaWdodCI6MC4wLCJMaW5lVHlwZSI6MCwiUGFyZW50U3R5bGUiOm51bGx9LCJQYXJlbnRTdHlsZSI6bnVsbH0sIlRpdGxlU3R5bGUiOnsiJGlkIjoiOTY0IiwiRm9udFNldHRpbmdzIjp7IiRpZCI6Ijk2NSIsIkZvbnRTaXplIjoxMiwiRm9udE5hbWUiOiJDYWxpYnJpIiwiSXNCb2xkIjp0cnVlLCJJc0l0YWxpYyI6ZmFsc2UsIklzVW5kZXJsaW5lZCI6ZmFsc2UsIlBhcmVudFN0eWxlIjpudWxsfSwiQXV0b1NpemUiOjAsIkZvcmVncm91bmQiOnsiJGlkIjoiOTY2IiwiQ29sb3IiOnsiJGlkIjoiOTY3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k2OCIsIlRvcCI6MC4wLCJMZWZ0IjowLjAsIlJpZ2h0IjowLjAsIkJvdHRvbSI6MC4wfSwiUGFkZGluZyI6eyIkaWQiOiI5NjkiLCJUb3AiOjAuMCwiTGVmdCI6MC4wLCJSaWdodCI6MC4wLCJCb3R0b20iOjAuMH0sIkJhY2tncm91bmQiOnsiJGlkIjoiOTcwIiwiQ29sb3IiOnsiJGlkIjoiOTcxIiwiQSI6MCwiUiI6MjU1LCJHIjoyNTUsIkIiOjI1NX19LCJJc1Zpc2libGUiOnRydWUsIldpZHRoIjowLjAsIkhlaWdodCI6MC4wLCJCb3JkZXJTdHlsZSI6eyIkaWQiOiI5NzIiLCJMaW5lQ29sb3IiOm51bGwsIkxpbmVXZWlnaHQiOjAuMCwiTGluZVR5cGUiOjAsIlBhcmVudFN0eWxlIjpudWxsfSwiUGFyZW50U3R5bGUiOm51bGx9LCJEYXRlU3R5bGUiOnsiJGlkIjoiOTczIiwiRm9udFNldHRpbmdzIjp7IiRpZCI6Ijk3NCIsIkZvbnRTaXplIjoxMCwiRm9udE5hbWUiOiJDYWxpYnJpIiwiSXNCb2xkIjpmYWxzZSwiSXNJdGFsaWMiOmZhbHNlLCJJc1VuZGVybGluZWQiOmZhbHNlLCJQYXJlbnRTdHlsZSI6bnVsbH0sIkF1dG9TaXplIjowLCJGb3JlZ3JvdW5kIjp7IiRpZCI6Ijk3NSIsIkNvbG9yIjp7IiRpZCI6Ijk3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OTc3IiwiVG9wIjowLjAsIkxlZnQiOjAuMCwiUmlnaHQiOjAuMCwiQm90dG9tIjowLjB9LCJQYWRkaW5nIjp7IiRpZCI6Ijk3OCIsIlRvcCI6MC4wLCJMZWZ0IjowLjAsIlJpZ2h0IjowLjAsIkJvdHRvbSI6MC4wfSwiQmFja2dyb3VuZCI6eyIkaWQiOiI5NzkiLCJDb2xvciI6eyIkaWQiOiI5ODAiLCJBIjowLCJSIjoyNTUsIkciOjI1NSwiQiI6MjU1fX0sIklzVmlzaWJsZSI6dHJ1ZSwiV2lkdGgiOjAuMCwiSGVpZ2h0IjowLjAsIkJvcmRlclN0eWxlIjp7IiRpZCI6Ijk4MSIsIkxpbmVDb2xvciI6bnVsbCwiTGluZVdlaWdodCI6MC4wLCJMaW5lVHlwZSI6MCwiUGFyZW50U3R5bGUiOm51bGx9LCJQYXJlbnRTdHlsZSI6bnVsbH0sIkRhdGVGb3JtYXQiOnsiJGlkIjoiOT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4MyIsIkZvcm1hdCI6MCwiSXNWaXNpYmxlIjpmYWxzZSwiTGFzdEtub3duVmlzaWJpbGl0eVN0YXRlIjpmYWxzZX0sIklzVmlzaWJsZSI6dHJ1ZSwiUGFyZW50U3R5bGUiOm51bGx9LCJJbmRleCI6MTAsIlNtYXJ0RHVyYXRpb25BY3RpdmF0ZWQiOmZhbHNlLCJEYXRlRm9ybWF0Ijp7IiRyZWYiOiI5ODIifSwiV2Vla051bWJlcmluZyI6eyIkaWQiOiI5ODQiLCJGb3JtYXQiOjAsIklzVmlzaWJsZSI6ZmFsc2UsIkxhc3RLbm93blZpc2liaWxpdHlTdGF0ZSI6ZmFsc2V9LCJJZCI6ImFiNjE0NDgxLTQ2YjMtNDI5Ny04ZWYwLTcxZjMzMWIxYTBkOCIsIkltcG9ydElkIjpudWxsLCJUaXRsZSI6IkZyb250IEVuZCIsIk5vdGUiOm51bGwsIkh5cGVybGluayI6eyIkaWQiOiI5ODUiLCJBZGRyZXNzIjoiIiwiU3ViQWRkcmVzcyI6IiJ9LCJJc0NoYW5nZWQiOmZhbHNlLCJJc05ldyI6ZmFsc2V9LHsiJGlkIjoiOTg2IiwiR3JvdXBOYW1lIjpudWxsLCJTdGFydERhdGUiOiIyMDI0LTEyLTE1VDAwOjAwOjAwWiIsIkVuZERhdGUiOiIyMDI0LTEyLTIwVDIzOjU5OjAwWiIsIlBlcmNlbnRhZ2VDb21wbGV0ZSI6bnVsbCwiU3R5bGUiOnsiJGlkIjoiOTg3IiwiU2hhcGUiOjEsIlNoYXBlVGhpY2tuZXNzIjoxLCJEdXJhdGlvbkZvcm1hdCI6MCwiSW5jbHVkZU5vbldvcmtpbmdEYXlzSW5EdXJhdGlvbiI6ZmFsc2UsIlBlcmNlbnRhZ2VDb21wbGV0ZVN0eWxlIjp7IiRpZCI6Ijk4OCIsIkZvbnRTZXR0aW5ncyI6eyIkaWQiOiI5ODkiLCJGb250U2l6ZSI6MTAsIkZvbnROYW1lIjoiQ2FsaWJyaSIsIklzQm9sZCI6ZmFsc2UsIklzSXRhbGljIjpmYWxzZSwiSXNVbmRlcmxpbmVkIjpmYWxzZSwiUGFyZW50U3R5bGUiOm51bGx9LCJBdXRvU2l6ZSI6MCwiRm9yZWdyb3VuZCI6eyIkaWQiOiI5OTAiLCJDb2xvciI6eyIkaWQiOiI5OTE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5MiIsIlRvcCI6MC4wLCJMZWZ0IjowLjAsIlJpZ2h0IjowLjAsIkJvdHRvbSI6MC4wfSwiUGFkZGluZyI6eyIkaWQiOiI5OTMiLCJUb3AiOjAuMCwiTGVmdCI6MC4wLCJSaWdodCI6MC4wLCJCb3R0b20iOjAuMH0sIkJhY2tncm91bmQiOnsiJGlkIjoiOTk0IiwiQ29sb3IiOnsiJGlkIjoiOTk1IiwiQSI6ODksIlIiOjAsIkciOjAsIkIiOjB9fSwiSXNWaXNpYmxlIjp0cnVlLCJXaWR0aCI6MC4wLCJIZWlnaHQiOjAuMCwiQm9yZGVyU3R5bGUiOnsiJGlkIjoiOTk2IiwiTGluZUNvbG9yIjpudWxsLCJMaW5lV2VpZ2h0IjowLjAsIkxpbmVUeXBlIjowLCJQYXJlbnRTdHlsZSI6bnVsbH0sIlBhcmVudFN0eWxlIjpudWxsfSwiRHVyYXRpb25TdHlsZSI6eyIkaWQiOiI5OTciLCJGb250U2V0dGluZ3MiOnsiJGlkIjoiOTk4IiwiRm9udFNpemUiOjEwLCJGb250TmFtZSI6IkNhbGlicmkiLCJJc0JvbGQiOmZhbHNlLCJJc0l0YWxpYyI6ZmFsc2UsIklzVW5kZXJsaW5lZCI6ZmFsc2UsIlBhcmVudFN0eWxlIjpudWxsfSwiQXV0b1NpemUiOjAsIkZvcmVncm91bmQiOnsiJGlkIjoiOTk5IiwiQ29sb3IiOnsiJGlkIjoiMTAw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MDEiLCJUb3AiOjAuMCwiTGVmdCI6MC4wLCJSaWdodCI6MC4wLCJCb3R0b20iOjAuMH0sIlBhZGRpbmciOnsiJGlkIjoiMTAwMiIsIlRvcCI6MC4wLCJMZWZ0IjowLjAsIlJpZ2h0IjowLjAsIkJvdHRvbSI6MC4wfSwiQmFja2dyb3VuZCI6eyIkaWQiOiIxMDAzIiwiQ29sb3IiOnsiJGlkIjoiMTAwNCIsIkEiOjg5LCJSIjowLCJHIjowLCJCIjowfX0sIklzVmlzaWJsZSI6dHJ1ZSwiV2lkdGgiOjAuMCwiSGVpZ2h0IjowLjAsIkJvcmRlclN0eWxlIjp7IiRpZCI6IjEwMDUiLCJMaW5lQ29sb3IiOm51bGwsIkxpbmVXZWlnaHQiOjAuMCwiTGluZVR5cGUiOjAsIlBhcmVudFN0eWxlIjpudWxsfSwiUGFyZW50U3R5bGUiOm51bGx9LCJIb3Jpem9udGFsQ29ubmVjdG9yU3R5bGUiOnsiJGlkIjoiMTAwNiIsIkxpbmVDb2xvciI6eyIkaWQiOiIxMDA3IiwiJHR5cGUiOiJOTFJFLkNvbW1vbi5Eb20uU29saWRDb2xvckJydXNoLCBOTFJFLkNvbW1vbiIsIkNvbG9yIjp7IiRpZCI6IjEwMDgiLCJBIjoyNTUsIlIiOjIxMiwiRyI6MjM0LCJCIjoyNTV9fSwiTGluZVdlaWdodCI6MS4wLCJMaW5lVHlwZSI6MCwiUGFyZW50U3R5bGUiOm51bGx9LCJWZXJ0aWNhbENvbm5lY3RvclN0eWxlIjp7IiRpZCI6IjEwMDkiLCJMaW5lQ29sb3IiOnsiJGlkIjoiMTAxMCIsIiR0eXBlIjoiTkxSRS5Db21tb24uRG9tLlNvbGlkQ29sb3JCcnVzaCwgTkxSRS5Db21tb24iLCJDb2xvciI6eyIkaWQiOiIxMDExIiwiQSI6MjU1LCJSIjoyMTIsIkciOjIzNCwiQiI6MjU1fX0sIkxpbmVXZWlnaHQiOjEuMCwiTGluZVR5cGUiOjAsIlBhcmVudFN0eWxlIjpudWxsfSwiTWFyZ2luIjpudWxsLCJTdGFydERhdGVQb3NpdGlvbiI6MywiRW5kRGF0ZVBvc2l0aW9uIjo0LCJEYXRlSXNWaXNpYmxlIjp0cnVlLCJUaXRsZVBvc2l0aW9uIjo1LCJEdXJhdGlvblBvc2l0aW9uIjo2LCJQZXJjZW50YWdlQ29tcGxldGVkUG9zaXRpb24iOjYsIlNwYWNpbmciOjEwLCJJc0JlbG93VGltZWJhbmQiOmZhbHNlLCJQZXJjZW50YWdlQ29tcGxldGVTaGFwZU9wYWNpdHkiOjM1LCJTaGFwZVN0eWxlIjp7IiRpZCI6IjEwMTIiLCJNYXJnaW4iOnsiJGlkIjoiMTAxMyIsIlRvcCI6MC4wLCJMZWZ0Ijo0LjAsIlJpZ2h0Ijo0LjAsIkJvdHRvbSI6MC4wfSwiUGFkZGluZyI6eyIkaWQiOiIxMDE0IiwiVG9wIjowLjAsIkxlZnQiOjAuMCwiUmlnaHQiOjAuMCwiQm90dG9tIjowLjB9LCJCYWNrZ3JvdW5kIjp7IiRpZCI6IjEwMTUiLCJDb2xvciI6eyIkaWQiOiIxMDE2IiwiQSI6MjU1LCJSIjoxMSwiRyI6MjA4LCJCIjoyMTd9fSwiSXNWaXNpYmxlIjp0cnVlLCJXaWR0aCI6MC4wLCJIZWlnaHQiOjE2LjAsIkJvcmRlclN0eWxlIjp7IiRpZCI6IjEwMTciLCJMaW5lQ29sb3IiOnsiJGlkIjoiMTAxOCIsIiR0eXBlIjoiTkxSRS5Db21tb24uRG9tLlNvbGlkQ29sb3JCcnVzaCwgTkxSRS5Db21tb24iLCJDb2xvciI6eyIkaWQiOiIxMDE5IiwiQSI6MjU1LCJSIjoyNTUsIkciOjAsIkIiOjB9fSwiTGluZVdlaWdodCI6MC4wLCJMaW5lVHlwZSI6MCwiUGFyZW50U3R5bGUiOm51bGx9LCJQYXJlbnRTdHlsZSI6bnVsbH0sIlRpdGxlU3R5bGUiOnsiJGlkIjoiMTAyMCIsIkZvbnRTZXR0aW5ncyI6eyIkaWQiOiIxMDIxIiwiRm9udFNpemUiOjEyLCJGb250TmFtZSI6IkNhbGlicmkiLCJJc0JvbGQiOnRydWUsIklzSXRhbGljIjpmYWxzZSwiSXNVbmRlcmxpbmVkIjpmYWxzZSwiUGFyZW50U3R5bGUiOm51bGx9LCJBdXRvU2l6ZSI6MCwiRm9yZWdyb3VuZCI6eyIkaWQiOiIxMDIyIiwiQ29sb3IiOnsiJGlkIjoiMTAyMy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xMDI0IiwiVG9wIjowLjAsIkxlZnQiOjAuMCwiUmlnaHQiOjAuMCwiQm90dG9tIjowLjB9LCJQYWRkaW5nIjp7IiRpZCI6IjEwMjUiLCJUb3AiOjAuMCwiTGVmdCI6MC4wLCJSaWdodCI6MC4wLCJCb3R0b20iOjAuMH0sIkJhY2tncm91bmQiOnsiJGlkIjoiMTAyNiIsIkNvbG9yIjp7IiRpZCI6IjEwMjciLCJBIjowLCJSIjoyNTUsIkciOjI1NSwiQiI6MjU1fX0sIklzVmlzaWJsZSI6dHJ1ZSwiV2lkdGgiOjAuMCwiSGVpZ2h0IjowLjAsIkJvcmRlclN0eWxlIjp7IiRpZCI6IjEwMjgiLCJMaW5lQ29sb3IiOm51bGwsIkxpbmVXZWlnaHQiOjAuMCwiTGluZVR5cGUiOjAsIlBhcmVudFN0eWxlIjpudWxsfSwiUGFyZW50U3R5bGUiOm51bGx9LCJEYXRlU3R5bGUiOnsiJGlkIjoiMTAyOSIsIkZvbnRTZXR0aW5ncyI6eyIkaWQiOiIxMDMwIiwiRm9udFNpemUiOjEwLCJGb250TmFtZSI6IkNhbGlicmkiLCJJc0JvbGQiOmZhbHNlLCJJc0l0YWxpYyI6ZmFsc2UsIklzVW5kZXJsaW5lZCI6ZmFsc2UsIlBhcmVudFN0eWxlIjpudWxsfSwiQXV0b1NpemUiOjAsIkZvcmVncm91bmQiOnsiJGlkIjoiMTAzMSIsIkNvbG9yIjp7IiRpZCI6IjEwMz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wMzMiLCJUb3AiOjAuMCwiTGVmdCI6MC4wLCJSaWdodCI6MC4wLCJCb3R0b20iOjAuMH0sIlBhZGRpbmciOnsiJGlkIjoiMTAzNCIsIlRvcCI6MC4wLCJMZWZ0IjowLjAsIlJpZ2h0IjowLjAsIkJvdHRvbSI6MC4wfSwiQmFja2dyb3VuZCI6eyIkaWQiOiIxMDM1IiwiQ29sb3IiOnsiJGlkIjoiMTAzNiIsIkEiOjAsIlIiOjI1NSwiRyI6MjU1LCJCIjoyNTV9fSwiSXNWaXNpYmxlIjp0cnVlLCJXaWR0aCI6MC4wLCJIZWlnaHQiOjAuMCwiQm9yZGVyU3R5bGUiOnsiJGlkIjoiMTAzNyIsIkxpbmVDb2xvciI6bnVsbCwiTGluZVdlaWdodCI6MC4wLCJMaW5lVHlwZSI6MCwiUGFyZW50U3R5bGUiOm51bGx9LCJQYXJlbnRTdHlsZSI6bnVsbH0sIkRhdGVGb3JtYXQiOnsiJGlkIjoiMTA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M5IiwiRm9ybWF0IjowLCJJc1Zpc2libGUiOmZhbHNlLCJMYXN0S25vd25WaXNpYmlsaXR5U3RhdGUiOmZhbHNlfSwiSXNWaXNpYmxlIjp0cnVlLCJQYXJlbnRTdHlsZSI6bnVsbH0sIkluZGV4IjoxMSwiU21hcnREdXJhdGlvbkFjdGl2YXRlZCI6ZmFsc2UsIkRhdGVGb3JtYXQiOnsiJHJlZiI6IjEwMzgifSwiV2Vla051bWJlcmluZyI6eyIkaWQiOiIxMDQwIiwiRm9ybWF0IjowLCJJc1Zpc2libGUiOmZhbHNlLCJMYXN0S25vd25WaXNpYmlsaXR5U3RhdGUiOmZhbHNlfSwiSWQiOiJlMGNjMTAwZi04NTA0LTQ0ZjMtOGQxNy01NGIxNTY4NTA5NmMiLCJJbXBvcnRJZCI6bnVsbCwiVGl0bGUiOiJCYWNrIGVuZCIsIk5vdGUiOm51bGwsIkh5cGVybGluayI6eyIkaWQiOiIxMDQxIiwiQWRkcmVzcyI6IiIsIlN1YkFkZHJlc3MiOiIifSwiSXNDaGFuZ2VkIjpmYWxzZSwiSXNOZXciOmZhbHNlfSx7IiRpZCI6IjEwNDIiLCJHcm91cE5hbWUiOm51bGwsIlN0YXJ0RGF0ZSI6IjIwMjQtMTItMjFUMDA6MDA6MDBaIiwiRW5kRGF0ZSI6IjIwMjQtMTItMjVUMjM6NTk6MDBaIiwiUGVyY2VudGFnZUNvbXBsZXRlIjpudWxsLCJTdHlsZSI6eyIkaWQiOiIxMDQzIiwiU2hhcGUiOjEsIlNoYXBlVGhpY2tuZXNzIjoxLCJEdXJhdGlvbkZvcm1hdCI6MCwiSW5jbHVkZU5vbldvcmtpbmdEYXlzSW5EdXJhdGlvbiI6ZmFsc2UsIlBlcmNlbnRhZ2VDb21wbGV0ZVN0eWxlIjp7IiRpZCI6IjEwNDQiLCJGb250U2V0dGluZ3MiOnsiJGlkIjoiMTA0NSIsIkZvbnRTaXplIjoxMCwiRm9udE5hbWUiOiJDYWxpYnJpIiwiSXNCb2xkIjpmYWxzZSwiSXNJdGFsaWMiOmZhbHNlLCJJc1VuZGVybGluZWQiOmZhbHNlLCJQYXJlbnRTdHlsZSI6bnVsbH0sIkF1dG9TaXplIjowLCJGb3JlZ3JvdW5kIjp7IiRpZCI6IjEwNDYiLCJDb2xvciI6eyIkaWQiOiIxMDQ3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DQ4IiwiVG9wIjowLjAsIkxlZnQiOjAuMCwiUmlnaHQiOjAuMCwiQm90dG9tIjowLjB9LCJQYWRkaW5nIjp7IiRpZCI6IjEwNDkiLCJUb3AiOjAuMCwiTGVmdCI6MC4wLCJSaWdodCI6MC4wLCJCb3R0b20iOjAuMH0sIkJhY2tncm91bmQiOnsiJGlkIjoiMTA1MCIsIkNvbG9yIjp7IiRpZCI6IjEwNTEiLCJBIjo4OSwiUiI6MCwiRyI6MCwiQiI6MH19LCJJc1Zpc2libGUiOnRydWUsIldpZHRoIjowLjAsIkhlaWdodCI6MC4wLCJCb3JkZXJTdHlsZSI6eyIkaWQiOiIxMDUyIiwiTGluZUNvbG9yIjpudWxsLCJMaW5lV2VpZ2h0IjowLjAsIkxpbmVUeXBlIjowLCJQYXJlbnRTdHlsZSI6bnVsbH0sIlBhcmVudFN0eWxlIjpudWxsfSwiRHVyYXRpb25TdHlsZSI6eyIkaWQiOiIxMDUzIiwiRm9udFNldHRpbmdzIjp7IiRpZCI6IjEwNTQiLCJGb250U2l6ZSI6MTAsIkZvbnROYW1lIjoiQ2FsaWJyaSIsIklzQm9sZCI6ZmFsc2UsIklzSXRhbGljIjpmYWxzZSwiSXNVbmRlcmxpbmVkIjpmYWxzZSwiUGFyZW50U3R5bGUiOm51bGx9LCJBdXRvU2l6ZSI6MCwiRm9yZWdyb3VuZCI6eyIkaWQiOiIxMDU1IiwiQ29sb3IiOnsiJGlkIjoiMTA1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NTciLCJUb3AiOjAuMCwiTGVmdCI6MC4wLCJSaWdodCI6MC4wLCJCb3R0b20iOjAuMH0sIlBhZGRpbmciOnsiJGlkIjoiMTA1OCIsIlRvcCI6MC4wLCJMZWZ0IjowLjAsIlJpZ2h0IjowLjAsIkJvdHRvbSI6MC4wfSwiQmFja2dyb3VuZCI6eyIkaWQiOiIxMDU5IiwiQ29sb3IiOnsiJGlkIjoiMTA2MCIsIkEiOjg5LCJSIjowLCJHIjowLCJCIjowfX0sIklzVmlzaWJsZSI6dHJ1ZSwiV2lkdGgiOjAuMCwiSGVpZ2h0IjowLjAsIkJvcmRlclN0eWxlIjp7IiRpZCI6IjEwNjEiLCJMaW5lQ29sb3IiOm51bGwsIkxpbmVXZWlnaHQiOjAuMCwiTGluZVR5cGUiOjAsIlBhcmVudFN0eWxlIjpudWxsfSwiUGFyZW50U3R5bGUiOm51bGx9LCJIb3Jpem9udGFsQ29ubmVjdG9yU3R5bGUiOnsiJGlkIjoiMTA2MiIsIkxpbmVDb2xvciI6eyIkaWQiOiIxMDYzIiwiJHR5cGUiOiJOTFJFLkNvbW1vbi5Eb20uU29saWRDb2xvckJydXNoLCBOTFJFLkNvbW1vbiIsIkNvbG9yIjp7IiRpZCI6IjEwNjQiLCJBIjoyNTUsIlIiOjIxMiwiRyI6MjM0LCJCIjoyNTV9fSwiTGluZVdlaWdodCI6MS4wLCJMaW5lVHlwZSI6MCwiUGFyZW50U3R5bGUiOm51bGx9LCJWZXJ0aWNhbENvbm5lY3RvclN0eWxlIjp7IiRpZCI6IjEwNjUiLCJMaW5lQ29sb3IiOnsiJGlkIjoiMTA2NiIsIiR0eXBlIjoiTkxSRS5Db21tb24uRG9tLlNvbGlkQ29sb3JCcnVzaCwgTkxSRS5Db21tb24iLCJDb2xvciI6eyIkaWQiOiIxMDY3IiwiQSI6MjU1LCJSIjoyMTIsIkciOjIzNCwiQiI6MjU1fX0sIkxpbmVXZWlnaHQiOjEuMCwiTGluZVR5cGUiOjAsIlBhcmVudFN0eWxlIjpudWxsfSwiTWFyZ2luIjpudWxsLCJTdGFydERhdGVQb3NpdGlvbiI6MywiRW5kRGF0ZVBvc2l0aW9uIjo0LCJEYXRlSXNWaXNpYmxlIjp0cnVlLCJUaXRsZVBvc2l0aW9uIjo1LCJEdXJhdGlvblBvc2l0aW9uIjo2LCJQZXJjZW50YWdlQ29tcGxldGVkUG9zaXRpb24iOjYsIlNwYWNpbmciOjEwLCJJc0JlbG93VGltZWJhbmQiOmZhbHNlLCJQZXJjZW50YWdlQ29tcGxldGVTaGFwZU9wYWNpdHkiOjM1LCJTaGFwZVN0eWxlIjp7IiRpZCI6IjEwNjgiLCJNYXJnaW4iOnsiJGlkIjoiMTA2OSIsIlRvcCI6MC4wLCJMZWZ0Ijo0LjAsIlJpZ2h0Ijo0LjAsIkJvdHRvbSI6MC4wfSwiUGFkZGluZyI6eyIkaWQiOiIxMDcwIiwiVG9wIjowLjAsIkxlZnQiOjAuMCwiUmlnaHQiOjAuMCwiQm90dG9tIjowLjB9LCJCYWNrZ3JvdW5kIjp7IiRpZCI6IjEwNzEiLCJDb2xvciI6eyIkaWQiOiIxMDcyIiwiQSI6MjU1LCJSIjoxMjQsIkciOjIwMiwiQiI6OTh9fSwiSXNWaXNpYmxlIjp0cnVlLCJXaWR0aCI6MC4wLCJIZWlnaHQiOjE2LjAsIkJvcmRlclN0eWxlIjp7IiRpZCI6IjEwNzMiLCJMaW5lQ29sb3IiOnsiJGlkIjoiMTA3NCIsIiR0eXBlIjoiTkxSRS5Db21tb24uRG9tLlNvbGlkQ29sb3JCcnVzaCwgTkxSRS5Db21tb24iLCJDb2xvciI6eyIkaWQiOiIxMDc1IiwiQSI6MjU1LCJSIjoyNTUsIkciOjAsIkIiOjB9fSwiTGluZVdlaWdodCI6MC4wLCJMaW5lVHlwZSI6MCwiUGFyZW50U3R5bGUiOm51bGx9LCJQYXJlbnRTdHlsZSI6bnVsbH0sIlRpdGxlU3R5bGUiOnsiJGlkIjoiMTA3NiIsIkZvbnRTZXR0aW5ncyI6eyIkaWQiOiIxMDc3IiwiRm9udFNpemUiOjEyLCJGb250TmFtZSI6IkNhbGlicmkiLCJJc0JvbGQiOnRydWUsIklzSXRhbGljIjpmYWxzZSwiSXNVbmRlcmxpbmVkIjpmYWxzZSwiUGFyZW50U3R5bGUiOm51bGx9LCJBdXRvU2l6ZSI6MCwiRm9yZWdyb3VuZCI6eyIkaWQiOiIxMDc4IiwiQ29sb3IiOnsiJGlkIjoiMTA3OS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xMDgwIiwiVG9wIjowLjAsIkxlZnQiOjAuMCwiUmlnaHQiOjAuMCwiQm90dG9tIjowLjB9LCJQYWRkaW5nIjp7IiRpZCI6IjEwODEiLCJUb3AiOjAuMCwiTGVmdCI6MC4wLCJSaWdodCI6MC4wLCJCb3R0b20iOjAuMH0sIkJhY2tncm91bmQiOnsiJGlkIjoiMTA4MiIsIkNvbG9yIjp7IiRpZCI6IjEwODMiLCJBIjowLCJSIjoyNTUsIkciOjI1NSwiQiI6MjU1fX0sIklzVmlzaWJsZSI6dHJ1ZSwiV2lkdGgiOjAuMCwiSGVpZ2h0IjowLjAsIkJvcmRlclN0eWxlIjp7IiRpZCI6IjEwODQiLCJMaW5lQ29sb3IiOm51bGwsIkxpbmVXZWlnaHQiOjAuMCwiTGluZVR5cGUiOjAsIlBhcmVudFN0eWxlIjpudWxsfSwiUGFyZW50U3R5bGUiOm51bGx9LCJEYXRlU3R5bGUiOnsiJGlkIjoiMTA4NSIsIkZvbnRTZXR0aW5ncyI6eyIkaWQiOiIxMDg2IiwiRm9udFNpemUiOjEwLCJGb250TmFtZSI6IkNhbGlicmkiLCJJc0JvbGQiOmZhbHNlLCJJc0l0YWxpYyI6ZmFsc2UsIklzVW5kZXJsaW5lZCI6ZmFsc2UsIlBhcmVudFN0eWxlIjpudWxsfSwiQXV0b1NpemUiOjAsIkZvcmVncm91bmQiOnsiJGlkIjoiMTA4NyIsIkNvbG9yIjp7IiRpZCI6IjEwOD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wODkiLCJUb3AiOjAuMCwiTGVmdCI6MC4wLCJSaWdodCI6MC4wLCJCb3R0b20iOjAuMH0sIlBhZGRpbmciOnsiJGlkIjoiMTA5MCIsIlRvcCI6MC4wLCJMZWZ0IjowLjAsIlJpZ2h0IjowLjAsIkJvdHRvbSI6MC4wfSwiQmFja2dyb3VuZCI6eyIkaWQiOiIxMDkxIiwiQ29sb3IiOnsiJGlkIjoiMTA5MiIsIkEiOjAsIlIiOjI1NSwiRyI6MjU1LCJCIjoyNTV9fSwiSXNWaXNpYmxlIjp0cnVlLCJXaWR0aCI6MC4wLCJIZWlnaHQiOjAuMCwiQm9yZGVyU3R5bGUiOnsiJGlkIjoiMTA5MyIsIkxpbmVDb2xvciI6bnVsbCwiTGluZVdlaWdodCI6MC4wLCJMaW5lVHlwZSI6MCwiUGFyZW50U3R5bGUiOm51bGx9LCJQYXJlbnRTdHlsZSI6bnVsbH0sIkRhdGVGb3JtYXQiOnsiJGlkIjoiMTA5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k1IiwiRm9ybWF0IjowLCJJc1Zpc2libGUiOmZhbHNlLCJMYXN0S25vd25WaXNpYmlsaXR5U3RhdGUiOmZhbHNlfSwiSXNWaXNpYmxlIjp0cnVlLCJQYXJlbnRTdHlsZSI6bnVsbH0sIkluZGV4IjoxMiwiU21hcnREdXJhdGlvbkFjdGl2YXRlZCI6ZmFsc2UsIkRhdGVGb3JtYXQiOnsiJHJlZiI6IjEwOTQifSwiV2Vla051bWJlcmluZyI6eyIkaWQiOiIxMDk2IiwiRm9ybWF0IjowLCJJc1Zpc2libGUiOmZhbHNlLCJMYXN0S25vd25WaXNpYmlsaXR5U3RhdGUiOmZhbHNlfSwiSWQiOiI3ZWQ3Y2JlZS1hZTQ0LTQ0NDItOTc0My1iM2ViODM0ZWJjOWUiLCJJbXBvcnRJZCI6bnVsbCwiVGl0bGUiOiJEZXBsb3ltZW50IiwiTm90ZSI6bnVsbCwiSHlwZXJsaW5rIjp7IiRpZCI6IjEwOTciLCJBZGRyZXNzIjoiIiwiU3ViQWRkcmVzcyI6IiJ9LCJJc0NoYW5nZWQiOmZhbHNlLCJJc05ldyI6ZmFsc2V9LHsiJGlkIjoiMTA5OCIsIkdyb3VwTmFtZSI6bnVsbCwiU3RhcnREYXRlIjoiMjAyNC0xMi0yNlQwMDowMDowMFoiLCJFbmREYXRlIjoiMjAyNC0xMi0zMFQyMzo1OTowMFoiLCJQZXJjZW50YWdlQ29tcGxldGUiOm51bGwsIlN0eWxlIjp7IiRpZCI6IjEwOTkiLCJTaGFwZSI6MSwiU2hhcGVUaGlja25lc3MiOjEsIkR1cmF0aW9uRm9ybWF0IjowLCJJbmNsdWRlTm9uV29ya2luZ0RheXNJbkR1cmF0aW9uIjpmYWxzZSwiUGVyY2VudGFnZUNvbXBsZXRlU3R5bGUiOnsiJGlkIjoiMTEwMCIsIkZvbnRTZXR0aW5ncyI6eyIkaWQiOiIxMTAxIiwiRm9udFNpemUiOjEwLCJGb250TmFtZSI6IkNhbGlicmkiLCJJc0JvbGQiOmZhbHNlLCJJc0l0YWxpYyI6ZmFsc2UsIklzVW5kZXJsaW5lZCI6ZmFsc2UsIlBhcmVudFN0eWxlIjpudWxsfSwiQXV0b1NpemUiOjAsIkZvcmVncm91bmQiOnsiJGlkIjoiMTEwMiIsIkNvbG9yIjp7IiRpZCI6IjExMDM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xMDQiLCJUb3AiOjAuMCwiTGVmdCI6MC4wLCJSaWdodCI6MC4wLCJCb3R0b20iOjAuMH0sIlBhZGRpbmciOnsiJGlkIjoiMTEwNSIsIlRvcCI6MC4wLCJMZWZ0IjowLjAsIlJpZ2h0IjowLjAsIkJvdHRvbSI6MC4wfSwiQmFja2dyb3VuZCI6eyIkaWQiOiIxMTA2IiwiQ29sb3IiOnsiJGlkIjoiMTEwNyIsIkEiOjg5LCJSIjowLCJHIjowLCJCIjowfX0sIklzVmlzaWJsZSI6dHJ1ZSwiV2lkdGgiOjAuMCwiSGVpZ2h0IjowLjAsIkJvcmRlclN0eWxlIjp7IiRpZCI6IjExMDgiLCJMaW5lQ29sb3IiOm51bGwsIkxpbmVXZWlnaHQiOjAuMCwiTGluZVR5cGUiOjAsIlBhcmVudFN0eWxlIjpudWxsfSwiUGFyZW50U3R5bGUiOm51bGx9LCJEdXJhdGlvblN0eWxlIjp7IiRpZCI6IjExMDkiLCJGb250U2V0dGluZ3MiOnsiJGlkIjoiMTExMCIsIkZvbnRTaXplIjoxMCwiRm9udE5hbWUiOiJDYWxpYnJpIiwiSXNCb2xkIjpmYWxzZSwiSXNJdGFsaWMiOmZhbHNlLCJJc1VuZGVybGluZWQiOmZhbHNlLCJQYXJlbnRTdHlsZSI6bnVsbH0sIkF1dG9TaXplIjowLCJGb3JlZ3JvdW5kIjp7IiRpZCI6IjExMTEiLCJDb2xvciI6eyIkaWQiOiIxMTE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ExMyIsIlRvcCI6MC4wLCJMZWZ0IjowLjAsIlJpZ2h0IjowLjAsIkJvdHRvbSI6MC4wfSwiUGFkZGluZyI6eyIkaWQiOiIxMTE0IiwiVG9wIjowLjAsIkxlZnQiOjAuMCwiUmlnaHQiOjAuMCwiQm90dG9tIjowLjB9LCJCYWNrZ3JvdW5kIjp7IiRpZCI6IjExMTUiLCJDb2xvciI6eyIkaWQiOiIxMTE2IiwiQSI6ODksIlIiOjAsIkciOjAsIkIiOjB9fSwiSXNWaXNpYmxlIjp0cnVlLCJXaWR0aCI6MC4wLCJIZWlnaHQiOjAuMCwiQm9yZGVyU3R5bGUiOnsiJGlkIjoiMTExNyIsIkxpbmVDb2xvciI6bnVsbCwiTGluZVdlaWdodCI6MC4wLCJMaW5lVHlwZSI6MCwiUGFyZW50U3R5bGUiOm51bGx9LCJQYXJlbnRTdHlsZSI6bnVsbH0sIkhvcml6b250YWxDb25uZWN0b3JTdHlsZSI6eyIkaWQiOiIxMTE4IiwiTGluZUNvbG9yIjp7IiRpZCI6IjExMTkiLCIkdHlwZSI6Ik5MUkUuQ29tbW9uLkRvbS5Tb2xpZENvbG9yQnJ1c2gsIE5MUkUuQ29tbW9uIiwiQ29sb3IiOnsiJGlkIjoiMTEyMCIsIkEiOjI1NSwiUiI6MjEyLCJHIjoyMzQsIkIiOjI1NX19LCJMaW5lV2VpZ2h0IjoxLjAsIkxpbmVUeXBlIjowLCJQYXJlbnRTdHlsZSI6bnVsbH0sIlZlcnRpY2FsQ29ubmVjdG9yU3R5bGUiOnsiJGlkIjoiMTEyMSIsIkxpbmVDb2xvciI6eyIkaWQiOiIxMTIyIiwiJHR5cGUiOiJOTFJFLkNvbW1vbi5Eb20uU29saWRDb2xvckJydXNoLCBOTFJFLkNvbW1vbiIsIkNvbG9yIjp7IiRpZCI6IjExMjM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MTEyNCIsIk1hcmdpbiI6eyIkaWQiOiIxMTI1IiwiVG9wIjowLjAsIkxlZnQiOjQuMCwiUmlnaHQiOjQuMCwiQm90dG9tIjowLjB9LCJQYWRkaW5nIjp7IiRpZCI6IjExMjYiLCJUb3AiOjAuMCwiTGVmdCI6MC4wLCJSaWdodCI6MC4wLCJCb3R0b20iOjAuMH0sIkJhY2tncm91bmQiOnsiJGlkIjoiMTEyNyIsIkNvbG9yIjp7IiRpZCI6IjExMjgiLCJBIjoyNTUsIlIiOjExLCJHIjoyMDgsIkIiOjIxN319LCJJc1Zpc2libGUiOnRydWUsIldpZHRoIjowLjAsIkhlaWdodCI6MTYuMCwiQm9yZGVyU3R5bGUiOnsiJGlkIjoiMTEyOSIsIkxpbmVDb2xvciI6eyIkaWQiOiIxMTMwIiwiJHR5cGUiOiJOTFJFLkNvbW1vbi5Eb20uU29saWRDb2xvckJydXNoLCBOTFJFLkNvbW1vbiIsIkNvbG9yIjp7IiRpZCI6IjExMzEiLCJBIjoyNTUsIlIiOjI1NSwiRyI6MCwiQiI6MH19LCJMaW5lV2VpZ2h0IjowLjAsIkxpbmVUeXBlIjowLCJQYXJlbnRTdHlsZSI6bnVsbH0sIlBhcmVudFN0eWxlIjpudWxsfSwiVGl0bGVTdHlsZSI6eyIkaWQiOiIxMTMyIiwiRm9udFNldHRpbmdzIjp7IiRpZCI6IjExMzMiLCJGb250U2l6ZSI6MTIsIkZvbnROYW1lIjoiQ2FsaWJyaSIsIklzQm9sZCI6dHJ1ZSwiSXNJdGFsaWMiOmZhbHNlLCJJc1VuZGVybGluZWQiOmZhbHNlLCJQYXJlbnRTdHlsZSI6bnVsbH0sIkF1dG9TaXplIjowLCJGb3JlZ3JvdW5kIjp7IiRpZCI6IjExMzQiLCJDb2xvciI6eyIkaWQiOiIxMTM1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ExMzYiLCJUb3AiOjAuMCwiTGVmdCI6MC4wLCJSaWdodCI6MC4wLCJCb3R0b20iOjAuMH0sIlBhZGRpbmciOnsiJGlkIjoiMTEzNyIsIlRvcCI6MC4wLCJMZWZ0IjowLjAsIlJpZ2h0IjowLjAsIkJvdHRvbSI6MC4wfSwiQmFja2dyb3VuZCI6eyIkaWQiOiIxMTM4IiwiQ29sb3IiOnsiJGlkIjoiMTEzOSIsIkEiOjAsIlIiOjI1NSwiRyI6MjU1LCJCIjoyNTV9fSwiSXNWaXNpYmxlIjp0cnVlLCJXaWR0aCI6MC4wLCJIZWlnaHQiOjAuMCwiQm9yZGVyU3R5bGUiOnsiJGlkIjoiMTE0MCIsIkxpbmVDb2xvciI6bnVsbCwiTGluZVdlaWdodCI6MC4wLCJMaW5lVHlwZSI6MCwiUGFyZW50U3R5bGUiOm51bGx9LCJQYXJlbnRTdHlsZSI6bnVsbH0sIkRhdGVTdHlsZSI6eyIkaWQiOiIxMTQxIiwiRm9udFNldHRpbmdzIjp7IiRpZCI6IjExNDIiLCJGb250U2l6ZSI6MTAsIkZvbnROYW1lIjoiQ2FsaWJyaSIsIklzQm9sZCI6ZmFsc2UsIklzSXRhbGljIjpmYWxzZSwiSXNVbmRlcmxpbmVkIjpmYWxzZSwiUGFyZW50U3R5bGUiOm51bGx9LCJBdXRvU2l6ZSI6MCwiRm9yZWdyb3VuZCI6eyIkaWQiOiIxMTQzIiwiQ29sb3IiOnsiJGlkIjoiMTE0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E0NSIsIlRvcCI6MC4wLCJMZWZ0IjowLjAsIlJpZ2h0IjowLjAsIkJvdHRvbSI6MC4wfSwiUGFkZGluZyI6eyIkaWQiOiIxMTQ2IiwiVG9wIjowLjAsIkxlZnQiOjAuMCwiUmlnaHQiOjAuMCwiQm90dG9tIjowLjB9LCJCYWNrZ3JvdW5kIjp7IiRpZCI6IjExNDciLCJDb2xvciI6eyIkaWQiOiIxMTQ4IiwiQSI6MCwiUiI6MjU1LCJHIjoyNTUsIkIiOjI1NX19LCJJc1Zpc2libGUiOnRydWUsIldpZHRoIjowLjAsIkhlaWdodCI6MC4wLCJCb3JkZXJTdHlsZSI6eyIkaWQiOiIxMTQ5IiwiTGluZUNvbG9yIjpudWxsLCJMaW5lV2VpZ2h0IjowLjAsIkxpbmVUeXBlIjowLCJQYXJlbnRTdHlsZSI6bnVsbH0sIlBhcmVudFN0eWxlIjpudWxsfSwiRGF0ZUZvcm1hdCI6eyIkaWQiOiIxMTU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TEiLCJGb3JtYXQiOjAsIklzVmlzaWJsZSI6ZmFsc2UsIkxhc3RLbm93blZpc2liaWxpdHlTdGF0ZSI6ZmFsc2V9LCJJc1Zpc2libGUiOnRydWUsIlBhcmVudFN0eWxlIjpudWxsfSwiSW5kZXgiOjEzLCJTbWFydER1cmF0aW9uQWN0aXZhdGVkIjpmYWxzZSwiRGF0ZUZvcm1hdCI6eyIkcmVmIjoiMTE1MCJ9LCJXZWVrTnVtYmVyaW5nIjp7IiRpZCI6IjExNTIiLCJGb3JtYXQiOjAsIklzVmlzaWJsZSI6ZmFsc2UsIkxhc3RLbm93blZpc2liaWxpdHlTdGF0ZSI6ZmFsc2V9LCJJZCI6IjlmMmM1NmMwLWFmODAtNGI0Ni1iNGM2LWVhZWU4MjNmZGJlMyIsIkltcG9ydElkIjpudWxsLCJUaXRsZSI6IlNlY3VyaXR5IEFuZCBIb3N0aW5nIiwiTm90ZSI6bnVsbCwiSHlwZXJsaW5rIjp7IiRpZCI6IjExNTMiLCJBZGRyZXNzIjoiIiwiU3ViQWRkcmVzcyI6IiJ9LCJJc0NoYW5nZWQiOmZhbHNlLCJJc05ldyI6ZmFsc2V9LHsiJGlkIjoiMTE1NCIsIkdyb3VwTmFtZSI6bnVsbCwiU3RhcnREYXRlIjoiMjAyNC0xMi0zMFQwMDowMDowMFoiLCJFbmREYXRlIjoiMjAyNS0wMS0wN1QyMzo1OTowMFoiLCJQZXJjZW50YWdlQ29tcGxldGUiOm51bGwsIlN0eWxlIjp7IiRpZCI6IjExNTUiLCJTaGFwZSI6MSwiU2hhcGVUaGlja25lc3MiOjEsIkR1cmF0aW9uRm9ybWF0IjowLCJJbmNsdWRlTm9uV29ya2luZ0RheXNJbkR1cmF0aW9uIjpmYWxzZSwiUGVyY2VudGFnZUNvbXBsZXRlU3R5bGUiOnsiJGlkIjoiMTE1NiIsIkZvbnRTZXR0aW5ncyI6eyIkaWQiOiIxMTU3IiwiRm9udFNpemUiOjEwLCJGb250TmFtZSI6IkNhbGlicmkiLCJJc0JvbGQiOmZhbHNlLCJJc0l0YWxpYyI6ZmFsc2UsIklzVW5kZXJsaW5lZCI6ZmFsc2UsIlBhcmVudFN0eWxlIjpudWxsfSwiQXV0b1NpemUiOjAsIkZvcmVncm91bmQiOnsiJGlkIjoiMTE1OCIsIkNvbG9yIjp7IiRpZCI6IjExNTk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xNjAiLCJUb3AiOjAuMCwiTGVmdCI6MC4wLCJSaWdodCI6MC4wLCJCb3R0b20iOjAuMH0sIlBhZGRpbmciOnsiJGlkIjoiMTE2MSIsIlRvcCI6MC4wLCJMZWZ0IjowLjAsIlJpZ2h0IjowLjAsIkJvdHRvbSI6MC4wfSwiQmFja2dyb3VuZCI6eyIkaWQiOiIxMTYyIiwiQ29sb3IiOnsiJGlkIjoiMTE2MyIsIkEiOjg5LCJSIjowLCJHIjowLCJCIjowfX0sIklzVmlzaWJsZSI6dHJ1ZSwiV2lkdGgiOjAuMCwiSGVpZ2h0IjowLjAsIkJvcmRlclN0eWxlIjp7IiRpZCI6IjExNjQiLCJMaW5lQ29sb3IiOm51bGwsIkxpbmVXZWlnaHQiOjAuMCwiTGluZVR5cGUiOjAsIlBhcmVudFN0eWxlIjpudWxsfSwiUGFyZW50U3R5bGUiOm51bGx9LCJEdXJhdGlvblN0eWxlIjp7IiRpZCI6IjExNjUiLCJGb250U2V0dGluZ3MiOnsiJGlkIjoiMTE2NiIsIkZvbnRTaXplIjoxMCwiRm9udE5hbWUiOiJDYWxpYnJpIiwiSXNCb2xkIjpmYWxzZSwiSXNJdGFsaWMiOmZhbHNlLCJJc1VuZGVybGluZWQiOmZhbHNlLCJQYXJlbnRTdHlsZSI6bnVsbH0sIkF1dG9TaXplIjowLCJGb3JlZ3JvdW5kIjp7IiRpZCI6IjExNjciLCJDb2xvciI6eyIkaWQiOiIxMTY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E2OSIsIlRvcCI6MC4wLCJMZWZ0IjowLjAsIlJpZ2h0IjowLjAsIkJvdHRvbSI6MC4wfSwiUGFkZGluZyI6eyIkaWQiOiIxMTcwIiwiVG9wIjowLjAsIkxlZnQiOjAuMCwiUmlnaHQiOjAuMCwiQm90dG9tIjowLjB9LCJCYWNrZ3JvdW5kIjp7IiRpZCI6IjExNzEiLCJDb2xvciI6eyIkaWQiOiIxMTcyIiwiQSI6ODksIlIiOjAsIkciOjAsIkIiOjB9fSwiSXNWaXNpYmxlIjp0cnVlLCJXaWR0aCI6MC4wLCJIZWlnaHQiOjAuMCwiQm9yZGVyU3R5bGUiOnsiJGlkIjoiMTE3MyIsIkxpbmVDb2xvciI6bnVsbCwiTGluZVdlaWdodCI6MC4wLCJMaW5lVHlwZSI6MCwiUGFyZW50U3R5bGUiOm51bGx9LCJQYXJlbnRTdHlsZSI6bnVsbH0sIkhvcml6b250YWxDb25uZWN0b3JTdHlsZSI6eyIkaWQiOiIxMTc0IiwiTGluZUNvbG9yIjp7IiRpZCI6IjExNzUiLCIkdHlwZSI6Ik5MUkUuQ29tbW9uLkRvbS5Tb2xpZENvbG9yQnJ1c2gsIE5MUkUuQ29tbW9uIiwiQ29sb3IiOnsiJGlkIjoiMTE3NiIsIkEiOjI1NSwiUiI6MjEyLCJHIjoyMzQsIkIiOjI1NX19LCJMaW5lV2VpZ2h0IjoxLjAsIkxpbmVUeXBlIjowLCJQYXJlbnRTdHlsZSI6bnVsbH0sIlZlcnRpY2FsQ29ubmVjdG9yU3R5bGUiOnsiJGlkIjoiMTE3NyIsIkxpbmVDb2xvciI6eyIkaWQiOiIxMTc4IiwiJHR5cGUiOiJOTFJFLkNvbW1vbi5Eb20uU29saWRDb2xvckJydXNoLCBOTFJFLkNvbW1vbiIsIkNvbG9yIjp7IiRpZCI6IjExNzk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MTE4MCIsIk1hcmdpbiI6eyIkaWQiOiIxMTgxIiwiVG9wIjowLjAsIkxlZnQiOjQuMCwiUmlnaHQiOjQuMCwiQm90dG9tIjowLjB9LCJQYWRkaW5nIjp7IiRpZCI6IjExODIiLCJUb3AiOjAuMCwiTGVmdCI6MC4wLCJSaWdodCI6MC4wLCJCb3R0b20iOjAuMH0sIkJhY2tncm91bmQiOnsiJGlkIjoiMTE4MyIsIkNvbG9yIjp7IiRpZCI6IjExODQiLCJBIjoyNTUsIlIiOjEyNCwiRyI6MjAyLCJCIjo5OH19LCJJc1Zpc2libGUiOnRydWUsIldpZHRoIjowLjAsIkhlaWdodCI6MTYuMCwiQm9yZGVyU3R5bGUiOnsiJGlkIjoiMTE4NSIsIkxpbmVDb2xvciI6eyIkaWQiOiIxMTg2IiwiJHR5cGUiOiJOTFJFLkNvbW1vbi5Eb20uU29saWRDb2xvckJydXNoLCBOTFJFLkNvbW1vbiIsIkNvbG9yIjp7IiRpZCI6IjExODciLCJBIjoyNTUsIlIiOjI1NSwiRyI6MCwiQiI6MH19LCJMaW5lV2VpZ2h0IjowLjAsIkxpbmVUeXBlIjowLCJQYXJlbnRTdHlsZSI6bnVsbH0sIlBhcmVudFN0eWxlIjpudWxsfSwiVGl0bGVTdHlsZSI6eyIkaWQiOiIxMTg4IiwiRm9udFNldHRpbmdzIjp7IiRpZCI6IjExODkiLCJGb250U2l6ZSI6MTIsIkZvbnROYW1lIjoiQ2FsaWJyaSIsIklzQm9sZCI6dHJ1ZSwiSXNJdGFsaWMiOmZhbHNlLCJJc1VuZGVybGluZWQiOmZhbHNlLCJQYXJlbnRTdHlsZSI6bnVsbH0sIkF1dG9TaXplIjowLCJGb3JlZ3JvdW5kIjp7IiRpZCI6IjExOTAiLCJDb2xvciI6eyIkaWQiOiIxMTkx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ExOTIiLCJUb3AiOjAuMCwiTGVmdCI6MC4wLCJSaWdodCI6MC4wLCJCb3R0b20iOjAuMH0sIlBhZGRpbmciOnsiJGlkIjoiMTE5MyIsIlRvcCI6MC4wLCJMZWZ0IjowLjAsIlJpZ2h0IjowLjAsIkJvdHRvbSI6MC4wfSwiQmFja2dyb3VuZCI6eyIkaWQiOiIxMTk0IiwiQ29sb3IiOnsiJGlkIjoiMTE5NSIsIkEiOjAsIlIiOjI1NSwiRyI6MjU1LCJCIjoyNTV9fSwiSXNWaXNpYmxlIjp0cnVlLCJXaWR0aCI6MC4wLCJIZWlnaHQiOjAuMCwiQm9yZGVyU3R5bGUiOnsiJGlkIjoiMTE5NiIsIkxpbmVDb2xvciI6bnVsbCwiTGluZVdlaWdodCI6MC4wLCJMaW5lVHlwZSI6MCwiUGFyZW50U3R5bGUiOm51bGx9LCJQYXJlbnRTdHlsZSI6bnVsbH0sIkRhdGVTdHlsZSI6eyIkaWQiOiIxMTk3IiwiRm9udFNldHRpbmdzIjp7IiRpZCI6IjExOTgiLCJGb250U2l6ZSI6MTAsIkZvbnROYW1lIjoiQ2FsaWJyaSIsIklzQm9sZCI6ZmFsc2UsIklzSXRhbGljIjpmYWxzZSwiSXNVbmRlcmxpbmVkIjpmYWxzZSwiUGFyZW50U3R5bGUiOm51bGx9LCJBdXRvU2l6ZSI6MCwiRm9yZWdyb3VuZCI6eyIkaWQiOiIxMTk5IiwiQ29sb3IiOnsiJGlkIjoiMTIw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IwMSIsIlRvcCI6MC4wLCJMZWZ0IjowLjAsIlJpZ2h0IjowLjAsIkJvdHRvbSI6MC4wfSwiUGFkZGluZyI6eyIkaWQiOiIxMjAyIiwiVG9wIjowLjAsIkxlZnQiOjAuMCwiUmlnaHQiOjAuMCwiQm90dG9tIjowLjB9LCJCYWNrZ3JvdW5kIjp7IiRpZCI6IjEyMDMiLCJDb2xvciI6eyIkaWQiOiIxMjA0IiwiQSI6MCwiUiI6MjU1LCJHIjoyNTUsIkIiOjI1NX19LCJJc1Zpc2libGUiOnRydWUsIldpZHRoIjowLjAsIkhlaWdodCI6MC4wLCJCb3JkZXJTdHlsZSI6eyIkaWQiOiIxMjA1IiwiTGluZUNvbG9yIjpudWxsLCJMaW5lV2VpZ2h0IjowLjAsIkxpbmVUeXBlIjowLCJQYXJlbnRTdHlsZSI6bnVsbH0sIlBhcmVudFN0eWxlIjpudWxsfSwiRGF0ZUZvcm1hdCI6eyIkaWQiOiIxMj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MDciLCJGb3JtYXQiOjAsIklzVmlzaWJsZSI6ZmFsc2UsIkxhc3RLbm93blZpc2liaWxpdHlTdGF0ZSI6ZmFsc2V9LCJJc1Zpc2libGUiOnRydWUsIlBhcmVudFN0eWxlIjpudWxsfSwiSW5kZXgiOjE0LCJTbWFydER1cmF0aW9uQWN0aXZhdGVkIjpmYWxzZSwiRGF0ZUZvcm1hdCI6eyIkcmVmIjoiMTIwNiJ9LCJXZWVrTnVtYmVyaW5nIjp7IiRpZCI6IjEyMDgiLCJGb3JtYXQiOjAsIklzVmlzaWJsZSI6ZmFsc2UsIkxhc3RLbm93blZpc2liaWxpdHlTdGF0ZSI6ZmFsc2V9LCJJZCI6ImUxNTY5NTU0LWJlZDgtNDY2Ni05YTRlLTM3MTUxZTg5NDVlNCIsIkltcG9ydElkIjpudWxsLCJUaXRsZSI6IkxvZ2dpbmcgYW5kIE1vbml0b3JpbmciLCJOb3RlIjpudWxsLCJIeXBlcmxpbmsiOnsiJGlkIjoiMTIwOSIsIkFkZHJlc3MiOiIiLCJTdWJBZGRyZXNzIjoiIn0sIklzQ2hhbmdlZCI6ZmFsc2UsIklzTmV3IjpmYWxzZX1dLCJTd2ltbGFuZXMiOltdLCJNc1Byb2plY3RJdGVtc1RyZWUiOnsiJGlkIjoiMTIxMCIsIlJvb3QiOnsiSW1wb3J0SWQiOm51bGwsIklzSW1wb3J0ZWQiOmZhbHNlLCJDaGlsZHJlbiI6W119fSwiTWV0YWRhdGEiOnsiJGlkIjoiMTIxMSIsIlNvdXJjZVRoZW1lIjoie1wiJGlkXCI6XCIxXCIsXCJJZFwiOlwiNWMzZjZlZTItZGExOS00NDIwLTlkZDctYzhlMjkzNGY0YjJiXCIsXCJDYXRlZ29yeVwiOjI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yMzcsXCJHXCI6MTI1LFwiQlwiOjQ5fX0sXCJIb3Jpem9udGFsQWxpZ25tZW50XCI6MCxcIklzVmlzaWJsZVwiOmZhbHN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mZhbHN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dHJ1ZX0sXCJTY2FsZVN0eWxlXCI6e1wiJGlkXCI6XCIyM1wiLFwiU2hvd1NlZ21lbnRTZXBhcmF0b3JzXCI6dHJ1ZSxcIlNlZ21lbnRTZXBhcmF0b3JPcGFjaXR5XCI6MzAsXCJTaGFwZVwiOjMsXCJTZWdtZW50VGV4dFN0eWxlXCI6e1wiJGlkXCI6XCIyNFwiLFwiRm9udFNldHRpbmdzXCI6e1wiJGlkXCI6XCIyNVwiLFwiRm9udFNpemVcIjoxMixcIkZvbnROYW1lXCI6XCJDYWxpYnJpXCIsXCJJc0JvbGRcIjpmYWxzZSxcIklzSXRhbGljXCI6ZmFsc2UsXCJJc1VuZGVybGluZWRcIjpmYWxzZX0sXCJGb3JlZ3JvdW5kXCI6e1wiJGlkXCI6XCIyNlwiLFwiQ29sb3JcIjp7XCIkaWRcIjpcIjI3XCIsXCJBXCI6MjU1LFwiUlwiOjI1NSxcIkdcIjoyNTUsXCJCXCI6MjU1fX0sXCJIb3Jpem9udGFsQWxpZ25tZW50XCI6MCxcIklzVmlzaWJsZVwiOnRydWV9LFwiU2hhcGVTdHlsZVwiOntcIiRpZFwiOlwiMjhcIixcIk1hcmdpblwiOntcIiRpZFwiOlwiMjlcIixcIlRvcFwiOjAuMCxcIkxlZnRcIjoxMC4wLFwiUmlnaHRcIjoxMC4wLFwiQm90dG9tXCI6MC4wfSxcIlBhZGRpbmdcIjp7XCIkaWRcIjpcIjMwXCIsXCJUb3BcIjozLjAsXCJMZWZ0XCI6MC4wLFwiUmlnaHRcIjowLjAsXCJCb3R0b21cIjozLjB9LFwiQmFja2dyb3VuZFwiOntcIiRpZFwiOlwiMzFcIixcIkNvbG9yXCI6e1wiJGlkXCI6XCIzMlwiLFwiQVwiOjI1NSxcIlJcIjo0LFwiR1wiOjk3LFwiQlwiOjEyM319LFwiSXNWaXNpYmxlXCI6dHJ1ZSxcIldpZHRoXCI6ODU4LjAsXCJIZWlnaHRcIjoyMC4wLFwiQm9yZGVyU3R5bGVcIjp7XCIkaWRcIjpcIjMzXCIsXCJMaW5lU3R5bGVcIjp7XCIkaWRcIjpcIjM0XCIsXCJMaW5lQ29sb3JcIjp7XCIkaWRcIjpcIjM1XCIsXCJDb2xvclwiOntcIiRpZFwiOlwiMzZcIixcIkFcIjoyNTUsXCJSXCI6MjU1LFwiR1wiOjAsXCJCXCI6MH19LFwiTGluZVdlaWdodFwiOjAuMCxcIkxpbmVUeXBlXCI6MH0sXCJJc1Zpc2libGVcIjpmYWxzZX19fSxcIkVsYXBzZWRUaW1lU3R5bGVcIjp7XCIkaWRcIjpcIjM3XCIsXCJFbGFwc2VkVGltZUJhY2tncm91bmRcIjp7XCIkaWRcIjpcIjM4XCIsXCJDb2xvclwiOntcIiRpZFwiOlwiMzlcIixcIkFcIjo3NyxcIlJcIjoyNTUsXCJHXCI6MCxcIkJcIjowfX0sXCJFbGFwc2VkVGltZUZvcm1hdFwiOjIsXCJJc1Zpc2libGVcIjp0cnVlfSxcIk1hcmdpblwiOntcIiRpZFwiOlwiNDBcIixcIlRvcFwiOjAuMCxcIkxlZnRcIjoxMC4wLFwiUmlnaHRcIjoxMC4wLFwiQm90dG9tXCI6MC4wfSxcIlBhZGRpbmdcIjp7XCIkaWRcIjpcIjQxXCIsXCJUb3BcIjowLjAsXCJMZWZ0XCI6MC4wLFwiUmlnaHRcIjowLjAsXCJCb3R0b21cIjowLjB9LFwiQmFja2dyb3VuZFwiOntcIiRpZFwiOlwiNDJcIixcIkNvbG9yXCI6e1wiJGlkXCI6XCI0M1wiLFwiQVwiOjI1NSxcIlJcIjo0LFwiR1wiOjk3LFwiQlwiOjEyM319LFwiSXNWaXNpYmxlXCI6ZmFsc2UsXCJXaWR0aFwiOjAuMCxcIkhlaWdodFwiOjAuMCxcIkJvcmRlclN0eWxlXCI6bnVsbH0sXCJUYXNrU3R5bGVcIjp7XCIkaWRcIjpcIjQ0XCIsXCJTaGFwZVwiOjE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TkyLFwiR1wiOjgwLFwiQlwiOjc3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TIsXCJHXCI6MjM0LFwiQlwiOjI1NX19LFwiTGluZVdlaWdodFwiOjEuMCxcIkxpbmVUeXBlXCI6MH0sXCJJc1Zpc2libGVcIjp0cnVlfSxcIlZlcnRpY2FsQ29ubmVjdG9yU3R5bGVcIjp7XCIkaWRcIjpcIjYwXCIsXCJMaW5lU3R5bGVcIjp7XCIkaWRcIjpcIjYxXCIsXCJMaW5lQ29sb3JcIjp7XCIkaWRcIjpcIjYyXCIsXCJDb2xvclwiOntcIiRpZFwiOlwiNjNcIixcIkFcIjoyNTUsXCJSXCI6MjEyLFwiR1wiOjIzNCxcIkJcIjoyNTV9fSxcIkxpbmVXZWlnaHRcIjoxLjAsXCJMaW5lVHlwZVwiOjB9LFwiSXNWaXNpYmxlXCI6dHJ1ZX0sXCJNYXJnaW5cIjp7XCIkaWRcIjpcIjY0XCIsXCJUb3BcIjowLjAsXCJMZWZ0XCI6MC4wLFwiUmlnaHRcIjowLjAsXCJCb3R0b21cIjowLjB9LFwiU3RhcnREYXRlUG9zaXRpb25cIjozLFwiRW5kRGF0ZVBvc2l0aW9uXCI6NCxcIlRpdGxlUG9zaXRpb25cIjo1LFwiRHVyYXRpb25Qb3NpdGlvblwiOjAsXCJQZXJjZW50YWdlQ29tcGxldGVkUG9zaXRpb25cIjowLFwiU3BhY2luZ1wiOjEw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xMjQsXCJHXCI6MjAyLFwiQlwiOjk4fX0sXCJJc1Zpc2libGVcIjp0cnVlLFwiV2lkdGhcIjowLjAsXCJIZWlnaHRcIjoxNi4wLFwiQm9yZGVyU3R5bGVcIjp7XCIkaWRcIjpcIjcwXCIsXCJMaW5lU3R5bGVcIjp7XCIkaWRcIjpcIjcxXCIsXCJMaW5lQ29sb3JcIjp7XCIkaWRcIjpcIjcyXCIsXCJDb2xvclwiOntcIiRpZFwiOlwiNzNcIixcIkFcIjoyNTUsXCJSXCI6MjM0LFwiR1wiOjIyLFwiQlwiOjMwfX0sXCJMaW5lV2VpZ2h0XCI6Mi4wLFwiTGluZVR5cGVcIjowfSxcIklzVmlzaWJsZVwiOmZhbHNlfX0sXCJUaXRsZVN0eWxlXCI6e1wiJGlkXCI6XCI3NFwiLFwiRm9udFNldHRpbmdzXCI6e1wiJGlkXCI6XCI3NVwiLFwiRm9udFNpemVcIjoxMixcIkZvbnROYW1lXCI6XCJDYWxpYnJpXCIsXCJJc0JvbGRcIjp0cnVlLFwiSXNJdGFsaWNcIjpmYWxzZSxcIklzVW5kZXJsaW5lZFwiOmZhbHNlfSxcIkZvcmVncm91bmRcIjp7XCIkaWRcIjpcIjc2XCIsXCJDb2xvclwiOntcIiRpZFwiOlwiNzdcIixcIkFcIjoyNTUsXCJSXCI6NCxcIkdcIjo5NyxcIkJcIjoxMjN9fSxcIkhvcml6b250YWxBbGlnbm1lbnRcIjowLFwiSXNWaXNpYmxlXCI6dHJ1ZX0sXCJEYXRlU3R5bGVcIjp7XCIkaWRcIjpcIjc4XCIsXCJGb250U2V0dGluZ3NcIjp7XCIkaWRcIjpcIjc5XCIsXCJGb250U2l6ZVwiOjEwLFwiRm9udE5hbWVcIjpcIkNhbGlicmlcIixcIklzQm9sZFwiOmZhbHNlLFwiSXNJdGFsaWNcIjpmYWxzZSxcIklzVW5kZXJsaW5lZFwiOmZhbHNlfSxcIkZvcmVncm91bmRcIjp7XCIkaWRcIjpcIjgwXCIsXCJDb2xvclwiOntcIiRpZFwiOlwiODFcIixcIkFcIjoyNTUsXCJSXCI6NjgsXCJHXCI6ODQsXCJCXCI6MTA2fX0sXCJIb3Jpem9udGFsQWxpZ25tZW50XCI6MSxcIklzVmlzaWJsZVwiOnRydWV9LFwiRGF0ZUZvcm1hdFwiOntcIiRpZFwiOlwiOD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ODNcIixcIkZvcm1hdFwiOjAsXCJJc1Zpc2libGVcIjpmYWxzZSxcIkxhc3RLbm93blZpc2liaWxpdHlTdGF0ZVwiOmZhbHNlfX0sXCJNaWxlc3RvbmVTdHlsZVwiOntcIiRpZFwiOlwiODRcIixcIlNoYXBlXCI6MCxcIklzQmVsb3dUaW1lYmFuZFwiOnRydWUsXCJTaGFwZVNpemVcIjoxLFwiUGFkZGluZ1wiOntcIiRpZFwiOlwiODVcIixcIlRvcFwiOjU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NjUsXCJHXCI6MTk0LFwiQlwiOjczfX0sXCJJc1Zpc2libGVcIjp0cnVlLFwiV2lkdGhcIjoxMy4wLFwiSGVpZ2h0XCI6MTM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I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MTAsXCJGb250TmFtZVwiOlwiQ2FsaWJyaVwiLFwiSXNCb2xkXCI6ZmFsc2UsXCJJc0l0YWxpY1wiOmZhbHNlLFwiSXNVbmRlcmxpbmVkXCI6ZmFsc2V9LFwiRm9yZWdyb3VuZFwiOntcIiRpZFwiOlwiMTAxXCIsXCJDb2xvclwiOntcIiRpZFwiOlwiMTAyXCIsXCJBXCI6MjU1LFwiUlwiOjY4LFwiR1wiOjg0LFwiQlwiOjEwNn19LFwiSG9yaXpvbnRhbEFsaWdubWVudFwiOjEsXCJJc1Zpc2libGVcIjp0cnVlfSxcIkRhdGVGb3JtYXRcIjp7XCIkaWRcIjpcIjEwM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AsXCJTaGFwZVNpemVcIjoxLFwiRGV0YWlsc1NwYWNpbmdcIjowLjAsXCJQYWRkaW5nXCI6e1wiJGlkXCI6XCIxMDZcIixcIlRvcFwiOjU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2NSxcIkdcIjoxOTQsXCJCXCI6NzN9fSxcIklzVmlzaWJsZVwiOnRydWUsXCJXaWR0aFwiOjEzLjAsXCJIZWlnaHRcIjoxMy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i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xMCxcIkZvbnROYW1lXCI6XCJDYWxpYnJpXCIsXCJJc0JvbGRcIjpmYWxzZSxcIklzSXRhbGljXCI6ZmFsc2UsXCJJc1VuZGVybGluZWRcIjpmYWxzZX0sXCJGb3JlZ3JvdW5kXCI6e1wiJGlkXCI6XCIxMjJcIixcIkNvbG9yXCI6e1wiJGlkXCI6XCIxMjNcIixcIkFcIjoyNTUsXCJSXCI6NjgsXCJHXCI6ODQsXCJCXCI6MTA2fX0sXCJIb3Jpem9udGFsQWxpZ25tZW50XCI6MSxcIklzVmlzaWJsZVwiOnRydWV9LFwiRGF0ZUZvcm1hdFwiOntcIiRpZFwiOlwiMT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yNVwiLFwiRm9ybWF0XCI6MCxcIklzVmlzaWJsZVwiOmZhbHNlLFwiTGFzdEtub3duVmlzaWJpbGl0eVN0YXRlXCI6ZmFsc2V9fSxcIlN3aW1sYW5lVjJTdHlsZVwiOntcIiRpZFwiOlwiMTI2XCIsXCJTdHlsZUlkXCI6XCI1YTEyNjRmNi1lMDlkLTRhNGQtOGUwZS01MjVkODY3NWE3NDJcIixcIk5hbWVcIjpcIlN3aW1sYW5lIFN0eWxlIDFcIixcIkhlYWRlclN0eWxlXCI6e1wiJGlkXCI6XCIxMjdcIixcIlRleHRTdHlsZVwiOntcIiRpZFwiOlwiMTI4XCIsXCJGb250U2V0dGluZ3NcIjp7XCIkaWRcIjpcIjEyOVwiLFwiRm9udFNpemVcIjoxMixcIkZvbnROYW1lXCI6XCJDYWxpYnJpXCIsXCJJc0JvbGRcIjpmYWxzZSxcIklzSXRhbGljXCI6ZmFsc2UsXCJJc1VuZGVybGluZWRcIjpmYWxzZX0sXCJGb3JlZ3JvdW5kXCI6e1wiJGlkXCI6XCIxMzBcIixcIkNvbG9yXCI6e1wiJGlkXCI6XCIxMzFcIixcIkFcIjoyNTUsXCJSXCI6MjU1LFwiR1wiOjI1NSxcIkJcIjoyNTV9fSxcIkhvcml6b250YWxBbGlnbm1lbnRcIjowLFwiSXNWaXNpYmxlXCI6dHJ1ZX0sXCJSZWN0YW5nbGVTdHlsZVwiOntcIiRpZFwiOlwiMTMyXCIsXCJNYXJnaW5cIjp7XCIkaWRcIjpcIjEzM1wiLFwiVG9wXCI6MC4wLFwiTGVmdFwiOjAuMCxcIlJpZ2h0XCI6MC4wLFwiQm90dG9tXCI6MC4wfSxcIlBhZGRpbmdcIjp7XCIkaWRcIjpcIjEzNFwiLFwiVG9wXCI6MC4wLFwiTGVmdFwiOjAuMCxcIlJpZ2h0XCI6MC4wLFwiQm90dG9tXCI6MC4wfSxcIkJhY2tncm91bmRcIjp7XCIkaWRcIjpcIjEzNVwiLFwiQ29sb3JcIjp7XCIkaWRcIjpcIjEzNlwiLFwiQVwiOjI1NSxcIlJcIjoxMjQsXCJHXCI6MjAyLFwiQlwiOjk4fX0sXCJJc1Zpc2libGVcIjp0cnVlLFwiV2lkdGhcIjowLjAsXCJIZWlnaHRcIjowLjAsXCJCb3JkZXJTdHlsZVwiOntcIiRpZFwiOlwiMTM3XCIsXCJMaW5lU3R5bGVcIjp7XCIkaWRcIjpcIjEzOFwiLFwiTGluZUNvbG9yXCI6e1wiJGlkXCI6XCIxMzlcIixcIkNvbG9yXCI6e1wiJGlkXCI6XCIxNDBcIixcIkFcIjoyNTUsXCJSXCI6MjU1LFwiR1wiOjAsXCJCXCI6MH19LFwiTGluZVdlaWdodFwiOjAuMCxcIkxpbmVUeXBlXCI6MH0sXCJJc1Zpc2libGVcIjpmYWxzZX19fSxcIkJhY2tncm91bmRTdHlsZVwiOntcIiRpZFwiOlwiMTQxXCIsXCJNYXJnaW5cIjp7XCIkaWRcIjpcIjE0MlwiLFwiVG9wXCI6MC4wLFwiTGVmdFwiOjAuMCxcIlJpZ2h0XCI6MC4wLFwiQm90dG9tXCI6MC4wfSxcIlBhZGRpbmdcIjp7XCIkaWRcIjpcIjE0M1wiLFwiVG9wXCI6MC4wLFwiTGVmdFwiOjAuMCxcIlJpZ2h0XCI6MC4wLFwiQm90dG9tXCI6MC4wfSxcIkJhY2tncm91bmRcIjp7XCIkaWRcIjpcIjE0NFwiLFwiQ29sb3JcIjp7XCIkaWRcIjpcIjE0NVwiLFwiQVwiOjUxLFwiUlwiOjEyNCxcIkdcIjoyMDIsXCJCXCI6OTh9fSxcIklzVmlzaWJsZVwiOnRydWUsXCJXaWR0aFwiOjAuMCxcIkhlaWdodFwiOjAuMCxcIkJvcmRlclN0eWxlXCI6e1wiJGlkXCI6XCIxNDZcIixcIkxpbmVTdHlsZVwiOntcIiRpZFwiOlwiMTQ3XCIsXCJMaW5lQ29sb3JcIjp7XCIkaWRcIjpcIjE0OFwiLFwiQ29sb3JcIjp7XCIkaWRcIjpcIjE0OVwiLFwiQVwiOjI1NSxcIlJcIjoyNTUsXCJHXCI6MCxcIkJcIjowfX0sXCJMaW5lV2VpZ2h0XCI6MC4wLFwiTGluZVR5cGVcIjowfSxcIklzVmlzaWJsZVwiOmZhbHNlfX0sXCJJc0Fib3ZlVGltZWJhbmRcIjpmYWxzZSxcIlNwYWNpbmdcIjoy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2MyxcIlJcIjoxMjQsXCJHXCI6MjAyLFwiQlwiOjk4fX0sXCJJc1Zpc2libGVcIjp0cnVlLFwiV2lkdGhcIjowLjAsXCJIZWlnaHRcIjowLjAsXCJCb3JkZXJTdHlsZVwiOntcIiRpZFwiOlwiMTYxXCIsXCJMaW5lU3R5bGVcIjp7XCIkaWRcIjpcIjE2MlwiLFwiTGluZUNvbG9yXCI6e1wiJGlkXCI6XCIxNjNcIixcIkNvbG9yXCI6e1wiJGlkXCI6XCIxNjRcIixcIkFcIjoyNTUsXCJSXCI6MjU1LFwiR1wiOjAsXCJCXCI6MH19LFwiTGluZVdlaWdodFwiOjAuMCxcIkxpbmVUeXBlXCI6MH0sXCJJc1Zpc2libGVcIjpmYWxzZX19fSxcIkJhY2tncm91bmRTdHlsZVwiOntcIiRpZFwiOlwiMTY1XCIsXCJNYXJnaW5cIjp7XCIkaWRcIjpcIjE2NlwiLFwiVG9wXCI6MC4wLFwiTGVmdFwiOjAuMCxcIlJpZ2h0XCI6MC4wLFwiQm90dG9tXCI6MC4wfSxcIlBhZGRpbmdcIjp7XCIkaWRcIjpcIjE2N1wiLFwiVG9wXCI6MC4wLFwiTGVmdFwiOjAuMCxcIlJpZ2h0XCI6MC4wLFwiQm90dG9tXCI6MC4wfSxcIkJhY2tncm91bmRcIjp7XCIkaWRcIjpcIjE2OFwiLFwiQ29sb3JcIjp7XCIkaWRcIjpcIjE2OVwiLFwiQVwiOjUxLFwiUlwiOjEyNCxcIkdcIjoyMDIsXCJCXCI6OTh9fSxcIklzVmlzaWJsZVwiOnRydWUsXCJXaWR0aFwiOjAuMCxcIkhlaWdodFwiOjAuMCxcIkJvcmRlclN0eWxlXCI6e1wiJGlkXCI6XCIxNzBcIixcIkxpbmVTdHlsZVwiOntcIiRpZFwiOlwiMTcxXCIsXCJMaW5lQ29sb3JcIjp7XCIkaWRcIjpcIjE3MlwiLFwiQ29sb3JcIjp7XCIkaWRcIjpcIjE3M1wiLFwiQVwiOjI1NSxcIlJcIjoyNTUsXCJHXCI6MCxcIkJcIjowfX0sXCJMaW5lV2VpZ2h0XCI6MC4wLFwiTGluZVR5cGVcIjowfSxcIklzVmlzaWJsZVwiOmZhbHNlfX19LFwiRGVmYXVsdFN3aW1sYW5lTWlsZXN0b25lU3R5bGVcIjp7XCIkaWRcIjpcIjE3NFwiLFwiVGl0bGVQb3NpdGlvblwiOjIsXCJEYXRlUG9zaXRpb25cIjowLFwiU2hhcGVUeXBlXCI6MixcIlNoYXBlU2l6ZVwiOjEsXCJTcGFjaW5nXCI6NSxcIlNoYXBlU3R5bGVcIjp7XCIkaWRcIjpcIjE3NVwi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yNTUsXCJSXCI6MTI0LFwiR1wiOjIwMixcIkJcIjo5OH19LFwiSXNWaXNpYmxlXCI6dHJ1ZSxcIldpZHRoXCI6MTMuMCxcIkhlaWdodFwiOjEzLjAsXCJCb3JkZXJTdHlsZVwiOntcIiRpZFwiOlwiMTgwXCIsXCJMaW5lU3R5bGVcIjp7XCIkaWRcIjpcIjE4MVwiLFwiTGluZUNvbG9yXCI6e1wiJGlkXCI6XCIxODJcIixcIkNvbG9yXCI6e1wiJGlkXCI6XCIxODNcIixcIkFcIjoyNTUsXCJSXCI6MjU1LFwiR1wiOjAsXCJCXCI6MH19LFwiTGluZVdlaWdodFwiOjIuMCxcIkxpbmVUeXBlXCI6MH0sXCJJc1Zpc2libGVcIjpmYWxzZX19LFwiVGl0bGVTdHlsZVwiOntcIiRpZFwiOlwiMTg0XCIsXCJGb250U2V0dGluZ3NcIjp7XCIkaWRcIjpcIjE4NVwiLFwiRm9udFNpemVcIjoxMixcIkZvbnROYW1lXCI6XCJDYWxpYnJpXCIsXCJJc0JvbGRcIjp0cnV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E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QsXCJFbmREYXRlUG9zaXRpb25cIjo0LFwiVGl0bGVQb3NpdGlvblwiOjMsXCJEdXJhdGlvblBvc2l0aW9uXCI6MCxcIlBlcmNlbnRhZ2VDb21wbGV0ZWRQb3NpdGlvblwiOjAsXCJTcGFjaW5nXCI6MTAsXCJTaGFwZVN0eWxlXCI6e1wiJGlkXCI6XCIyMDdcIixcIk1hcmdpblwiOntcIiRpZFwiOlwiMjA4XCIsXCJUb3BcIjowLjAsXCJMZWZ0XCI6NC4wLFwiUmlnaHRcIjo0LjAsXCJCb3R0b21cIjowLjB9LFwiUGFkZGluZ1wiOntcIiRpZFwiOlwiMjA5XCIsXCJUb3BcIjowLjAsXCJMZWZ0XCI6MC4wLFwiUmlnaHRcIjowLjAsXCJCb3R0b21cIjowLjB9LFwiQmFja2dyb3VuZFwiOntcIiRpZFwiOlwiMjEwXCIsXCJDb2xvclwiOntcIiRpZFwiOlwiMjExXCIsXCJBXCI6MjU1LFwiUlwiOjEyNCxcIkdcIjoyMDIsXCJCXCI6OTh9fSxcIklzVmlzaWJsZVwiOnRydWUsXCJXaWR0aFwiOjAuMCxcIkhlaWdodFwiOjE2LjAsXCJCb3JkZXJTdHlsZVwiOntcIiRpZFwiOlwiMjEyXCIsXCJMaW5lU3R5bGVcIjp7XCIkaWRcIjpcIjIxM1wiLFwiTGluZUNvbG9yXCI6e1wiJGlkXCI6XCIyMTRcIixcIkNvbG9yXCI6e1wiJGlkXCI6XCIyMTVcIixcIkFcIjoyNTUsXCJSXCI6MjU1LFwiR1wiOjAsXCJCXCI6MH19LFwiTGluZVdlaWdodFwiOjIuMCxcIkxpbmVUeXBlXCI6MH0sXCJJc1Zpc2libGVcIjpmYWxzZX19LFwiVGl0bGVTdHlsZVwiOntcIiRpZFwiOlwiMjE2XCIsXCJGb250U2V0dGluZ3NcIjp7XCIkaWRcIjpcIjIxN1wiLFwiRm9udFNpemVcIjoxMixcIkZvbnROYW1lXCI6XCJDYWxpYnJpXCIsXCJJc0JvbGRcIjp0cnVlLFwiSXNJdGFsaWNcIjpmYWxzZSxcIklzVW5kZXJsaW5lZFwiOmZhbHNlfSxcIkZvcmVncm91bmRcIjp7XCIkaWRcIjpcIjIxOFwiLFwiQ29sb3JcIjp7XCIkaWRcIjpcIjIxOVwiLFwiQVwiOjI1NSxcIlJcIjo0LFwiR1wiOjk3LFwiQlwiOjEyM319LFwiSG9yaXpvbnRhbEFsaWdubWVudFwiOjI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nRydWV9LFwiRGF0ZUZvcm1hdFwiOntcIiRpZFwiOlwiMj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yNVwiLFwiRm9ybWF0XCI6MCxcIklzVmlzaWJsZVwiOmZhbHNlLFwiTGFzdEtub3duVmlzaWJpbGl0eVN0YXRlXCI6ZmFsc2V9fSxcIkRlZmF1bHRTd2ltbGFuZU1vdFN0eWxlXCI6e1wiJGlkXCI6XCIyMjZcIixcIlNoYXBlXCI6MixcIlNoYXBlU2l6ZVwiOjEsXCJEZXRhaWxzU3BhY2luZ1wiOjAuMCxcIlBhZGRpbmdcIjp7XCIkaWRcIjpcIjIyN1wiLFwiVG9wXCI6NS4wLFwiTGVmdFwiOjMuMCxcIlJpZ2h0XCI6MC4wLFwiQm90dG9tXCI6Mi4wfSxcIlBvc2l0aW9uT25UYXNrXCI6MSxcIlNoYXBlU3R5bGVcIjp7XCIkaWRcIjpcIjIyOFwiLFwiTWFyZ2luXCI6e1wiJGlkXCI6XCIyMjlcIixcIlRvcFwiOjAuMCxcIkxlZnRcIjowLjAsXCJSaWdodFwiOjAuMCxcIkJvdHRvbVwiOjAuMH0sXCJQYWRkaW5nXCI6e1wiJGlkXCI6XCIyMzBcIixcIlRvcFwiOjAuMCxcIkxlZnRcIjowLjAsXCJSaWdodFwiOjAuMCxcIkJvdHRvbVwiOjAuMH0sXCJCYWNrZ3JvdW5kXCI6e1wiJGlkXCI6XCIyMzFcIixcIkNvbG9yXCI6e1wiJGlkXCI6XCIyMzJcIixcIkFcIjoyNTUsXCJSXCI6MTI0LFwiR1wiOjIwMixcIkJcIjo5OH19LFwiSXNWaXNpYmxlXCI6dHJ1ZSxcIldpZHRoXCI6MTMuMCxcIkhlaWdodFwiOjEzLjAsXCJCb3JkZXJTdHlsZVwiOntcIiRpZFwiOlwiMjMzXCIsXCJMaW5lU3R5bGVcIjp7XCIkaWRcIjpcIjIzNFwiLFwiTGluZUNvbG9yXCI6e1wiJGlkXCI6XCIyMzVcIixcIkNvbG9yXCI6e1wiJGlkXCI6XCIyMzZcIixcIkFcIjoyNTUsXCJSXCI6MjU1LFwiR1wiOjAsXCJCXCI6MH19LFwiTGluZVdlaWdodFwiOjAuMCxcIkxpbmVUeXBlXCI6MH0sXCJJc1Zpc2libGVcIjpmYWxzZX19LFwiVGl0bGVTdHlsZVwiOntcIiRpZFwiOlwiMjM3XCIsXCJGb250U2V0dGluZ3NcIjp7XCIkaWRcIjpcIjIzOFwiLFwiRm9udFNpemVcIjoxMixcIkZvbnROYW1lXCI6XCJDYWxpYnJpXCIsXCJJc0JvbGRcIjp0cnVlLFwiSXNJdGFsaWNcIjpmYWxzZSxcIklzVW5kZXJsaW5lZFwiOmZhbHNlfSxcIkZvcmVncm91bmRcIjp7XCIkaWRcIjpcIjIzOVwiLFwiQ29sb3JcIjp7XCIkaWRcIjpcIjI0MFwiLFwiQVwiOjI1NSxcIlJcIjowLFwiR1wiOjAsXCJCXCI6MH19LFwiSG9yaXpvbnRhbEFsaWdubWVudFwiOjAsXCJJc1Zpc2libGVcIjp0cnVlfSxcIkRhdGVTdHlsZVwiOntcIiRpZFwiOlwiMjQxXCIsXCJGb250U2V0dGluZ3NcIjp7XCIkaWRcIjpcIjI0MlwiLFwiRm9udFNpemVcIjoxMC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XSxcIkdyaWRsaW5lUGFuZWxTdHlsZVwiOntcIiRpZFwiOlwiMjQ3XCIsXCJHcmlkbGluZVN0eWxlXCI6e1wiJGlkXCI6XCIyNDhcIixcIkxpbmVDb2xvclwiOntcIiRpZFwiOlwiMjQ5XCIsXCJDb2xvclwiOntcIiRpZFwiOlwiMjUwXCIsXCJBXCI6MzgsXCJSXCI6OTEsXCJHXCI6MTU1LFwiQlwiOjIxM319LFwiTGluZVdlaWdodFwiOjEuMCxcIkxpbmVUeXBlXCI6MH0sXCJJc1Zpc2libGVcIjp0cnVlfSxcIkFjdGl2aXR5TGluZVBhbmVsU3R5bGVcIjp7XCIkaWRcIjpcIjI1MVwiLFwiQWN0aXZpdHlMaW5lU3R5bGVcIjp7XCIkaWRcIjpcIjI1MlwiLFwiTGluZUNvbG9yXCI6e1wiJGlkXCI6XCIyNTNcIixcIkNvbG9yXCI6e1wiJGlkXCI6XCIyNTRcIixcIkFcIjozOCxcIlJcIjo2OCxcIkdcIjoxMTQsXCJCXCI6MTk2fX0sXCJMaW5lV2VpZ2h0XCI6MS4wLFwiTGluZVR5cGVcIjowfSxcIklzVmlzaWJsZVwiOnRydWV9LFwiRGVmYXVsdERlcGVuZGVuY3lTdHlsZVwiOntcIiRpZFwiOlwiMjU1XCIsXCJMaW5lU3R5bGVcIjp7XCIkaWRcIjpcIjI1NlwiLFwiTGluZUNvbG9yXCI6e1wiJGlkXCI6XCIyNTdcIixcIkNvbG9yXCI6e1wiJGlkXCI6XCIyNThcIixcIkFcIjoyNTUsXCJSXCI6MCxcIkdcIjowLFwiQlwiOjB9fSxcIkxpbmVXZWlnaHRcIjoxLjAsXCJMaW5lVHlwZVwiOjB9LFwiRW5kQXJyb3doZWFkTGluZVN0eWxlXCI6e1wiJGlkXCI6XCIyNTlcIixcIktpbmRcIjoxLFwiV2lkdGhcIjoxLFwiTGVuZ3RoXCI6MH0sXCJCcmluZ1RvRnJvbnRcIjp0cnVlLFwiUmFkaXVzXCI6MC4wfSxcIkNyaXRpY2FsUGF0aFN0eWxlXCI6e1wiJGlkXCI6XCIyNjBcIixcIkNyaXRpY2FsUGF0aFN0eWxlT3B0aW9uc1wiOjE1LFwiTGluZVN0eWxlXCI6e1wiJGlkXCI6XCIyNjFcIixcIkxpbmVDb2xvclwiOntcIiRpZFwiOlwiMjYyXCIsXCJDb2xvclwiOntcIiRpZFwiOlwiMjYzXCIsXCJBXCI6MjU1LFwiUlwiOjIyMixcIkdcIjo1MCxcIkJcIjo1MH19LFwiTGluZVdlaWdodFwiOjEuMCxcIkxpbmVUeXBlXCI6MH0sXCJUaXRsZUZvcmVncm91bmRcIjp7XCIkaWRcIjpcIjI2NFwiLFwiQ29sb3JcIjp7XCIkaWRcIjpcIjI2NVwiLFwiQVwiOjI1NSxcIlJcIjoxNzYsXCJHXCI6MTksXCJCXCI6MjV9fSxcIlNoYXBlc0JhY2tncm91bmRcIjp7XCIkaWRcIjpcIjI2NlwiLFwiQ29sb3JcIjp7XCIkaWRcIjpcIjI2N1wiLFwiQVwiOjI1NSxcIlJcIjoyNTMsXCJHXCI6MjAzLFwiQlwiOjIwOH19LFwiU2hhcGVzQm9yZGVyU3R5bGVcIjp7XCIkaWRcIjpcIjI2OFwiLFwiTGluZUNvbG9yXCI6e1wiJGlkXCI6XCIyNjlcIixcIkNvbG9yXCI6e1wiJGlkXCI6XCIyNzBcIixcIkFcIjoyNTUsXCJSXCI6MjIyLFwiR1wiOjUwLFwiQlwiOjUwfX0sXCJMaW5lV2VpZ2h0XCI6Mi4wLFwiTGluZVR5cGVcIjowfX0sXCJQYW5lbHNTcGFjaW5nRGVmaW5pdGlvblwiOntcIiRpZFwiOlwiMjcxXCIsXCJTcGFjaW5nQWJvdmVUaW1lYmFuZFwiOjUsXCJTcGFjaW5nQmVsb3dUaW1lYmFuZFwiOjUsXCJTcGFjaW5nQWJvdmVCZXR3ZWVuU3dpbWxhbmVzQW5kVGFza3NcIjo1LFwiU3BhY2luZ0JlbG93QmV0d2VlblN3aW1sYW5lc0FuZFRhc2tzXCI6NX0sXCJfc2VsZWN0ZWRUaGVtZVByZXNldENvbG9yc1wiOntcIiRpZFwiOlwiMjcyXCIsXCJUZXh0TGlnaHRcIjp7XCIkaWRcIjpcIjI3M1wiLFwiQVwiOjI1NSxcIlJcIjoyNTUsXCJHXCI6MjU1LFwiQlwiOjI1NX0sXCJUZXh0RGFya1wiOntcIiRpZFwiOlwiMjc0XCIsXCJBXCI6MjU1LFwiUlwiOjAsXCJHXCI6MCxcIkJcIjowfSxcIkFjY2VudDFcIjp7XCIkaWRcIjpcIjI3NVwiLFwiQVwiOjI1NSxcIlJcIjoyNTUsXCJHXCI6MjU1LFwiQlwiOjI1NX0sXCJBY2NlbnQyXCI6e1wiJGlkXCI6XCIyNzZcIixcIkFcIjoyNTUsXCJSXCI6NCxcIkdcIjo5NyxcIkJcIjoxMjN9LFwiQWNjZW50M1wiOntcIiRpZFwiOlwiMjc3XCIsXCJBXCI6MjU1LFwiUlwiOjEyNCxcIkdcIjoyMDIsXCJCXCI6OTh9LFwiQWNjZW50NFwiOntcIiRpZFwiOlwiMjc4XCIsXCJBXCI6MjU1LFwiUlwiOjEyNCxcIkdcIjoyMDIsXCJCXCI6OTh9LFwiQWNjZW50NVwiOntcIiRpZFwiOlwiMjc5XCIsXCJBXCI6MjU1LFwiUlwiOjI1LFwiR1wiOjEwNyxcIkJcIjozNn0sXCJBY2NlbnQ2XCI6e1wiJGlkXCI6XCIyODBcIixcIkFcIjoyNTUsXCJSXCI6MTUsXCJHXCI6MTU4LFwiQlwiOjIxM30sXCJBY2NlbnQ3XCI6e1wiJGlkXCI6XCIyODFcIixcIkFcIjoyNTUsXCJSXCI6MTYwLFwiR1wiOjQzLFwiQlwiOjE0N30sXCJBY2NlbnQ4XCI6e1wiJGlkXCI6XCIyODJcIixcIkFcIjoyNTUsXCJSXCI6NzgsXCJHXCI6MTY3LFwiQlwiOjQ2fX0sXCJfY3VzdG9tUHJlc2V0Q29sb3JzXCI6e1wiJGlkXCI6XCIyODNcIn19fSIsIlJlY2VudENvbG9yc0NvbGxlY3Rpb24iOiJbXCIjRkY3Q0NBNjJcIixcIiNGRjBCRDBEOVwiLFwiI0ZGQTVDMjQ5XCIsXCIjRkZFRDdEMzFcIl0ifSwiU2V0dGluZ3MiOnsiJGlkIjoiMTIxMiIsIkltcGFPcHRpb25zIjp7IiRpZCI6IjEyMTM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jE0IiwiVXNlVGltZSI6ZmFsc2UsIldvcmtEYXlTdGFydCI6IjAwOjAwOjAwIiwiV29ya0RheUVuZCI6IjIzOjU5OjAwIn0sIkxhc3RVc2VkVGVtcGxhdGVJZCI6IjVkODgxNTM2LTZlNTItNGU3Yi1hZDE3LWVlMDlkYjFiMDhhNSIsIkxhc3RVc2VkVGhlbWVEZXRhaWxzIjp7IiRpZCI6IjEyMTUiLCJJZCI6IjVjM2Y2ZWUyLWRhMTktNDQyMC05ZGQ3LWM4ZTI5MzRmNGIyYiIsIlRpdGxlIjoiVW50aXRsZWQgdGhlbWUiLCJDYXRlZ29yeSI6Mn0sIkZpcnN0V2Vla09mWWVhciI6MCwiUGxhY2VNaWxlc3RvbmVBdFRoZUJlZ2lubmluZ09mVGhlRGF5IjpmYWxzZSwiRGVwZW5kZW5jeVNjaGVkdWxpbmdTZXR0aW5ncyI6eyIkaWQiOiIxMjE2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EZXBlbmRlbmNpZXMiOnsiX2RlcGVuZGVuY2llcyI6W119fQ=="/>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48.xml><?xml version="1.0" encoding="utf-8"?>
<p:tagLst xmlns:a="http://schemas.openxmlformats.org/drawingml/2006/main" xmlns:r="http://schemas.openxmlformats.org/officeDocument/2006/relationships" xmlns:p="http://schemas.openxmlformats.org/presentationml/2006/main">
  <p:tag name="OTLMARKERSHAPE" val="OTL"/>
</p:tagLst>
</file>

<file path=ppt/tags/tag149.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50.xml><?xml version="1.0" encoding="utf-8"?>
<p:tagLst xmlns:a="http://schemas.openxmlformats.org/drawingml/2006/main" xmlns:r="http://schemas.openxmlformats.org/officeDocument/2006/relationships" xmlns:p="http://schemas.openxmlformats.org/presentationml/2006/main">
  <p:tag name="OTLMARKERSHAPE" val="OTL"/>
</p:tagLst>
</file>

<file path=ppt/tags/tag151.xml><?xml version="1.0" encoding="utf-8"?>
<p:tagLst xmlns:a="http://schemas.openxmlformats.org/drawingml/2006/main" xmlns:r="http://schemas.openxmlformats.org/officeDocument/2006/relationships" xmlns:p="http://schemas.openxmlformats.org/presentationml/2006/main">
  <p:tag name="OTLMARKERSHAPE" val="OTL"/>
</p:tagLst>
</file>

<file path=ppt/tags/tag152.xml><?xml version="1.0" encoding="utf-8"?>
<p:tagLst xmlns:a="http://schemas.openxmlformats.org/drawingml/2006/main" xmlns:r="http://schemas.openxmlformats.org/officeDocument/2006/relationships" xmlns:p="http://schemas.openxmlformats.org/presentationml/2006/main">
  <p:tag name="OTLMARKERSHAPE" val="OTL"/>
</p:tagLst>
</file>

<file path=ppt/tags/tag153.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POSITIONONTASK" val="None"/>
  <p:tag name="OTLRELATEDTASKID" val="00000000-0000-0000-0000-000000000000"/>
  <p:tag name="OTLMTITLE" val="Review0"/>
  <p:tag name="OTLDATE" val="2024-09-04T23:59:00.0000000"/>
</p:tagLst>
</file>

<file path=ppt/tags/tag154.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POSITIONONTASK" val="None"/>
  <p:tag name="OTLRELATEDTASKID" val="00000000-0000-0000-0000-000000000000"/>
  <p:tag name="OTLMTITLE" val="Final Review"/>
  <p:tag name="OTLDATE" val="2025-01-07T23:59:00.0000000"/>
</p:tagLst>
</file>

<file path=ppt/tags/tag155.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POSITIONONTASK" val="None"/>
  <p:tag name="OTLRELATEDTASKID" val="00000000-0000-0000-0000-000000000000"/>
  <p:tag name="OTLMTITLE" val="Review 1"/>
  <p:tag name="OTLDATE" val="2024-10-10T23:59:00.0000000"/>
</p:tagLst>
</file>

<file path=ppt/tags/tag156.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POSITIONONTASK" val="None"/>
  <p:tag name="OTLRELATEDTASKID" val="00000000-0000-0000-0000-000000000000"/>
  <p:tag name="OTLMTITLE" val="Review 2"/>
  <p:tag name="OTLDATE" val="2024-11-17T23:59:00.0000000"/>
</p:tagLst>
</file>

<file path=ppt/tags/tag157.xml><?xml version="1.0" encoding="utf-8"?>
<p:tagLst xmlns:a="http://schemas.openxmlformats.org/drawingml/2006/main" xmlns:r="http://schemas.openxmlformats.org/officeDocument/2006/relationships" xmlns:p="http://schemas.openxmlformats.org/presentationml/2006/main">
  <p:tag name="OTLMARKERSHAPE" val="OTL"/>
</p:tagLst>
</file>

<file path=ppt/tags/tag158.xml><?xml version="1.0" encoding="utf-8"?>
<p:tagLst xmlns:a="http://schemas.openxmlformats.org/drawingml/2006/main" xmlns:r="http://schemas.openxmlformats.org/officeDocument/2006/relationships" xmlns:p="http://schemas.openxmlformats.org/presentationml/2006/main">
  <p:tag name="OTLMARKERSHAPE" val="OTL"/>
</p:tagLst>
</file>

<file path=ppt/tags/tag159.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60.xml><?xml version="1.0" encoding="utf-8"?>
<p:tagLst xmlns:a="http://schemas.openxmlformats.org/drawingml/2006/main" xmlns:r="http://schemas.openxmlformats.org/officeDocument/2006/relationships" xmlns:p="http://schemas.openxmlformats.org/presentationml/2006/main">
  <p:tag name="OTLMARKERSHAPE" val="OTL"/>
</p:tagLst>
</file>

<file path=ppt/tags/tag161.xml><?xml version="1.0" encoding="utf-8"?>
<p:tagLst xmlns:a="http://schemas.openxmlformats.org/drawingml/2006/main" xmlns:r="http://schemas.openxmlformats.org/officeDocument/2006/relationships" xmlns:p="http://schemas.openxmlformats.org/presentationml/2006/main">
  <p:tag name="OTLMARKERSHAPE" val="OTL"/>
</p:tagLst>
</file>

<file path=ppt/tags/tag162.xml><?xml version="1.0" encoding="utf-8"?>
<p:tagLst xmlns:a="http://schemas.openxmlformats.org/drawingml/2006/main" xmlns:r="http://schemas.openxmlformats.org/officeDocument/2006/relationships" xmlns:p="http://schemas.openxmlformats.org/presentationml/2006/main">
  <p:tag name="OTLMARKERSHAPE" val="OTL"/>
</p:tagLst>
</file>

<file path=ppt/tags/tag163.xml><?xml version="1.0" encoding="utf-8"?>
<p:tagLst xmlns:a="http://schemas.openxmlformats.org/drawingml/2006/main" xmlns:r="http://schemas.openxmlformats.org/officeDocument/2006/relationships" xmlns:p="http://schemas.openxmlformats.org/presentationml/2006/main">
  <p:tag name="OTLMARKERSHAPE" val="OTL"/>
</p:tagLst>
</file>

<file path=ppt/tags/tag164.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 name="OTLTIMEBANDSCALETYPE" val="Months"/>
  <p:tag name="OTLTIMEBANDSCALEFORMAT" val="MMM"/>
  <p:tag name="OTLTIMEBANDSHAPETYPE" val="RoundedCornerRectangleTimeband"/>
  <p:tag name="OTLTIMEBANDSHAPEHEIGHT" val="20"/>
  <p:tag name="OTLTIMEBANDSHAPEPADDINGLEFT" val="0"/>
  <p:tag name="OTLTIMEBANDCULTUREINFO" val="en-US"/>
  <p:tag name="OTLTIMEBANDQUICKPOSITION" val="Custom"/>
  <p:tag name="OTLTIMEBANDTHREEDEFFECTS" val="None"/>
  <p:tag name="OTLTIMEBANDAUTODATERANGE" val="True"/>
  <p:tag name="OTLTIMEBANDSTARTDATE" val="2018-01-01T23:59:00.0000000Z"/>
  <p:tag name="OTLTIMEBANDENDDATE" val="2025-01-07T23:59:00.0000000"/>
  <p:tag name="OTLTIMEBANDWORKINGDAYS" val="Standard"/>
  <p:tag name="OTLTIMEBANDUSETIME" val="False"/>
  <p:tag name="OTLTIMEBANDTIMECONFIGWORKDAYSTART" val="00:00:00"/>
  <p:tag name="OTLTIMEBANDTIMECONFIGWORKDAYEND" val="23:59:00"/>
  <p:tag name="OTLTIMEBANDAPPENDYEARONYEARCHANGE" val="False"/>
  <p:tag name="OTLTIMEBANDSCALEMARKING" val="None"/>
  <p:tag name="OTLRIGHTENDCAPSMARGINRIGHT" val="20"/>
  <p:tag name="OTLLEFTENDCAPSMARGINLEFT" val="44.5066666666667"/>
  <p:tag name="OTLTIMEBANDFYSTARTMONTH" val="January"/>
  <p:tag name="OTLTIMEBANDSHOWFYLABEL" val="True"/>
  <p:tag name="OTLTIMEBANDUSESTARTINGOFTHEYEARFORFYNUMBERING" val="True"/>
  <p:tag name="OTLTIMEBANDRESERVEDLEFTAREAWIDTH" val="0"/>
  <p:tag name="OTLTIMEBANDRESERVEDLEFTAREAISSET" val="False"/>
  <p:tag name="OTLTIMEBANDDEPENABLED" val="True"/>
  <p:tag name="OTLTIMEBANDDEPSCHEDULINGMODE" val="Flexible"/>
  <p:tag name="OTLTIMEBANDDEPPREVIOUSSCHEDULINGMODE" val="Flexible"/>
  <p:tag name="OTLTIMEBANDDEPONBREAKINGSTRICTSCHEDULINGMODE" val="AskEverytime"/>
  <p:tag name="OTLTIMEBANDDEPONBREAKINGFLEXIBLESCHEDULINGMODE" val="AskEverytime"/>
  <p:tag name="OTLTIMEBANDSPACINGABOVE" val="5"/>
  <p:tag name="OTLTIMEBANDSPACINGBELOW" val="5"/>
  <p:tag name="OTLTIMEBANDSPACINGABOVEFORSWLANDTASKS" val="5"/>
  <p:tag name="OTLTIMEBANDSPACINGBELOWFORSWLANDTASKS" val="5"/>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 name="OTLELAPSEDSTYLE" val="Thick"/>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 name="OTLTODAYPOSITION" val="Auto"/>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09-01T00:00:00.0000000Z"/>
  <p:tag name="OTLENDDATE" val="2024-09-06T23:59:00.0000000Z"/>
  <p:tag name="OTLDURATIONFORMAT" val="day"/>
  <p:tag name="OTLSPACING" val="10"/>
  <p:tag name="OTLSHAPETHICKNESSTYPE" val="Regular"/>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09-10T00:00:00.0000000Z"/>
  <p:tag name="OTLENDDATE" val="2024-09-15T23:59:00.0000000Z"/>
  <p:tag name="OTLDURATIONFORMAT" val="day"/>
  <p:tag name="OTLSPACING" val="10"/>
  <p:tag name="OTLSHAPETHICKNESSTYPE" val="Regular"/>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09-16T00:00:00.0000000Z"/>
  <p:tag name="OTLENDDATE" val="2024-09-24T23:59:00.0000000Z"/>
  <p:tag name="OTLDURATIONFORMAT" val="day"/>
  <p:tag name="OTLSPACING" val="10"/>
  <p:tag name="OTLSHAPETHICKNESSTYPE" val="Regular"/>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0-15T00:00:00.0000000Z"/>
  <p:tag name="OTLENDDATE" val="2024-10-20T23:59:00.0000000Z"/>
  <p:tag name="OTLDURATIONFORMAT" val="day"/>
  <p:tag name="OTLSPACING" val="10"/>
  <p:tag name="OTLSHAPETHICKNESSTYPE" val="Regular"/>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0-21T00:00:00.0000000Z"/>
  <p:tag name="OTLENDDATE" val="2024-11-15T23:59:00.0000000Z"/>
  <p:tag name="OTLDURATIONFORMAT" val="day"/>
  <p:tag name="OTLSPACING" val="10"/>
  <p:tag name="OTLSHAPETHICKNESSTYPE" val="Regular"/>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1-16T00:00:00.0000000Z"/>
  <p:tag name="OTLENDDATE" val="2024-11-30T23:59:00.0000000Z"/>
  <p:tag name="OTLDURATIONFORMAT" val="day"/>
  <p:tag name="OTLSPACING" val="10"/>
  <p:tag name="OTLSHAPETHICKNESSTYPE" val="Regular"/>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2-01T00:00:00.0000000Z"/>
  <p:tag name="OTLENDDATE" val="2024-12-14T23:59:00.0000000Z"/>
  <p:tag name="OTLDURATIONFORMAT" val="day"/>
  <p:tag name="OTLSPACING" val="10"/>
  <p:tag name="OTLSHAPETHICKNESSTYPE" val="Regular"/>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2-15T00:00:00.0000000Z"/>
  <p:tag name="OTLENDDATE" val="2024-12-20T23:59:00.0000000Z"/>
  <p:tag name="OTLDURATIONFORMAT" val="day"/>
  <p:tag name="OTLSPACING" val="10"/>
  <p:tag name="OTLSHAPETHICKNESSTYPE" val="Regular"/>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2-21T00:00:00.0000000Z"/>
  <p:tag name="OTLENDDATE" val="2024-12-25T23:59:00.0000000Z"/>
  <p:tag name="OTLDURATIONFORMAT" val="day"/>
  <p:tag name="OTLSPACING" val="10"/>
  <p:tag name="OTLSHAPETHICKNESSTYPE" val="Regular"/>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2-26T00:00:00.0000000Z"/>
  <p:tag name="OTLENDDATE" val="2024-12-30T23:59:00.0000000Z"/>
  <p:tag name="OTLDURATIONFORMAT" val="day"/>
  <p:tag name="OTLSPACING" val="10"/>
  <p:tag name="OTLSHAPETHICKNESSTYPE" val="Regular"/>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4-12-30T00:00:00.0000000Z"/>
  <p:tag name="OTLENDDATE" val="2025-01-07T23:59:00.0000000Z"/>
  <p:tag name="OTLDURATIONFORMAT" val="day"/>
  <p:tag name="OTLSPACING" val="10"/>
  <p:tag name="OTLSHAPETHICKNESSTYPE" val="Regular"/>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445</TotalTime>
  <Words>689</Words>
  <Application>Microsoft Office PowerPoint</Application>
  <PresentationFormat>Widescreen</PresentationFormat>
  <Paragraphs>140</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Cambria</vt:lpstr>
      <vt:lpstr>Verdana</vt:lpstr>
      <vt:lpstr>Wingdings</vt:lpstr>
      <vt:lpstr>Retrospect</vt:lpstr>
      <vt:lpstr>PATIENT CASE SIMILARITY</vt:lpstr>
      <vt:lpstr>Content</vt:lpstr>
      <vt:lpstr>Problem Statement Number: PSCS168</vt:lpstr>
      <vt:lpstr>Github Link</vt:lpstr>
      <vt:lpstr>Analysis of Problem Statement</vt:lpstr>
      <vt:lpstr>Analysis of Problem Statement (contd...)</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N L</cp:lastModifiedBy>
  <cp:revision>34</cp:revision>
  <dcterms:modified xsi:type="dcterms:W3CDTF">2024-09-16T13:29:43Z</dcterms:modified>
</cp:coreProperties>
</file>