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22"/>
  </p:notesMasterIdLst>
  <p:sldIdLst>
    <p:sldId id="256" r:id="rId2"/>
    <p:sldId id="257" r:id="rId3"/>
    <p:sldId id="260" r:id="rId4"/>
    <p:sldId id="259" r:id="rId5"/>
    <p:sldId id="261" r:id="rId6"/>
    <p:sldId id="262" r:id="rId7"/>
    <p:sldId id="263" r:id="rId8"/>
    <p:sldId id="264" r:id="rId9"/>
    <p:sldId id="265" r:id="rId10"/>
    <p:sldId id="307" r:id="rId11"/>
    <p:sldId id="268" r:id="rId12"/>
    <p:sldId id="269" r:id="rId13"/>
    <p:sldId id="270" r:id="rId14"/>
    <p:sldId id="271" r:id="rId15"/>
    <p:sldId id="272" r:id="rId16"/>
    <p:sldId id="273" r:id="rId17"/>
    <p:sldId id="274" r:id="rId18"/>
    <p:sldId id="275" r:id="rId19"/>
    <p:sldId id="276" r:id="rId20"/>
    <p:sldId id="308" r:id="rId21"/>
  </p:sldIdLst>
  <p:sldSz cx="9144000" cy="5143500" type="screen16x9"/>
  <p:notesSz cx="6858000" cy="9144000"/>
  <p:embeddedFontLst>
    <p:embeddedFont>
      <p:font typeface="Bebas Neue" panose="020B0606020202050201" pitchFamily="34" charset="0"/>
      <p:regular r:id="rId23"/>
    </p:embeddedFont>
    <p:embeddedFont>
      <p:font typeface="Dosis" pitchFamily="2" charset="0"/>
      <p:regular r:id="rId24"/>
      <p:bold r:id="rId25"/>
    </p:embeddedFont>
    <p:embeddedFont>
      <p:font typeface="Dosis Medium" pitchFamily="2" charset="0"/>
      <p:regular r:id="rId26"/>
      <p:bold r:id="rId27"/>
    </p:embeddedFont>
    <p:embeddedFont>
      <p:font typeface="Montserrat" panose="00000500000000000000" pitchFamily="2" charset="0"/>
      <p:regular r:id="rId28"/>
      <p:bold r:id="rId29"/>
      <p:italic r:id="rId30"/>
      <p:boldItalic r:id="rId31"/>
    </p:embeddedFont>
    <p:embeddedFont>
      <p:font typeface="PT Sans" panose="020B0503020203020204" pitchFamily="34" charset="0"/>
      <p:regular r:id="rId32"/>
      <p:bold r:id="rId33"/>
      <p:italic r:id="rId34"/>
      <p:boldItalic r:id="rId35"/>
    </p:embeddedFont>
    <p:embeddedFont>
      <p:font typeface="Raleway" pitchFamily="2" charset="0"/>
      <p:regular r:id="rId36"/>
      <p:bold r:id="rId37"/>
      <p:italic r:id="rId38"/>
      <p:boldItalic r:id="rId39"/>
    </p:embeddedFont>
    <p:embeddedFont>
      <p:font typeface="Raleway Medium"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5CB99F2-5FC3-4E5F-88A4-EFAFC206AF88}">
  <a:tblStyle styleId="{E5CB99F2-5FC3-4E5F-88A4-EFAFC206AF8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189966d48c5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7" name="Google Shape;597;g189966d48c5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0c3a38985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0c3a38985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77382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117b871a42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117b871a42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33f6155f6d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133f6155f6d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6" name="Google Shape;78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0" name="Google Shape;810;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g117b8719ec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6" name="Google Shape;816;g117b8719ec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ed9256fe6f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ged9256fe6f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g20c3a389850_2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3" name="Google Shape;883;g20c3a389850_2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g1340135a08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5" name="Google Shape;935;g1340135a08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208cca78bf1_0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208cca78bf1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208cca78bf1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208cca78bf1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ed9256fe6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ed9256fe6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20c3a389850_1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20c3a389850_1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2"/>
        <p:cNvGrpSpPr/>
        <p:nvPr/>
      </p:nvGrpSpPr>
      <p:grpSpPr>
        <a:xfrm>
          <a:off x="0" y="0"/>
          <a:ext cx="0" cy="0"/>
          <a:chOff x="0" y="0"/>
          <a:chExt cx="0" cy="0"/>
        </a:xfrm>
      </p:grpSpPr>
      <p:sp>
        <p:nvSpPr>
          <p:cNvPr id="703" name="Google Shape;703;g20c3a389850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4" name="Google Shape;704;g20c3a389850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20c3a389850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20c3a38985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1019425" y="3697250"/>
            <a:ext cx="3507300" cy="365700"/>
          </a:xfrm>
          <a:prstGeom prst="rect">
            <a:avLst/>
          </a:prstGeom>
          <a:solidFill>
            <a:srgbClr val="FFFFFF">
              <a:alpha val="26249"/>
            </a:srgbClr>
          </a:solid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dk1"/>
              </a:buClr>
              <a:buSzPts val="1400"/>
              <a:buNone/>
              <a:defRPr sz="1600">
                <a:latin typeface="Dosis Medium"/>
                <a:ea typeface="Dosis Medium"/>
                <a:cs typeface="Dosis Medium"/>
                <a:sym typeface="Dosis Medium"/>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0" name="Google Shape;10;p2"/>
          <p:cNvSpPr txBox="1">
            <a:spLocks noGrp="1"/>
          </p:cNvSpPr>
          <p:nvPr>
            <p:ph type="ctrTitle"/>
          </p:nvPr>
        </p:nvSpPr>
        <p:spPr>
          <a:xfrm>
            <a:off x="917100" y="1388325"/>
            <a:ext cx="6736200" cy="2249700"/>
          </a:xfrm>
          <a:prstGeom prst="rect">
            <a:avLst/>
          </a:prstGeom>
        </p:spPr>
        <p:txBody>
          <a:bodyPr spcFirstLastPara="1" wrap="square" lIns="91425" tIns="91425" rIns="91425" bIns="91425" anchor="b" anchorCtr="0">
            <a:noAutofit/>
          </a:bodyPr>
          <a:lstStyle>
            <a:lvl1pPr lvl="0" algn="l">
              <a:lnSpc>
                <a:spcPct val="90000"/>
              </a:lnSpc>
              <a:spcBef>
                <a:spcPts val="0"/>
              </a:spcBef>
              <a:spcAft>
                <a:spcPts val="0"/>
              </a:spcAft>
              <a:buSzPts val="5200"/>
              <a:buNone/>
              <a:defRPr sz="8800">
                <a:latin typeface="Montserrat"/>
                <a:ea typeface="Montserrat"/>
                <a:cs typeface="Montserrat"/>
                <a:sym typeface="Montserrat"/>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11" name="Google Shape;11;p2"/>
          <p:cNvGrpSpPr/>
          <p:nvPr/>
        </p:nvGrpSpPr>
        <p:grpSpPr>
          <a:xfrm>
            <a:off x="-606600" y="-375762"/>
            <a:ext cx="1523700" cy="1838025"/>
            <a:chOff x="-606600" y="680025"/>
            <a:chExt cx="1523700" cy="1838025"/>
          </a:xfrm>
        </p:grpSpPr>
        <p:cxnSp>
          <p:nvCxnSpPr>
            <p:cNvPr id="12" name="Google Shape;12;p2"/>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3" name="Google Shape;13;p2"/>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14" name="Google Shape;14;p2"/>
          <p:cNvSpPr/>
          <p:nvPr/>
        </p:nvSpPr>
        <p:spPr>
          <a:xfrm rot="-5400000">
            <a:off x="1838263" y="463652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 name="Google Shape;15;p2"/>
          <p:cNvGrpSpPr/>
          <p:nvPr/>
        </p:nvGrpSpPr>
        <p:grpSpPr>
          <a:xfrm>
            <a:off x="-887525" y="3132738"/>
            <a:ext cx="1523700" cy="1838025"/>
            <a:chOff x="-606600" y="680025"/>
            <a:chExt cx="1523700" cy="1838025"/>
          </a:xfrm>
        </p:grpSpPr>
        <p:cxnSp>
          <p:nvCxnSpPr>
            <p:cNvPr id="16" name="Google Shape;16;p2"/>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7" name="Google Shape;17;p2"/>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18" name="Google Shape;18;p2"/>
          <p:cNvGrpSpPr/>
          <p:nvPr/>
        </p:nvGrpSpPr>
        <p:grpSpPr>
          <a:xfrm>
            <a:off x="7991550" y="4118575"/>
            <a:ext cx="1523700" cy="1838025"/>
            <a:chOff x="-606600" y="680025"/>
            <a:chExt cx="1523700" cy="1838025"/>
          </a:xfrm>
        </p:grpSpPr>
        <p:cxnSp>
          <p:nvCxnSpPr>
            <p:cNvPr id="19" name="Google Shape;19;p2"/>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20" name="Google Shape;20;p2"/>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21" name="Google Shape;21;p2"/>
          <p:cNvGrpSpPr/>
          <p:nvPr/>
        </p:nvGrpSpPr>
        <p:grpSpPr>
          <a:xfrm>
            <a:off x="6161790" y="-139927"/>
            <a:ext cx="499500" cy="499500"/>
            <a:chOff x="6556465" y="4425948"/>
            <a:chExt cx="499500" cy="499500"/>
          </a:xfrm>
        </p:grpSpPr>
        <p:sp>
          <p:nvSpPr>
            <p:cNvPr id="22" name="Google Shape;22;p2"/>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a:off x="-134235" y="4747273"/>
            <a:ext cx="499500" cy="499500"/>
            <a:chOff x="6556465" y="4425948"/>
            <a:chExt cx="499500" cy="499500"/>
          </a:xfrm>
        </p:grpSpPr>
        <p:sp>
          <p:nvSpPr>
            <p:cNvPr id="25" name="Google Shape;25;p2"/>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9001665">
              <a:off x="6623361" y="4492845"/>
              <a:ext cx="365707" cy="365707"/>
            </a:xfrm>
            <a:prstGeom prst="blockArc">
              <a:avLst>
                <a:gd name="adj1" fmla="val 9998235"/>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5_1">
    <p:spTree>
      <p:nvGrpSpPr>
        <p:cNvPr id="1" name="Shape 257"/>
        <p:cNvGrpSpPr/>
        <p:nvPr/>
      </p:nvGrpSpPr>
      <p:grpSpPr>
        <a:xfrm>
          <a:off x="0" y="0"/>
          <a:ext cx="0" cy="0"/>
          <a:chOff x="0" y="0"/>
          <a:chExt cx="0" cy="0"/>
        </a:xfrm>
      </p:grpSpPr>
      <p:sp>
        <p:nvSpPr>
          <p:cNvPr id="258" name="Google Shape;25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59" name="Google Shape;259;p15"/>
          <p:cNvCxnSpPr/>
          <p:nvPr/>
        </p:nvCxnSpPr>
        <p:spPr>
          <a:xfrm rot="10800000" flipH="1">
            <a:off x="924450" y="-10787"/>
            <a:ext cx="513600" cy="513600"/>
          </a:xfrm>
          <a:prstGeom prst="straightConnector1">
            <a:avLst/>
          </a:prstGeom>
          <a:noFill/>
          <a:ln w="9525" cap="flat" cmpd="sng">
            <a:solidFill>
              <a:schemeClr val="dk1"/>
            </a:solidFill>
            <a:prstDash val="solid"/>
            <a:round/>
            <a:headEnd type="none" w="med" len="med"/>
            <a:tailEnd type="triangle" w="med" len="med"/>
          </a:ln>
        </p:spPr>
      </p:cxnSp>
      <p:sp>
        <p:nvSpPr>
          <p:cNvPr id="260" name="Google Shape;260;p15"/>
          <p:cNvSpPr/>
          <p:nvPr/>
        </p:nvSpPr>
        <p:spPr>
          <a:xfrm rot="-5400000">
            <a:off x="8621563" y="13277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1" name="Google Shape;261;p15"/>
          <p:cNvCxnSpPr/>
          <p:nvPr/>
        </p:nvCxnSpPr>
        <p:spPr>
          <a:xfrm rot="10800000" flipH="1">
            <a:off x="5734275" y="77725"/>
            <a:ext cx="425100" cy="425100"/>
          </a:xfrm>
          <a:prstGeom prst="straightConnector1">
            <a:avLst/>
          </a:prstGeom>
          <a:noFill/>
          <a:ln w="9525" cap="flat" cmpd="sng">
            <a:solidFill>
              <a:schemeClr val="dk1"/>
            </a:solidFill>
            <a:prstDash val="solid"/>
            <a:round/>
            <a:headEnd type="none" w="med" len="med"/>
            <a:tailEnd type="triangle" w="med" len="med"/>
          </a:ln>
        </p:spPr>
      </p:cxnSp>
      <p:sp>
        <p:nvSpPr>
          <p:cNvPr id="262" name="Google Shape;262;p15"/>
          <p:cNvSpPr/>
          <p:nvPr/>
        </p:nvSpPr>
        <p:spPr>
          <a:xfrm rot="-5400000">
            <a:off x="8621575" y="2155650"/>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3" name="Google Shape;263;p15"/>
          <p:cNvGrpSpPr/>
          <p:nvPr/>
        </p:nvGrpSpPr>
        <p:grpSpPr>
          <a:xfrm>
            <a:off x="8418778" y="4342122"/>
            <a:ext cx="664181" cy="801379"/>
            <a:chOff x="-606600" y="680025"/>
            <a:chExt cx="1523700" cy="1838025"/>
          </a:xfrm>
        </p:grpSpPr>
        <p:cxnSp>
          <p:nvCxnSpPr>
            <p:cNvPr id="264" name="Google Shape;264;p15"/>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265" name="Google Shape;265;p15"/>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266" name="Google Shape;266;p15"/>
          <p:cNvGrpSpPr/>
          <p:nvPr/>
        </p:nvGrpSpPr>
        <p:grpSpPr>
          <a:xfrm>
            <a:off x="-974250" y="3823800"/>
            <a:ext cx="1523700" cy="1838025"/>
            <a:chOff x="-606600" y="680025"/>
            <a:chExt cx="1523700" cy="1838025"/>
          </a:xfrm>
        </p:grpSpPr>
        <p:cxnSp>
          <p:nvCxnSpPr>
            <p:cNvPr id="267" name="Google Shape;267;p15"/>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268" name="Google Shape;268;p15"/>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269" name="Google Shape;269;p15"/>
          <p:cNvSpPr/>
          <p:nvPr/>
        </p:nvSpPr>
        <p:spPr>
          <a:xfrm rot="-5400000">
            <a:off x="-151200" y="2414250"/>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15"/>
          <p:cNvGrpSpPr/>
          <p:nvPr/>
        </p:nvGrpSpPr>
        <p:grpSpPr>
          <a:xfrm>
            <a:off x="2639990" y="4729873"/>
            <a:ext cx="499500" cy="499500"/>
            <a:chOff x="6556465" y="4425948"/>
            <a:chExt cx="499500" cy="499500"/>
          </a:xfrm>
        </p:grpSpPr>
        <p:sp>
          <p:nvSpPr>
            <p:cNvPr id="271" name="Google Shape;271;p15"/>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5"/>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73"/>
        <p:cNvGrpSpPr/>
        <p:nvPr/>
      </p:nvGrpSpPr>
      <p:grpSpPr>
        <a:xfrm>
          <a:off x="0" y="0"/>
          <a:ext cx="0" cy="0"/>
          <a:chOff x="0" y="0"/>
          <a:chExt cx="0" cy="0"/>
        </a:xfrm>
      </p:grpSpPr>
      <p:sp>
        <p:nvSpPr>
          <p:cNvPr id="274" name="Google Shape;274;p16"/>
          <p:cNvSpPr txBox="1">
            <a:spLocks noGrp="1"/>
          </p:cNvSpPr>
          <p:nvPr>
            <p:ph type="title"/>
          </p:nvPr>
        </p:nvSpPr>
        <p:spPr>
          <a:xfrm>
            <a:off x="2760975" y="3317538"/>
            <a:ext cx="3622200" cy="425400"/>
          </a:xfrm>
          <a:prstGeom prst="rect">
            <a:avLst/>
          </a:prstGeom>
          <a:solidFill>
            <a:srgbClr val="FFFFFF">
              <a:alpha val="26249"/>
            </a:srgbClr>
          </a:solidFill>
          <a:ln>
            <a:noFill/>
          </a:ln>
        </p:spPr>
        <p:txBody>
          <a:bodyPr spcFirstLastPara="1" wrap="square" lIns="91425" tIns="91425" rIns="91425" bIns="91425" anchor="ctr"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75" name="Google Shape;275;p16"/>
          <p:cNvSpPr txBox="1">
            <a:spLocks noGrp="1"/>
          </p:cNvSpPr>
          <p:nvPr>
            <p:ph type="subTitle" idx="1"/>
          </p:nvPr>
        </p:nvSpPr>
        <p:spPr>
          <a:xfrm>
            <a:off x="2188300" y="1095775"/>
            <a:ext cx="4767300" cy="2188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atin typeface="Dosis Medium"/>
                <a:ea typeface="Dosis Medium"/>
                <a:cs typeface="Dosis Medium"/>
                <a:sym typeface="Dosis Medium"/>
              </a:defRPr>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cxnSp>
        <p:nvCxnSpPr>
          <p:cNvPr id="276" name="Google Shape;276;p16"/>
          <p:cNvCxnSpPr/>
          <p:nvPr/>
        </p:nvCxnSpPr>
        <p:spPr>
          <a:xfrm rot="10800000" flipH="1">
            <a:off x="924450" y="-10787"/>
            <a:ext cx="513600" cy="513600"/>
          </a:xfrm>
          <a:prstGeom prst="straightConnector1">
            <a:avLst/>
          </a:prstGeom>
          <a:noFill/>
          <a:ln w="9525" cap="flat" cmpd="sng">
            <a:solidFill>
              <a:schemeClr val="dk1"/>
            </a:solidFill>
            <a:prstDash val="solid"/>
            <a:round/>
            <a:headEnd type="none" w="med" len="med"/>
            <a:tailEnd type="triangle" w="med" len="med"/>
          </a:ln>
        </p:spPr>
      </p:cxnSp>
      <p:sp>
        <p:nvSpPr>
          <p:cNvPr id="277" name="Google Shape;277;p16"/>
          <p:cNvSpPr/>
          <p:nvPr/>
        </p:nvSpPr>
        <p:spPr>
          <a:xfrm rot="-5400000">
            <a:off x="2789163" y="265300"/>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8" name="Google Shape;278;p16"/>
          <p:cNvCxnSpPr/>
          <p:nvPr/>
        </p:nvCxnSpPr>
        <p:spPr>
          <a:xfrm rot="10800000" flipH="1">
            <a:off x="5734275" y="77725"/>
            <a:ext cx="425100" cy="425100"/>
          </a:xfrm>
          <a:prstGeom prst="straightConnector1">
            <a:avLst/>
          </a:prstGeom>
          <a:noFill/>
          <a:ln w="9525" cap="flat" cmpd="sng">
            <a:solidFill>
              <a:schemeClr val="dk1"/>
            </a:solidFill>
            <a:prstDash val="solid"/>
            <a:round/>
            <a:headEnd type="none" w="med" len="med"/>
            <a:tailEnd type="triangle" w="med" len="med"/>
          </a:ln>
        </p:spPr>
      </p:cxnSp>
      <p:sp>
        <p:nvSpPr>
          <p:cNvPr id="279" name="Google Shape;279;p16"/>
          <p:cNvSpPr/>
          <p:nvPr/>
        </p:nvSpPr>
        <p:spPr>
          <a:xfrm rot="-5400000">
            <a:off x="8621575" y="432502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0" name="Google Shape;280;p16"/>
          <p:cNvGrpSpPr/>
          <p:nvPr/>
        </p:nvGrpSpPr>
        <p:grpSpPr>
          <a:xfrm>
            <a:off x="8418790" y="2701047"/>
            <a:ext cx="664181" cy="801379"/>
            <a:chOff x="-606600" y="680025"/>
            <a:chExt cx="1523700" cy="1838025"/>
          </a:xfrm>
        </p:grpSpPr>
        <p:cxnSp>
          <p:nvCxnSpPr>
            <p:cNvPr id="281" name="Google Shape;281;p16"/>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282" name="Google Shape;282;p16"/>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283" name="Google Shape;283;p16"/>
          <p:cNvGrpSpPr/>
          <p:nvPr/>
        </p:nvGrpSpPr>
        <p:grpSpPr>
          <a:xfrm>
            <a:off x="-798500" y="1271163"/>
            <a:ext cx="1523700" cy="1838025"/>
            <a:chOff x="-606600" y="680025"/>
            <a:chExt cx="1523700" cy="1838025"/>
          </a:xfrm>
        </p:grpSpPr>
        <p:cxnSp>
          <p:nvCxnSpPr>
            <p:cNvPr id="284" name="Google Shape;284;p16"/>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285" name="Google Shape;285;p16"/>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286" name="Google Shape;286;p16"/>
          <p:cNvSpPr/>
          <p:nvPr/>
        </p:nvSpPr>
        <p:spPr>
          <a:xfrm rot="-5400000">
            <a:off x="248850" y="458362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7" name="Google Shape;287;p16"/>
          <p:cNvGrpSpPr/>
          <p:nvPr/>
        </p:nvGrpSpPr>
        <p:grpSpPr>
          <a:xfrm>
            <a:off x="8501127" y="293498"/>
            <a:ext cx="499500" cy="499500"/>
            <a:chOff x="6556465" y="4425948"/>
            <a:chExt cx="499500" cy="499500"/>
          </a:xfrm>
        </p:grpSpPr>
        <p:sp>
          <p:nvSpPr>
            <p:cNvPr id="288" name="Google Shape;288;p16"/>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6"/>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p:cSld name="CUSTOM_10">
    <p:spTree>
      <p:nvGrpSpPr>
        <p:cNvPr id="1" name="Shape 307"/>
        <p:cNvGrpSpPr/>
        <p:nvPr/>
      </p:nvGrpSpPr>
      <p:grpSpPr>
        <a:xfrm>
          <a:off x="0" y="0"/>
          <a:ext cx="0" cy="0"/>
          <a:chOff x="0" y="0"/>
          <a:chExt cx="0" cy="0"/>
        </a:xfrm>
      </p:grpSpPr>
      <p:sp>
        <p:nvSpPr>
          <p:cNvPr id="308" name="Google Shape;308;p18"/>
          <p:cNvSpPr txBox="1">
            <a:spLocks noGrp="1"/>
          </p:cNvSpPr>
          <p:nvPr>
            <p:ph type="title"/>
          </p:nvPr>
        </p:nvSpPr>
        <p:spPr>
          <a:xfrm>
            <a:off x="954400" y="1668100"/>
            <a:ext cx="3327600" cy="1726800"/>
          </a:xfrm>
          <a:prstGeom prst="rect">
            <a:avLst/>
          </a:prstGeom>
        </p:spPr>
        <p:txBody>
          <a:bodyPr spcFirstLastPara="1" wrap="square" lIns="91425" tIns="91425" rIns="91425" bIns="91425" anchor="b" anchorCtr="0">
            <a:noAutofit/>
          </a:bodyPr>
          <a:lstStyle>
            <a:lvl1pPr lvl="0" algn="l" rtl="0">
              <a:lnSpc>
                <a:spcPct val="115000"/>
              </a:lnSpc>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9" name="Google Shape;309;p18"/>
          <p:cNvSpPr txBox="1">
            <a:spLocks noGrp="1"/>
          </p:cNvSpPr>
          <p:nvPr>
            <p:ph type="subTitle" idx="1"/>
          </p:nvPr>
        </p:nvSpPr>
        <p:spPr>
          <a:xfrm>
            <a:off x="954400" y="3394850"/>
            <a:ext cx="3327600" cy="973500"/>
          </a:xfrm>
          <a:prstGeom prst="rect">
            <a:avLst/>
          </a:prstGeom>
        </p:spPr>
        <p:txBody>
          <a:bodyPr spcFirstLastPara="1" wrap="square" lIns="91425" tIns="91425" rIns="91425" bIns="91425" anchor="t" anchorCtr="0">
            <a:noAutofit/>
          </a:bodyPr>
          <a:lstStyle>
            <a:lvl1pPr lvl="0" algn="l" rtl="0">
              <a:spcBef>
                <a:spcPts val="0"/>
              </a:spcBef>
              <a:spcAft>
                <a:spcPts val="0"/>
              </a:spcAft>
              <a:buClr>
                <a:srgbClr val="000000"/>
              </a:buClr>
              <a:buSzPts val="1100"/>
              <a:buFont typeface="Arial"/>
              <a:buChar char="●"/>
              <a:defRPr>
                <a:latin typeface="Dosis Medium"/>
                <a:ea typeface="Dosis Medium"/>
                <a:cs typeface="Dosis Medium"/>
                <a:sym typeface="Dosis Medium"/>
              </a:defRPr>
            </a:lvl1pPr>
            <a:lvl2pPr lvl="1" algn="ctr" rtl="0">
              <a:lnSpc>
                <a:spcPct val="100000"/>
              </a:lnSpc>
              <a:spcBef>
                <a:spcPts val="0"/>
              </a:spcBef>
              <a:spcAft>
                <a:spcPts val="0"/>
              </a:spcAft>
              <a:buClr>
                <a:srgbClr val="000000"/>
              </a:buClr>
              <a:buSzPts val="1100"/>
              <a:buFont typeface="Arial"/>
              <a:buAutoNum type="alphaLcPeriod"/>
              <a:defRPr/>
            </a:lvl2pPr>
            <a:lvl3pPr lvl="2" algn="ctr" rtl="0">
              <a:lnSpc>
                <a:spcPct val="100000"/>
              </a:lnSpc>
              <a:spcBef>
                <a:spcPts val="1600"/>
              </a:spcBef>
              <a:spcAft>
                <a:spcPts val="0"/>
              </a:spcAft>
              <a:buClr>
                <a:srgbClr val="000000"/>
              </a:buClr>
              <a:buSzPts val="1100"/>
              <a:buFont typeface="Arial"/>
              <a:buAutoNum type="romanLcPeriod"/>
              <a:defRPr/>
            </a:lvl3pPr>
            <a:lvl4pPr lvl="3" algn="ctr" rtl="0">
              <a:lnSpc>
                <a:spcPct val="100000"/>
              </a:lnSpc>
              <a:spcBef>
                <a:spcPts val="1600"/>
              </a:spcBef>
              <a:spcAft>
                <a:spcPts val="0"/>
              </a:spcAft>
              <a:buClr>
                <a:srgbClr val="000000"/>
              </a:buClr>
              <a:buSzPts val="1100"/>
              <a:buFont typeface="Arial"/>
              <a:buAutoNum type="arabicPeriod"/>
              <a:defRPr/>
            </a:lvl4pPr>
            <a:lvl5pPr lvl="4" algn="ctr" rtl="0">
              <a:lnSpc>
                <a:spcPct val="100000"/>
              </a:lnSpc>
              <a:spcBef>
                <a:spcPts val="1600"/>
              </a:spcBef>
              <a:spcAft>
                <a:spcPts val="0"/>
              </a:spcAft>
              <a:buClr>
                <a:srgbClr val="000000"/>
              </a:buClr>
              <a:buSzPts val="1100"/>
              <a:buFont typeface="Arial"/>
              <a:buAutoNum type="alphaLcPeriod"/>
              <a:defRPr/>
            </a:lvl5pPr>
            <a:lvl6pPr lvl="5" algn="ctr" rtl="0">
              <a:lnSpc>
                <a:spcPct val="100000"/>
              </a:lnSpc>
              <a:spcBef>
                <a:spcPts val="1600"/>
              </a:spcBef>
              <a:spcAft>
                <a:spcPts val="0"/>
              </a:spcAft>
              <a:buClr>
                <a:srgbClr val="000000"/>
              </a:buClr>
              <a:buSzPts val="1100"/>
              <a:buFont typeface="Arial"/>
              <a:buAutoNum type="romanLcPeriod"/>
              <a:defRPr/>
            </a:lvl6pPr>
            <a:lvl7pPr lvl="6" algn="ctr" rtl="0">
              <a:lnSpc>
                <a:spcPct val="100000"/>
              </a:lnSpc>
              <a:spcBef>
                <a:spcPts val="1600"/>
              </a:spcBef>
              <a:spcAft>
                <a:spcPts val="0"/>
              </a:spcAft>
              <a:buClr>
                <a:srgbClr val="000000"/>
              </a:buClr>
              <a:buSzPts val="1100"/>
              <a:buFont typeface="Arial"/>
              <a:buAutoNum type="arabicPeriod"/>
              <a:defRPr/>
            </a:lvl7pPr>
            <a:lvl8pPr lvl="7" algn="ctr" rtl="0">
              <a:lnSpc>
                <a:spcPct val="100000"/>
              </a:lnSpc>
              <a:spcBef>
                <a:spcPts val="1600"/>
              </a:spcBef>
              <a:spcAft>
                <a:spcPts val="0"/>
              </a:spcAft>
              <a:buClr>
                <a:srgbClr val="000000"/>
              </a:buClr>
              <a:buSzPts val="1100"/>
              <a:buFont typeface="Arial"/>
              <a:buAutoNum type="alphaLcPeriod"/>
              <a:defRPr/>
            </a:lvl8pPr>
            <a:lvl9pPr lvl="8" algn="ctr" rtl="0">
              <a:lnSpc>
                <a:spcPct val="100000"/>
              </a:lnSpc>
              <a:spcBef>
                <a:spcPts val="1600"/>
              </a:spcBef>
              <a:spcAft>
                <a:spcPts val="1600"/>
              </a:spcAft>
              <a:buClr>
                <a:srgbClr val="000000"/>
              </a:buClr>
              <a:buSzPts val="1100"/>
              <a:buFont typeface="Arial"/>
              <a:buAutoNum type="romanLcPeriod"/>
              <a:defRPr/>
            </a:lvl9pPr>
          </a:lstStyle>
          <a:p>
            <a:endParaRPr/>
          </a:p>
        </p:txBody>
      </p:sp>
      <p:sp>
        <p:nvSpPr>
          <p:cNvPr id="310" name="Google Shape;310;p18"/>
          <p:cNvSpPr>
            <a:spLocks noGrp="1"/>
          </p:cNvSpPr>
          <p:nvPr>
            <p:ph type="pic" idx="2"/>
          </p:nvPr>
        </p:nvSpPr>
        <p:spPr>
          <a:xfrm>
            <a:off x="4538350" y="0"/>
            <a:ext cx="4605600" cy="5143500"/>
          </a:xfrm>
          <a:prstGeom prst="rect">
            <a:avLst/>
          </a:prstGeom>
          <a:noFill/>
          <a:ln>
            <a:noFill/>
          </a:ln>
        </p:spPr>
      </p:sp>
      <p:cxnSp>
        <p:nvCxnSpPr>
          <p:cNvPr id="311" name="Google Shape;311;p18"/>
          <p:cNvCxnSpPr/>
          <p:nvPr/>
        </p:nvCxnSpPr>
        <p:spPr>
          <a:xfrm rot="10800000" flipH="1">
            <a:off x="135600" y="286438"/>
            <a:ext cx="513600" cy="513600"/>
          </a:xfrm>
          <a:prstGeom prst="straightConnector1">
            <a:avLst/>
          </a:prstGeom>
          <a:noFill/>
          <a:ln w="9525" cap="flat" cmpd="sng">
            <a:solidFill>
              <a:schemeClr val="dk1"/>
            </a:solidFill>
            <a:prstDash val="solid"/>
            <a:round/>
            <a:headEnd type="none" w="med" len="med"/>
            <a:tailEnd type="triangle" w="med" len="med"/>
          </a:ln>
        </p:spPr>
      </p:cxnSp>
      <p:grpSp>
        <p:nvGrpSpPr>
          <p:cNvPr id="312" name="Google Shape;312;p18"/>
          <p:cNvGrpSpPr/>
          <p:nvPr/>
        </p:nvGrpSpPr>
        <p:grpSpPr>
          <a:xfrm>
            <a:off x="-783750" y="3692800"/>
            <a:ext cx="1523700" cy="1838025"/>
            <a:chOff x="-606600" y="680025"/>
            <a:chExt cx="1523700" cy="1838025"/>
          </a:xfrm>
        </p:grpSpPr>
        <p:cxnSp>
          <p:nvCxnSpPr>
            <p:cNvPr id="313" name="Google Shape;313;p18"/>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314" name="Google Shape;314;p18"/>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315" name="Google Shape;315;p18"/>
          <p:cNvSpPr/>
          <p:nvPr/>
        </p:nvSpPr>
        <p:spPr>
          <a:xfrm rot="-5400000">
            <a:off x="176750" y="2795250"/>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8"/>
          <p:cNvGrpSpPr/>
          <p:nvPr/>
        </p:nvGrpSpPr>
        <p:grpSpPr>
          <a:xfrm>
            <a:off x="3897290" y="4643998"/>
            <a:ext cx="499500" cy="499500"/>
            <a:chOff x="6556465" y="4425948"/>
            <a:chExt cx="499500" cy="499500"/>
          </a:xfrm>
        </p:grpSpPr>
        <p:sp>
          <p:nvSpPr>
            <p:cNvPr id="317" name="Google Shape;317;p18"/>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8"/>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319"/>
        <p:cNvGrpSpPr/>
        <p:nvPr/>
      </p:nvGrpSpPr>
      <p:grpSpPr>
        <a:xfrm>
          <a:off x="0" y="0"/>
          <a:ext cx="0" cy="0"/>
          <a:chOff x="0" y="0"/>
          <a:chExt cx="0" cy="0"/>
        </a:xfrm>
      </p:grpSpPr>
      <p:sp>
        <p:nvSpPr>
          <p:cNvPr id="320" name="Google Shape;320;p19"/>
          <p:cNvSpPr txBox="1">
            <a:spLocks noGrp="1"/>
          </p:cNvSpPr>
          <p:nvPr>
            <p:ph type="title"/>
          </p:nvPr>
        </p:nvSpPr>
        <p:spPr>
          <a:xfrm>
            <a:off x="713200" y="445025"/>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1" name="Google Shape;321;p19"/>
          <p:cNvSpPr txBox="1">
            <a:spLocks noGrp="1"/>
          </p:cNvSpPr>
          <p:nvPr>
            <p:ph type="body" idx="1"/>
          </p:nvPr>
        </p:nvSpPr>
        <p:spPr>
          <a:xfrm>
            <a:off x="713225" y="1190350"/>
            <a:ext cx="7710900" cy="3168900"/>
          </a:xfrm>
          <a:prstGeom prst="rect">
            <a:avLst/>
          </a:prstGeom>
        </p:spPr>
        <p:txBody>
          <a:bodyPr spcFirstLastPara="1" wrap="square" lIns="91425" tIns="91425" rIns="91425" bIns="91425" anchor="t" anchorCtr="0">
            <a:noAutofit/>
          </a:bodyPr>
          <a:lstStyle>
            <a:lvl1pPr marL="457200" lvl="0" indent="-279400" algn="l" rtl="0">
              <a:spcBef>
                <a:spcPts val="0"/>
              </a:spcBef>
              <a:spcAft>
                <a:spcPts val="0"/>
              </a:spcAft>
              <a:buSzPts val="800"/>
              <a:buFont typeface="Nunito Light"/>
              <a:buChar char="●"/>
              <a:defRPr>
                <a:latin typeface="Dosis Medium"/>
                <a:ea typeface="Dosis Medium"/>
                <a:cs typeface="Dosis Medium"/>
                <a:sym typeface="Dosis Medium"/>
              </a:defRPr>
            </a:lvl1pPr>
            <a:lvl2pPr marL="914400" lvl="1" indent="-304800" algn="l" rtl="0">
              <a:spcBef>
                <a:spcPts val="0"/>
              </a:spcBef>
              <a:spcAft>
                <a:spcPts val="0"/>
              </a:spcAft>
              <a:buSzPts val="1200"/>
              <a:buFont typeface="Nunito Light"/>
              <a:buChar char="○"/>
              <a:defRPr>
                <a:latin typeface="Dosis Medium"/>
                <a:ea typeface="Dosis Medium"/>
                <a:cs typeface="Dosis Medium"/>
                <a:sym typeface="Dosis Medium"/>
              </a:defRPr>
            </a:lvl2pPr>
            <a:lvl3pPr marL="1371600" lvl="2" indent="-304800" algn="l" rtl="0">
              <a:lnSpc>
                <a:spcPct val="115000"/>
              </a:lnSpc>
              <a:spcBef>
                <a:spcPts val="0"/>
              </a:spcBef>
              <a:spcAft>
                <a:spcPts val="0"/>
              </a:spcAft>
              <a:buClr>
                <a:srgbClr val="FFC800"/>
              </a:buClr>
              <a:buSzPts val="1200"/>
              <a:buFont typeface="Nunito Light"/>
              <a:buChar char="■"/>
              <a:defRPr/>
            </a:lvl3pPr>
            <a:lvl4pPr marL="1828800" lvl="3" indent="-304800" algn="l" rtl="0">
              <a:lnSpc>
                <a:spcPct val="115000"/>
              </a:lnSpc>
              <a:spcBef>
                <a:spcPts val="1600"/>
              </a:spcBef>
              <a:spcAft>
                <a:spcPts val="0"/>
              </a:spcAft>
              <a:buClr>
                <a:srgbClr val="FFC800"/>
              </a:buClr>
              <a:buSzPts val="1200"/>
              <a:buFont typeface="Nunito Light"/>
              <a:buChar char="●"/>
              <a:defRPr/>
            </a:lvl4pPr>
            <a:lvl5pPr marL="2286000" lvl="4" indent="-304800" algn="l" rtl="0">
              <a:lnSpc>
                <a:spcPct val="115000"/>
              </a:lnSpc>
              <a:spcBef>
                <a:spcPts val="1600"/>
              </a:spcBef>
              <a:spcAft>
                <a:spcPts val="0"/>
              </a:spcAft>
              <a:buClr>
                <a:srgbClr val="434343"/>
              </a:buClr>
              <a:buSzPts val="1200"/>
              <a:buFont typeface="Nunito Light"/>
              <a:buChar char="○"/>
              <a:defRPr/>
            </a:lvl5pPr>
            <a:lvl6pPr marL="2743200" lvl="5" indent="-304800" algn="l" rtl="0">
              <a:lnSpc>
                <a:spcPct val="115000"/>
              </a:lnSpc>
              <a:spcBef>
                <a:spcPts val="1600"/>
              </a:spcBef>
              <a:spcAft>
                <a:spcPts val="0"/>
              </a:spcAft>
              <a:buClr>
                <a:srgbClr val="434343"/>
              </a:buClr>
              <a:buSzPts val="1200"/>
              <a:buFont typeface="Nunito Light"/>
              <a:buChar char="■"/>
              <a:defRPr/>
            </a:lvl6pPr>
            <a:lvl7pPr marL="3200400" lvl="6" indent="-304800" algn="l" rtl="0">
              <a:lnSpc>
                <a:spcPct val="115000"/>
              </a:lnSpc>
              <a:spcBef>
                <a:spcPts val="1600"/>
              </a:spcBef>
              <a:spcAft>
                <a:spcPts val="0"/>
              </a:spcAft>
              <a:buClr>
                <a:srgbClr val="434343"/>
              </a:buClr>
              <a:buSzPts val="1200"/>
              <a:buFont typeface="Nunito Light"/>
              <a:buChar char="●"/>
              <a:defRPr/>
            </a:lvl7pPr>
            <a:lvl8pPr marL="3657600" lvl="7" indent="-304800" algn="l" rtl="0">
              <a:lnSpc>
                <a:spcPct val="115000"/>
              </a:lnSpc>
              <a:spcBef>
                <a:spcPts val="1600"/>
              </a:spcBef>
              <a:spcAft>
                <a:spcPts val="0"/>
              </a:spcAft>
              <a:buClr>
                <a:srgbClr val="434343"/>
              </a:buClr>
              <a:buSzPts val="1200"/>
              <a:buFont typeface="Nunito Light"/>
              <a:buChar char="○"/>
              <a:defRPr/>
            </a:lvl8pPr>
            <a:lvl9pPr marL="4114800" lvl="8" indent="-304800" algn="l" rtl="0">
              <a:lnSpc>
                <a:spcPct val="115000"/>
              </a:lnSpc>
              <a:spcBef>
                <a:spcPts val="1600"/>
              </a:spcBef>
              <a:spcAft>
                <a:spcPts val="1600"/>
              </a:spcAft>
              <a:buClr>
                <a:srgbClr val="434343"/>
              </a:buClr>
              <a:buSzPts val="1200"/>
              <a:buFont typeface="Nunito Light"/>
              <a:buChar char="■"/>
              <a:defRPr/>
            </a:lvl9pPr>
          </a:lstStyle>
          <a:p>
            <a:endParaRPr/>
          </a:p>
        </p:txBody>
      </p:sp>
      <p:cxnSp>
        <p:nvCxnSpPr>
          <p:cNvPr id="322" name="Google Shape;322;p19"/>
          <p:cNvCxnSpPr/>
          <p:nvPr/>
        </p:nvCxnSpPr>
        <p:spPr>
          <a:xfrm rot="10800000" flipH="1">
            <a:off x="924450" y="-10787"/>
            <a:ext cx="513600" cy="513600"/>
          </a:xfrm>
          <a:prstGeom prst="straightConnector1">
            <a:avLst/>
          </a:prstGeom>
          <a:noFill/>
          <a:ln w="9525" cap="flat" cmpd="sng">
            <a:solidFill>
              <a:schemeClr val="dk1"/>
            </a:solidFill>
            <a:prstDash val="solid"/>
            <a:round/>
            <a:headEnd type="none" w="med" len="med"/>
            <a:tailEnd type="triangle" w="med" len="med"/>
          </a:ln>
        </p:spPr>
      </p:cxnSp>
      <p:sp>
        <p:nvSpPr>
          <p:cNvPr id="323" name="Google Shape;323;p19"/>
          <p:cNvSpPr/>
          <p:nvPr/>
        </p:nvSpPr>
        <p:spPr>
          <a:xfrm rot="-5400000">
            <a:off x="8621563" y="-1507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19"/>
          <p:cNvCxnSpPr/>
          <p:nvPr/>
        </p:nvCxnSpPr>
        <p:spPr>
          <a:xfrm rot="10800000" flipH="1">
            <a:off x="5734275" y="77725"/>
            <a:ext cx="425100" cy="425100"/>
          </a:xfrm>
          <a:prstGeom prst="straightConnector1">
            <a:avLst/>
          </a:prstGeom>
          <a:noFill/>
          <a:ln w="9525" cap="flat" cmpd="sng">
            <a:solidFill>
              <a:schemeClr val="dk1"/>
            </a:solidFill>
            <a:prstDash val="solid"/>
            <a:round/>
            <a:headEnd type="none" w="med" len="med"/>
            <a:tailEnd type="triangle" w="med" len="med"/>
          </a:ln>
        </p:spPr>
      </p:cxnSp>
      <p:sp>
        <p:nvSpPr>
          <p:cNvPr id="325" name="Google Shape;325;p19"/>
          <p:cNvSpPr/>
          <p:nvPr/>
        </p:nvSpPr>
        <p:spPr>
          <a:xfrm rot="-5400000">
            <a:off x="8621550" y="49425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19"/>
          <p:cNvGrpSpPr/>
          <p:nvPr/>
        </p:nvGrpSpPr>
        <p:grpSpPr>
          <a:xfrm>
            <a:off x="8418790" y="2701047"/>
            <a:ext cx="664181" cy="801379"/>
            <a:chOff x="-606600" y="680025"/>
            <a:chExt cx="1523700" cy="1838025"/>
          </a:xfrm>
        </p:grpSpPr>
        <p:cxnSp>
          <p:nvCxnSpPr>
            <p:cNvPr id="327" name="Google Shape;327;p19"/>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328" name="Google Shape;328;p19"/>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329" name="Google Shape;329;p19"/>
          <p:cNvGrpSpPr/>
          <p:nvPr/>
        </p:nvGrpSpPr>
        <p:grpSpPr>
          <a:xfrm>
            <a:off x="-783750" y="3692800"/>
            <a:ext cx="1523700" cy="1838025"/>
            <a:chOff x="-606600" y="680025"/>
            <a:chExt cx="1523700" cy="1838025"/>
          </a:xfrm>
        </p:grpSpPr>
        <p:cxnSp>
          <p:nvCxnSpPr>
            <p:cNvPr id="330" name="Google Shape;330;p19"/>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331" name="Google Shape;331;p19"/>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332" name="Google Shape;332;p19"/>
          <p:cNvSpPr/>
          <p:nvPr/>
        </p:nvSpPr>
        <p:spPr>
          <a:xfrm rot="-5400000">
            <a:off x="-151200" y="2414250"/>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3" name="Google Shape;333;p19"/>
          <p:cNvGrpSpPr/>
          <p:nvPr/>
        </p:nvGrpSpPr>
        <p:grpSpPr>
          <a:xfrm>
            <a:off x="-179410" y="1137298"/>
            <a:ext cx="499500" cy="499500"/>
            <a:chOff x="6556465" y="4425948"/>
            <a:chExt cx="499500" cy="499500"/>
          </a:xfrm>
        </p:grpSpPr>
        <p:sp>
          <p:nvSpPr>
            <p:cNvPr id="334" name="Google Shape;334;p19"/>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9"/>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1">
  <p:cSld name="CUSTOM_11">
    <p:spTree>
      <p:nvGrpSpPr>
        <p:cNvPr id="1" name="Shape 390"/>
        <p:cNvGrpSpPr/>
        <p:nvPr/>
      </p:nvGrpSpPr>
      <p:grpSpPr>
        <a:xfrm>
          <a:off x="0" y="0"/>
          <a:ext cx="0" cy="0"/>
          <a:chOff x="0" y="0"/>
          <a:chExt cx="0" cy="0"/>
        </a:xfrm>
      </p:grpSpPr>
      <p:sp>
        <p:nvSpPr>
          <p:cNvPr id="391" name="Google Shape;39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92" name="Google Shape;392;p23"/>
          <p:cNvSpPr txBox="1">
            <a:spLocks noGrp="1"/>
          </p:cNvSpPr>
          <p:nvPr>
            <p:ph type="subTitle" idx="1"/>
          </p:nvPr>
        </p:nvSpPr>
        <p:spPr>
          <a:xfrm>
            <a:off x="1753550" y="2972275"/>
            <a:ext cx="2175300" cy="11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osis Medium"/>
                <a:ea typeface="Dosis Medium"/>
                <a:cs typeface="Dosis Medium"/>
                <a:sym typeface="Dosis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3" name="Google Shape;393;p23"/>
          <p:cNvSpPr txBox="1">
            <a:spLocks noGrp="1"/>
          </p:cNvSpPr>
          <p:nvPr>
            <p:ph type="subTitle" idx="2"/>
          </p:nvPr>
        </p:nvSpPr>
        <p:spPr>
          <a:xfrm>
            <a:off x="5268329" y="2972275"/>
            <a:ext cx="2175300" cy="117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atin typeface="Dosis Medium"/>
                <a:ea typeface="Dosis Medium"/>
                <a:cs typeface="Dosis Medium"/>
                <a:sym typeface="Dosis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94" name="Google Shape;394;p23"/>
          <p:cNvSpPr txBox="1">
            <a:spLocks noGrp="1"/>
          </p:cNvSpPr>
          <p:nvPr>
            <p:ph type="subTitle" idx="3"/>
          </p:nvPr>
        </p:nvSpPr>
        <p:spPr>
          <a:xfrm>
            <a:off x="1753550" y="2297975"/>
            <a:ext cx="2175300" cy="81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Bebas Neue"/>
              <a:buNone/>
              <a:defRPr sz="2000">
                <a:latin typeface="Raleway Medium"/>
                <a:ea typeface="Raleway Medium"/>
                <a:cs typeface="Raleway Medium"/>
                <a:sym typeface="Raleway Medium"/>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395" name="Google Shape;395;p23"/>
          <p:cNvSpPr txBox="1">
            <a:spLocks noGrp="1"/>
          </p:cNvSpPr>
          <p:nvPr>
            <p:ph type="subTitle" idx="4"/>
          </p:nvPr>
        </p:nvSpPr>
        <p:spPr>
          <a:xfrm>
            <a:off x="5268335" y="2297975"/>
            <a:ext cx="2175300" cy="81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600"/>
              <a:buFont typeface="Bebas Neue"/>
              <a:buNone/>
              <a:defRPr sz="2000">
                <a:latin typeface="Raleway Medium"/>
                <a:ea typeface="Raleway Medium"/>
                <a:cs typeface="Raleway Medium"/>
                <a:sym typeface="Raleway Medium"/>
              </a:defRPr>
            </a:lvl1pPr>
            <a:lvl2pPr lvl="1" algn="ctr"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algn="ctr"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algn="ctr"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cxnSp>
        <p:nvCxnSpPr>
          <p:cNvPr id="396" name="Google Shape;396;p23"/>
          <p:cNvCxnSpPr/>
          <p:nvPr/>
        </p:nvCxnSpPr>
        <p:spPr>
          <a:xfrm rot="10800000" flipH="1">
            <a:off x="5734275" y="4611825"/>
            <a:ext cx="1040400" cy="992100"/>
          </a:xfrm>
          <a:prstGeom prst="straightConnector1">
            <a:avLst/>
          </a:prstGeom>
          <a:noFill/>
          <a:ln w="9525" cap="flat" cmpd="sng">
            <a:solidFill>
              <a:schemeClr val="dk1"/>
            </a:solidFill>
            <a:prstDash val="solid"/>
            <a:round/>
            <a:headEnd type="none" w="med" len="med"/>
            <a:tailEnd type="triangle" w="med" len="med"/>
          </a:ln>
        </p:spPr>
      </p:cxnSp>
      <p:grpSp>
        <p:nvGrpSpPr>
          <p:cNvPr id="397" name="Google Shape;397;p23"/>
          <p:cNvGrpSpPr/>
          <p:nvPr/>
        </p:nvGrpSpPr>
        <p:grpSpPr>
          <a:xfrm>
            <a:off x="-783750" y="3692813"/>
            <a:ext cx="1523700" cy="1838025"/>
            <a:chOff x="-606600" y="680025"/>
            <a:chExt cx="1523700" cy="1838025"/>
          </a:xfrm>
        </p:grpSpPr>
        <p:cxnSp>
          <p:nvCxnSpPr>
            <p:cNvPr id="398" name="Google Shape;398;p23"/>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399" name="Google Shape;399;p23"/>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400" name="Google Shape;400;p23"/>
          <p:cNvSpPr/>
          <p:nvPr/>
        </p:nvSpPr>
        <p:spPr>
          <a:xfrm rot="-5400000">
            <a:off x="8621550" y="7309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3"/>
          <p:cNvSpPr/>
          <p:nvPr/>
        </p:nvSpPr>
        <p:spPr>
          <a:xfrm rot="-5400000">
            <a:off x="8621550" y="38317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23"/>
          <p:cNvGrpSpPr/>
          <p:nvPr/>
        </p:nvGrpSpPr>
        <p:grpSpPr>
          <a:xfrm>
            <a:off x="5005465" y="4794898"/>
            <a:ext cx="499500" cy="499500"/>
            <a:chOff x="6556465" y="4425948"/>
            <a:chExt cx="499500" cy="499500"/>
          </a:xfrm>
        </p:grpSpPr>
        <p:sp>
          <p:nvSpPr>
            <p:cNvPr id="403" name="Google Shape;403;p23"/>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3"/>
            <p:cNvSpPr/>
            <p:nvPr/>
          </p:nvSpPr>
          <p:spPr>
            <a:xfrm rot="-9001665">
              <a:off x="6623361" y="4492845"/>
              <a:ext cx="365707" cy="365707"/>
            </a:xfrm>
            <a:prstGeom prst="blockArc">
              <a:avLst>
                <a:gd name="adj1" fmla="val 2176874"/>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23"/>
          <p:cNvGrpSpPr/>
          <p:nvPr/>
        </p:nvGrpSpPr>
        <p:grpSpPr>
          <a:xfrm>
            <a:off x="4505965" y="-54477"/>
            <a:ext cx="499500" cy="499500"/>
            <a:chOff x="6556465" y="4425948"/>
            <a:chExt cx="499500" cy="499500"/>
          </a:xfrm>
        </p:grpSpPr>
        <p:sp>
          <p:nvSpPr>
            <p:cNvPr id="406" name="Google Shape;406;p23"/>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3"/>
            <p:cNvSpPr/>
            <p:nvPr/>
          </p:nvSpPr>
          <p:spPr>
            <a:xfrm rot="-9001665">
              <a:off x="6623361" y="4492845"/>
              <a:ext cx="365707" cy="365707"/>
            </a:xfrm>
            <a:prstGeom prst="blockArc">
              <a:avLst>
                <a:gd name="adj1" fmla="val 14391400"/>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8" name="Google Shape;408;p23"/>
          <p:cNvGrpSpPr/>
          <p:nvPr/>
        </p:nvGrpSpPr>
        <p:grpSpPr>
          <a:xfrm>
            <a:off x="-606600" y="-375762"/>
            <a:ext cx="1523700" cy="1838025"/>
            <a:chOff x="-606600" y="680025"/>
            <a:chExt cx="1523700" cy="1838025"/>
          </a:xfrm>
        </p:grpSpPr>
        <p:cxnSp>
          <p:nvCxnSpPr>
            <p:cNvPr id="409" name="Google Shape;409;p23"/>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410" name="Google Shape;410;p23"/>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411" name="Google Shape;411;p23"/>
          <p:cNvSpPr/>
          <p:nvPr/>
        </p:nvSpPr>
        <p:spPr>
          <a:xfrm rot="-5400000">
            <a:off x="1138738" y="463652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2" name="Google Shape;412;p23"/>
          <p:cNvGrpSpPr/>
          <p:nvPr/>
        </p:nvGrpSpPr>
        <p:grpSpPr>
          <a:xfrm>
            <a:off x="7991550" y="4118575"/>
            <a:ext cx="1523700" cy="1838025"/>
            <a:chOff x="-606600" y="680025"/>
            <a:chExt cx="1523700" cy="1838025"/>
          </a:xfrm>
        </p:grpSpPr>
        <p:cxnSp>
          <p:nvCxnSpPr>
            <p:cNvPr id="413" name="Google Shape;413;p23"/>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414" name="Google Shape;414;p23"/>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415" name="Google Shape;415;p23"/>
          <p:cNvGrpSpPr/>
          <p:nvPr/>
        </p:nvGrpSpPr>
        <p:grpSpPr>
          <a:xfrm>
            <a:off x="111690" y="4747273"/>
            <a:ext cx="499500" cy="499500"/>
            <a:chOff x="6556465" y="4425948"/>
            <a:chExt cx="499500" cy="499500"/>
          </a:xfrm>
        </p:grpSpPr>
        <p:sp>
          <p:nvSpPr>
            <p:cNvPr id="416" name="Google Shape;416;p23"/>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3"/>
            <p:cNvSpPr/>
            <p:nvPr/>
          </p:nvSpPr>
          <p:spPr>
            <a:xfrm rot="-9001665">
              <a:off x="6623361" y="4492845"/>
              <a:ext cx="365707" cy="365707"/>
            </a:xfrm>
            <a:prstGeom prst="blockArc">
              <a:avLst>
                <a:gd name="adj1" fmla="val 9998235"/>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_1_1">
    <p:spTree>
      <p:nvGrpSpPr>
        <p:cNvPr id="1" name="Shape 441"/>
        <p:cNvGrpSpPr/>
        <p:nvPr/>
      </p:nvGrpSpPr>
      <p:grpSpPr>
        <a:xfrm>
          <a:off x="0" y="0"/>
          <a:ext cx="0" cy="0"/>
          <a:chOff x="0" y="0"/>
          <a:chExt cx="0" cy="0"/>
        </a:xfrm>
      </p:grpSpPr>
      <p:sp>
        <p:nvSpPr>
          <p:cNvPr id="442" name="Google Shape;442;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3" name="Google Shape;443;p25"/>
          <p:cNvSpPr txBox="1">
            <a:spLocks noGrp="1"/>
          </p:cNvSpPr>
          <p:nvPr>
            <p:ph type="subTitle" idx="1"/>
          </p:nvPr>
        </p:nvSpPr>
        <p:spPr>
          <a:xfrm>
            <a:off x="918900" y="2760800"/>
            <a:ext cx="2306400" cy="14088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atin typeface="Dosis Medium"/>
                <a:ea typeface="Dosis Medium"/>
                <a:cs typeface="Dosis Medium"/>
                <a:sym typeface="Dosis Medium"/>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44" name="Google Shape;444;p25"/>
          <p:cNvSpPr txBox="1">
            <a:spLocks noGrp="1"/>
          </p:cNvSpPr>
          <p:nvPr>
            <p:ph type="subTitle" idx="2"/>
          </p:nvPr>
        </p:nvSpPr>
        <p:spPr>
          <a:xfrm>
            <a:off x="3418800" y="2761277"/>
            <a:ext cx="2306400" cy="14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atin typeface="Dosis Medium"/>
                <a:ea typeface="Dosis Medium"/>
                <a:cs typeface="Dosis Medium"/>
                <a:sym typeface="Dosis Medium"/>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45" name="Google Shape;445;p25"/>
          <p:cNvSpPr txBox="1">
            <a:spLocks noGrp="1"/>
          </p:cNvSpPr>
          <p:nvPr>
            <p:ph type="subTitle" idx="3"/>
          </p:nvPr>
        </p:nvSpPr>
        <p:spPr>
          <a:xfrm>
            <a:off x="5918700" y="2761010"/>
            <a:ext cx="2306400" cy="1408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atin typeface="Dosis Medium"/>
                <a:ea typeface="Dosis Medium"/>
                <a:cs typeface="Dosis Medium"/>
                <a:sym typeface="Dosis Medium"/>
              </a:defRPr>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446" name="Google Shape;446;p25"/>
          <p:cNvSpPr txBox="1">
            <a:spLocks noGrp="1"/>
          </p:cNvSpPr>
          <p:nvPr>
            <p:ph type="subTitle" idx="4"/>
          </p:nvPr>
        </p:nvSpPr>
        <p:spPr>
          <a:xfrm>
            <a:off x="918900" y="2296400"/>
            <a:ext cx="2306400" cy="42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600"/>
              <a:buFont typeface="Bebas Neue"/>
              <a:buNone/>
              <a:defRPr sz="2000">
                <a:latin typeface="Raleway Medium"/>
                <a:ea typeface="Raleway Medium"/>
                <a:cs typeface="Raleway Medium"/>
                <a:sym typeface="Raleway Medium"/>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447" name="Google Shape;447;p25"/>
          <p:cNvSpPr txBox="1">
            <a:spLocks noGrp="1"/>
          </p:cNvSpPr>
          <p:nvPr>
            <p:ph type="subTitle" idx="5"/>
          </p:nvPr>
        </p:nvSpPr>
        <p:spPr>
          <a:xfrm>
            <a:off x="3418800" y="2296400"/>
            <a:ext cx="2306400" cy="42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600"/>
              <a:buFont typeface="Bebas Neue"/>
              <a:buNone/>
              <a:defRPr sz="2000">
                <a:latin typeface="Raleway Medium"/>
                <a:ea typeface="Raleway Medium"/>
                <a:cs typeface="Raleway Medium"/>
                <a:sym typeface="Raleway Medium"/>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sp>
        <p:nvSpPr>
          <p:cNvPr id="448" name="Google Shape;448;p25"/>
          <p:cNvSpPr txBox="1">
            <a:spLocks noGrp="1"/>
          </p:cNvSpPr>
          <p:nvPr>
            <p:ph type="subTitle" idx="6"/>
          </p:nvPr>
        </p:nvSpPr>
        <p:spPr>
          <a:xfrm>
            <a:off x="5918700" y="2296400"/>
            <a:ext cx="2306400" cy="427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600"/>
              <a:buFont typeface="Bebas Neue"/>
              <a:buNone/>
              <a:defRPr sz="2000">
                <a:latin typeface="Raleway Medium"/>
                <a:ea typeface="Raleway Medium"/>
                <a:cs typeface="Raleway Medium"/>
                <a:sym typeface="Raleway Medium"/>
              </a:defRPr>
            </a:lvl1pPr>
            <a:lvl2pPr lvl="1" rtl="0">
              <a:lnSpc>
                <a:spcPct val="100000"/>
              </a:lnSpc>
              <a:spcBef>
                <a:spcPts val="0"/>
              </a:spcBef>
              <a:spcAft>
                <a:spcPts val="0"/>
              </a:spcAft>
              <a:buSzPts val="2600"/>
              <a:buFont typeface="Bebas Neue"/>
              <a:buNone/>
              <a:defRPr sz="2600">
                <a:latin typeface="Bebas Neue"/>
                <a:ea typeface="Bebas Neue"/>
                <a:cs typeface="Bebas Neue"/>
                <a:sym typeface="Bebas Neue"/>
              </a:defRPr>
            </a:lvl2pPr>
            <a:lvl3pPr lvl="2" rtl="0">
              <a:lnSpc>
                <a:spcPct val="100000"/>
              </a:lnSpc>
              <a:spcBef>
                <a:spcPts val="1600"/>
              </a:spcBef>
              <a:spcAft>
                <a:spcPts val="0"/>
              </a:spcAft>
              <a:buSzPts val="2600"/>
              <a:buFont typeface="Bebas Neue"/>
              <a:buNone/>
              <a:defRPr sz="2600">
                <a:latin typeface="Bebas Neue"/>
                <a:ea typeface="Bebas Neue"/>
                <a:cs typeface="Bebas Neue"/>
                <a:sym typeface="Bebas Neue"/>
              </a:defRPr>
            </a:lvl3pPr>
            <a:lvl4pPr lvl="3" rtl="0">
              <a:lnSpc>
                <a:spcPct val="100000"/>
              </a:lnSpc>
              <a:spcBef>
                <a:spcPts val="1600"/>
              </a:spcBef>
              <a:spcAft>
                <a:spcPts val="0"/>
              </a:spcAft>
              <a:buSzPts val="2600"/>
              <a:buFont typeface="Bebas Neue"/>
              <a:buNone/>
              <a:defRPr sz="2600">
                <a:latin typeface="Bebas Neue"/>
                <a:ea typeface="Bebas Neue"/>
                <a:cs typeface="Bebas Neue"/>
                <a:sym typeface="Bebas Neue"/>
              </a:defRPr>
            </a:lvl4pPr>
            <a:lvl5pPr lvl="4" rtl="0">
              <a:lnSpc>
                <a:spcPct val="100000"/>
              </a:lnSpc>
              <a:spcBef>
                <a:spcPts val="1600"/>
              </a:spcBef>
              <a:spcAft>
                <a:spcPts val="0"/>
              </a:spcAft>
              <a:buSzPts val="2600"/>
              <a:buFont typeface="Bebas Neue"/>
              <a:buNone/>
              <a:defRPr sz="2600">
                <a:latin typeface="Bebas Neue"/>
                <a:ea typeface="Bebas Neue"/>
                <a:cs typeface="Bebas Neue"/>
                <a:sym typeface="Bebas Neue"/>
              </a:defRPr>
            </a:lvl5pPr>
            <a:lvl6pPr lvl="5" rtl="0">
              <a:lnSpc>
                <a:spcPct val="100000"/>
              </a:lnSpc>
              <a:spcBef>
                <a:spcPts val="1600"/>
              </a:spcBef>
              <a:spcAft>
                <a:spcPts val="0"/>
              </a:spcAft>
              <a:buSzPts val="2600"/>
              <a:buFont typeface="Bebas Neue"/>
              <a:buNone/>
              <a:defRPr sz="2600">
                <a:latin typeface="Bebas Neue"/>
                <a:ea typeface="Bebas Neue"/>
                <a:cs typeface="Bebas Neue"/>
                <a:sym typeface="Bebas Neue"/>
              </a:defRPr>
            </a:lvl6pPr>
            <a:lvl7pPr lvl="6" rtl="0">
              <a:lnSpc>
                <a:spcPct val="100000"/>
              </a:lnSpc>
              <a:spcBef>
                <a:spcPts val="1600"/>
              </a:spcBef>
              <a:spcAft>
                <a:spcPts val="0"/>
              </a:spcAft>
              <a:buSzPts val="2600"/>
              <a:buFont typeface="Bebas Neue"/>
              <a:buNone/>
              <a:defRPr sz="2600">
                <a:latin typeface="Bebas Neue"/>
                <a:ea typeface="Bebas Neue"/>
                <a:cs typeface="Bebas Neue"/>
                <a:sym typeface="Bebas Neue"/>
              </a:defRPr>
            </a:lvl7pPr>
            <a:lvl8pPr lvl="7" rtl="0">
              <a:lnSpc>
                <a:spcPct val="100000"/>
              </a:lnSpc>
              <a:spcBef>
                <a:spcPts val="1600"/>
              </a:spcBef>
              <a:spcAft>
                <a:spcPts val="0"/>
              </a:spcAft>
              <a:buSzPts val="2600"/>
              <a:buFont typeface="Bebas Neue"/>
              <a:buNone/>
              <a:defRPr sz="2600">
                <a:latin typeface="Bebas Neue"/>
                <a:ea typeface="Bebas Neue"/>
                <a:cs typeface="Bebas Neue"/>
                <a:sym typeface="Bebas Neue"/>
              </a:defRPr>
            </a:lvl8pPr>
            <a:lvl9pPr lvl="8" rtl="0">
              <a:lnSpc>
                <a:spcPct val="100000"/>
              </a:lnSpc>
              <a:spcBef>
                <a:spcPts val="1600"/>
              </a:spcBef>
              <a:spcAft>
                <a:spcPts val="1600"/>
              </a:spcAft>
              <a:buSzPts val="2600"/>
              <a:buFont typeface="Bebas Neue"/>
              <a:buNone/>
              <a:defRPr sz="2600">
                <a:latin typeface="Bebas Neue"/>
                <a:ea typeface="Bebas Neue"/>
                <a:cs typeface="Bebas Neue"/>
                <a:sym typeface="Bebas Neue"/>
              </a:defRPr>
            </a:lvl9pPr>
          </a:lstStyle>
          <a:p>
            <a:endParaRPr/>
          </a:p>
        </p:txBody>
      </p:sp>
      <p:cxnSp>
        <p:nvCxnSpPr>
          <p:cNvPr id="449" name="Google Shape;449;p25"/>
          <p:cNvCxnSpPr/>
          <p:nvPr/>
        </p:nvCxnSpPr>
        <p:spPr>
          <a:xfrm rot="10800000" flipH="1">
            <a:off x="-179400" y="136063"/>
            <a:ext cx="513600" cy="513600"/>
          </a:xfrm>
          <a:prstGeom prst="straightConnector1">
            <a:avLst/>
          </a:prstGeom>
          <a:noFill/>
          <a:ln w="9525" cap="flat" cmpd="sng">
            <a:solidFill>
              <a:schemeClr val="dk1"/>
            </a:solidFill>
            <a:prstDash val="solid"/>
            <a:round/>
            <a:headEnd type="none" w="med" len="med"/>
            <a:tailEnd type="triangle" w="med" len="med"/>
          </a:ln>
        </p:spPr>
      </p:cxnSp>
      <p:sp>
        <p:nvSpPr>
          <p:cNvPr id="450" name="Google Shape;450;p25"/>
          <p:cNvSpPr/>
          <p:nvPr/>
        </p:nvSpPr>
        <p:spPr>
          <a:xfrm rot="-5400000">
            <a:off x="8621563" y="-1507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51" name="Google Shape;451;p25"/>
          <p:cNvCxnSpPr/>
          <p:nvPr/>
        </p:nvCxnSpPr>
        <p:spPr>
          <a:xfrm rot="10800000" flipH="1">
            <a:off x="8538325" y="4889850"/>
            <a:ext cx="425100" cy="425100"/>
          </a:xfrm>
          <a:prstGeom prst="straightConnector1">
            <a:avLst/>
          </a:prstGeom>
          <a:noFill/>
          <a:ln w="9525" cap="flat" cmpd="sng">
            <a:solidFill>
              <a:schemeClr val="dk1"/>
            </a:solidFill>
            <a:prstDash val="solid"/>
            <a:round/>
            <a:headEnd type="none" w="med" len="med"/>
            <a:tailEnd type="triangle" w="med" len="med"/>
          </a:ln>
        </p:spPr>
      </p:cxnSp>
      <p:sp>
        <p:nvSpPr>
          <p:cNvPr id="452" name="Google Shape;452;p25"/>
          <p:cNvSpPr/>
          <p:nvPr/>
        </p:nvSpPr>
        <p:spPr>
          <a:xfrm rot="-5400000">
            <a:off x="8621575" y="385672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3" name="Google Shape;453;p25"/>
          <p:cNvGrpSpPr/>
          <p:nvPr/>
        </p:nvGrpSpPr>
        <p:grpSpPr>
          <a:xfrm>
            <a:off x="4125503" y="4449847"/>
            <a:ext cx="664381" cy="865104"/>
            <a:chOff x="-607059" y="680025"/>
            <a:chExt cx="1524159" cy="1984183"/>
          </a:xfrm>
        </p:grpSpPr>
        <p:cxnSp>
          <p:nvCxnSpPr>
            <p:cNvPr id="454" name="Google Shape;454;p25"/>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455" name="Google Shape;455;p25"/>
            <p:cNvCxnSpPr/>
            <p:nvPr/>
          </p:nvCxnSpPr>
          <p:spPr>
            <a:xfrm rot="10800000" flipH="1">
              <a:off x="-607059" y="1672108"/>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456" name="Google Shape;456;p25"/>
          <p:cNvGrpSpPr/>
          <p:nvPr/>
        </p:nvGrpSpPr>
        <p:grpSpPr>
          <a:xfrm>
            <a:off x="-783750" y="3692800"/>
            <a:ext cx="1523700" cy="1838025"/>
            <a:chOff x="-606600" y="680025"/>
            <a:chExt cx="1523700" cy="1838025"/>
          </a:xfrm>
        </p:grpSpPr>
        <p:cxnSp>
          <p:nvCxnSpPr>
            <p:cNvPr id="457" name="Google Shape;457;p25"/>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458" name="Google Shape;458;p25"/>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459" name="Google Shape;459;p25"/>
          <p:cNvSpPr/>
          <p:nvPr/>
        </p:nvSpPr>
        <p:spPr>
          <a:xfrm rot="-5400000">
            <a:off x="229800" y="31554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0" name="Google Shape;460;p25"/>
          <p:cNvGrpSpPr/>
          <p:nvPr/>
        </p:nvGrpSpPr>
        <p:grpSpPr>
          <a:xfrm>
            <a:off x="8908365" y="2442448"/>
            <a:ext cx="499500" cy="499500"/>
            <a:chOff x="6556465" y="4425948"/>
            <a:chExt cx="499500" cy="499500"/>
          </a:xfrm>
        </p:grpSpPr>
        <p:sp>
          <p:nvSpPr>
            <p:cNvPr id="461" name="Google Shape;461;p25"/>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5"/>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463"/>
        <p:cNvGrpSpPr/>
        <p:nvPr/>
      </p:nvGrpSpPr>
      <p:grpSpPr>
        <a:xfrm>
          <a:off x="0" y="0"/>
          <a:ext cx="0" cy="0"/>
          <a:chOff x="0" y="0"/>
          <a:chExt cx="0" cy="0"/>
        </a:xfrm>
      </p:grpSpPr>
      <p:sp>
        <p:nvSpPr>
          <p:cNvPr id="464" name="Google Shape;46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5" name="Google Shape;465;p26"/>
          <p:cNvSpPr txBox="1">
            <a:spLocks noGrp="1"/>
          </p:cNvSpPr>
          <p:nvPr>
            <p:ph type="subTitle" idx="1"/>
          </p:nvPr>
        </p:nvSpPr>
        <p:spPr>
          <a:xfrm>
            <a:off x="1478600" y="1713550"/>
            <a:ext cx="2409300" cy="1103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atin typeface="Dosis Medium"/>
                <a:ea typeface="Dosis Medium"/>
                <a:cs typeface="Dosis Medium"/>
                <a:sym typeface="Dosis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6" name="Google Shape;466;p26"/>
          <p:cNvSpPr txBox="1">
            <a:spLocks noGrp="1"/>
          </p:cNvSpPr>
          <p:nvPr>
            <p:ph type="subTitle" idx="2"/>
          </p:nvPr>
        </p:nvSpPr>
        <p:spPr>
          <a:xfrm>
            <a:off x="5806649" y="1713550"/>
            <a:ext cx="2409300" cy="1103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atin typeface="Dosis Medium"/>
                <a:ea typeface="Dosis Medium"/>
                <a:cs typeface="Dosis Medium"/>
                <a:sym typeface="Dosis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7" name="Google Shape;467;p26"/>
          <p:cNvSpPr txBox="1">
            <a:spLocks noGrp="1"/>
          </p:cNvSpPr>
          <p:nvPr>
            <p:ph type="subTitle" idx="3"/>
          </p:nvPr>
        </p:nvSpPr>
        <p:spPr>
          <a:xfrm>
            <a:off x="1478600" y="3373750"/>
            <a:ext cx="2409300" cy="1103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atin typeface="Dosis Medium"/>
                <a:ea typeface="Dosis Medium"/>
                <a:cs typeface="Dosis Medium"/>
                <a:sym typeface="Dosis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8" name="Google Shape;468;p26"/>
          <p:cNvSpPr txBox="1">
            <a:spLocks noGrp="1"/>
          </p:cNvSpPr>
          <p:nvPr>
            <p:ph type="subTitle" idx="4"/>
          </p:nvPr>
        </p:nvSpPr>
        <p:spPr>
          <a:xfrm>
            <a:off x="5806649" y="3373750"/>
            <a:ext cx="2409300" cy="1103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None/>
              <a:defRPr sz="1400">
                <a:latin typeface="Dosis Medium"/>
                <a:ea typeface="Dosis Medium"/>
                <a:cs typeface="Dosis Medium"/>
                <a:sym typeface="Dosis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469" name="Google Shape;469;p26"/>
          <p:cNvSpPr txBox="1">
            <a:spLocks noGrp="1"/>
          </p:cNvSpPr>
          <p:nvPr>
            <p:ph type="subTitle" idx="5"/>
          </p:nvPr>
        </p:nvSpPr>
        <p:spPr>
          <a:xfrm>
            <a:off x="1478600" y="1346525"/>
            <a:ext cx="2409300" cy="417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Font typeface="Bebas Neue"/>
              <a:buNone/>
              <a:defRPr sz="2000">
                <a:latin typeface="Raleway Medium"/>
                <a:ea typeface="Raleway Medium"/>
                <a:cs typeface="Raleway Medium"/>
                <a:sym typeface="Raleway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70" name="Google Shape;470;p26"/>
          <p:cNvSpPr txBox="1">
            <a:spLocks noGrp="1"/>
          </p:cNvSpPr>
          <p:nvPr>
            <p:ph type="subTitle" idx="6"/>
          </p:nvPr>
        </p:nvSpPr>
        <p:spPr>
          <a:xfrm>
            <a:off x="5806649" y="1346525"/>
            <a:ext cx="2409300" cy="417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Font typeface="Bebas Neue"/>
              <a:buNone/>
              <a:defRPr sz="2000">
                <a:latin typeface="Raleway Medium"/>
                <a:ea typeface="Raleway Medium"/>
                <a:cs typeface="Raleway Medium"/>
                <a:sym typeface="Raleway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71" name="Google Shape;471;p26"/>
          <p:cNvSpPr txBox="1">
            <a:spLocks noGrp="1"/>
          </p:cNvSpPr>
          <p:nvPr>
            <p:ph type="subTitle" idx="7"/>
          </p:nvPr>
        </p:nvSpPr>
        <p:spPr>
          <a:xfrm>
            <a:off x="1478600" y="3006850"/>
            <a:ext cx="2409300" cy="417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Font typeface="Bebas Neue"/>
              <a:buNone/>
              <a:defRPr sz="2000">
                <a:latin typeface="Raleway Medium"/>
                <a:ea typeface="Raleway Medium"/>
                <a:cs typeface="Raleway Medium"/>
                <a:sym typeface="Raleway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sp>
        <p:nvSpPr>
          <p:cNvPr id="472" name="Google Shape;472;p26"/>
          <p:cNvSpPr txBox="1">
            <a:spLocks noGrp="1"/>
          </p:cNvSpPr>
          <p:nvPr>
            <p:ph type="subTitle" idx="8"/>
          </p:nvPr>
        </p:nvSpPr>
        <p:spPr>
          <a:xfrm>
            <a:off x="5806649" y="3006850"/>
            <a:ext cx="2409300" cy="4170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400"/>
              <a:buFont typeface="Bebas Neue"/>
              <a:buNone/>
              <a:defRPr sz="2000">
                <a:latin typeface="Raleway Medium"/>
                <a:ea typeface="Raleway Medium"/>
                <a:cs typeface="Raleway Medium"/>
                <a:sym typeface="Raleway Medium"/>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160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1600"/>
              </a:spcBef>
              <a:spcAft>
                <a:spcPts val="1600"/>
              </a:spcAft>
              <a:buSzPts val="2400"/>
              <a:buFont typeface="Bebas Neue"/>
              <a:buNone/>
              <a:defRPr sz="2400">
                <a:latin typeface="Bebas Neue"/>
                <a:ea typeface="Bebas Neue"/>
                <a:cs typeface="Bebas Neue"/>
                <a:sym typeface="Bebas Neue"/>
              </a:defRPr>
            </a:lvl9pPr>
          </a:lstStyle>
          <a:p>
            <a:endParaRPr/>
          </a:p>
        </p:txBody>
      </p:sp>
      <p:cxnSp>
        <p:nvCxnSpPr>
          <p:cNvPr id="473" name="Google Shape;473;p26"/>
          <p:cNvCxnSpPr/>
          <p:nvPr/>
        </p:nvCxnSpPr>
        <p:spPr>
          <a:xfrm rot="10800000" flipH="1">
            <a:off x="924450" y="-10787"/>
            <a:ext cx="513600" cy="513600"/>
          </a:xfrm>
          <a:prstGeom prst="straightConnector1">
            <a:avLst/>
          </a:prstGeom>
          <a:noFill/>
          <a:ln w="9525" cap="flat" cmpd="sng">
            <a:solidFill>
              <a:schemeClr val="dk1"/>
            </a:solidFill>
            <a:prstDash val="solid"/>
            <a:round/>
            <a:headEnd type="none" w="med" len="med"/>
            <a:tailEnd type="triangle" w="med" len="med"/>
          </a:ln>
        </p:spPr>
      </p:cxnSp>
      <p:sp>
        <p:nvSpPr>
          <p:cNvPr id="474" name="Google Shape;474;p26"/>
          <p:cNvSpPr/>
          <p:nvPr/>
        </p:nvSpPr>
        <p:spPr>
          <a:xfrm rot="-5400000">
            <a:off x="8621575" y="850500"/>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5" name="Google Shape;475;p26"/>
          <p:cNvCxnSpPr/>
          <p:nvPr/>
        </p:nvCxnSpPr>
        <p:spPr>
          <a:xfrm rot="10800000" flipH="1">
            <a:off x="5734275" y="77725"/>
            <a:ext cx="425100" cy="425100"/>
          </a:xfrm>
          <a:prstGeom prst="straightConnector1">
            <a:avLst/>
          </a:prstGeom>
          <a:noFill/>
          <a:ln w="9525" cap="flat" cmpd="sng">
            <a:solidFill>
              <a:schemeClr val="dk1"/>
            </a:solidFill>
            <a:prstDash val="solid"/>
            <a:round/>
            <a:headEnd type="none" w="med" len="med"/>
            <a:tailEnd type="triangle" w="med" len="med"/>
          </a:ln>
        </p:spPr>
      </p:cxnSp>
      <p:sp>
        <p:nvSpPr>
          <p:cNvPr id="476" name="Google Shape;476;p26"/>
          <p:cNvSpPr/>
          <p:nvPr/>
        </p:nvSpPr>
        <p:spPr>
          <a:xfrm rot="-5400000">
            <a:off x="4442700" y="49437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7" name="Google Shape;477;p26"/>
          <p:cNvGrpSpPr/>
          <p:nvPr/>
        </p:nvGrpSpPr>
        <p:grpSpPr>
          <a:xfrm>
            <a:off x="-10" y="1538997"/>
            <a:ext cx="664181" cy="801379"/>
            <a:chOff x="-606600" y="680025"/>
            <a:chExt cx="1523700" cy="1838025"/>
          </a:xfrm>
        </p:grpSpPr>
        <p:cxnSp>
          <p:nvCxnSpPr>
            <p:cNvPr id="478" name="Google Shape;478;p26"/>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479" name="Google Shape;479;p26"/>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480" name="Google Shape;480;p26"/>
          <p:cNvGrpSpPr/>
          <p:nvPr/>
        </p:nvGrpSpPr>
        <p:grpSpPr>
          <a:xfrm>
            <a:off x="-783750" y="3692800"/>
            <a:ext cx="1523700" cy="1838025"/>
            <a:chOff x="-606600" y="680025"/>
            <a:chExt cx="1523700" cy="1838025"/>
          </a:xfrm>
        </p:grpSpPr>
        <p:cxnSp>
          <p:nvCxnSpPr>
            <p:cNvPr id="481" name="Google Shape;481;p26"/>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482" name="Google Shape;482;p26"/>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483" name="Google Shape;483;p26"/>
          <p:cNvSpPr/>
          <p:nvPr/>
        </p:nvSpPr>
        <p:spPr>
          <a:xfrm rot="-5400000">
            <a:off x="1296600" y="49437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4" name="Google Shape;484;p26"/>
          <p:cNvGrpSpPr/>
          <p:nvPr/>
        </p:nvGrpSpPr>
        <p:grpSpPr>
          <a:xfrm>
            <a:off x="8311790" y="3692798"/>
            <a:ext cx="499500" cy="499500"/>
            <a:chOff x="6556465" y="4425948"/>
            <a:chExt cx="499500" cy="499500"/>
          </a:xfrm>
        </p:grpSpPr>
        <p:sp>
          <p:nvSpPr>
            <p:cNvPr id="485" name="Google Shape;485;p26"/>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6"/>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7" name="Google Shape;487;p26"/>
          <p:cNvSpPr/>
          <p:nvPr/>
        </p:nvSpPr>
        <p:spPr>
          <a:xfrm rot="-5400000">
            <a:off x="8432250" y="477232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8" name="Google Shape;488;p26"/>
          <p:cNvGrpSpPr/>
          <p:nvPr/>
        </p:nvGrpSpPr>
        <p:grpSpPr>
          <a:xfrm>
            <a:off x="7535840" y="40523"/>
            <a:ext cx="499500" cy="499500"/>
            <a:chOff x="6556465" y="4425948"/>
            <a:chExt cx="499500" cy="499500"/>
          </a:xfrm>
        </p:grpSpPr>
        <p:sp>
          <p:nvSpPr>
            <p:cNvPr id="489" name="Google Shape;489;p26"/>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6"/>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CUSTOM_14">
    <p:spTree>
      <p:nvGrpSpPr>
        <p:cNvPr id="1" name="Shape 519"/>
        <p:cNvGrpSpPr/>
        <p:nvPr/>
      </p:nvGrpSpPr>
      <p:grpSpPr>
        <a:xfrm>
          <a:off x="0" y="0"/>
          <a:ext cx="0" cy="0"/>
          <a:chOff x="0" y="0"/>
          <a:chExt cx="0" cy="0"/>
        </a:xfrm>
      </p:grpSpPr>
      <p:sp>
        <p:nvSpPr>
          <p:cNvPr id="520" name="Google Shape;520;p28"/>
          <p:cNvSpPr txBox="1">
            <a:spLocks noGrp="1"/>
          </p:cNvSpPr>
          <p:nvPr>
            <p:ph type="title" hasCustomPrompt="1"/>
          </p:nvPr>
        </p:nvSpPr>
        <p:spPr>
          <a:xfrm>
            <a:off x="3553700" y="734550"/>
            <a:ext cx="3865500" cy="525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6000"/>
              <a:buNone/>
              <a:defRPr sz="4000" b="1">
                <a:latin typeface="Raleway"/>
                <a:ea typeface="Raleway"/>
                <a:cs typeface="Raleway"/>
                <a:sym typeface="Raleway"/>
              </a:defRPr>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521" name="Google Shape;521;p28"/>
          <p:cNvSpPr txBox="1">
            <a:spLocks noGrp="1"/>
          </p:cNvSpPr>
          <p:nvPr>
            <p:ph type="subTitle" idx="1"/>
          </p:nvPr>
        </p:nvSpPr>
        <p:spPr>
          <a:xfrm>
            <a:off x="3553600" y="1313625"/>
            <a:ext cx="3865500" cy="402300"/>
          </a:xfrm>
          <a:prstGeom prst="rect">
            <a:avLst/>
          </a:prstGeom>
          <a:solidFill>
            <a:srgbClr val="FFFFFF">
              <a:alpha val="26249"/>
            </a:srgbClr>
          </a:solidFill>
        </p:spPr>
        <p:txBody>
          <a:bodyPr spcFirstLastPara="1" wrap="square" lIns="91425" tIns="91425" rIns="91425" bIns="91425" anchor="ctr" anchorCtr="0">
            <a:noAutofit/>
          </a:bodyPr>
          <a:lstStyle>
            <a:lvl1pPr lvl="0" rtl="0">
              <a:lnSpc>
                <a:spcPct val="115000"/>
              </a:lnSpc>
              <a:spcBef>
                <a:spcPts val="0"/>
              </a:spcBef>
              <a:spcAft>
                <a:spcPts val="0"/>
              </a:spcAft>
              <a:buSzPts val="2400"/>
              <a:buFont typeface="PT Sans"/>
              <a:buNone/>
              <a:defRPr sz="1600">
                <a:latin typeface="Dosis Medium"/>
                <a:ea typeface="Dosis Medium"/>
                <a:cs typeface="Dosis Medium"/>
                <a:sym typeface="Dosis Medium"/>
              </a:defRPr>
            </a:lvl1pPr>
            <a:lvl2pPr lvl="1" algn="ctr" rtl="0">
              <a:lnSpc>
                <a:spcPct val="115000"/>
              </a:lnSpc>
              <a:spcBef>
                <a:spcPts val="0"/>
              </a:spcBef>
              <a:spcAft>
                <a:spcPts val="0"/>
              </a:spcAft>
              <a:buSzPts val="2100"/>
              <a:buNone/>
              <a:defRPr sz="2100"/>
            </a:lvl2pPr>
            <a:lvl3pPr lvl="2" algn="ctr" rtl="0">
              <a:lnSpc>
                <a:spcPct val="115000"/>
              </a:lnSpc>
              <a:spcBef>
                <a:spcPts val="0"/>
              </a:spcBef>
              <a:spcAft>
                <a:spcPts val="0"/>
              </a:spcAft>
              <a:buSzPts val="2100"/>
              <a:buNone/>
              <a:defRPr sz="2100"/>
            </a:lvl3pPr>
            <a:lvl4pPr lvl="3" algn="ctr" rtl="0">
              <a:lnSpc>
                <a:spcPct val="115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15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15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15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15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15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522" name="Google Shape;522;p28"/>
          <p:cNvSpPr txBox="1">
            <a:spLocks noGrp="1"/>
          </p:cNvSpPr>
          <p:nvPr>
            <p:ph type="title" idx="2" hasCustomPrompt="1"/>
          </p:nvPr>
        </p:nvSpPr>
        <p:spPr>
          <a:xfrm>
            <a:off x="2639300" y="2115725"/>
            <a:ext cx="3865500" cy="525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6000"/>
              <a:buNone/>
              <a:defRPr sz="4000" b="1">
                <a:latin typeface="Raleway"/>
                <a:ea typeface="Raleway"/>
                <a:cs typeface="Raleway"/>
                <a:sym typeface="Raleway"/>
              </a:defRPr>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523" name="Google Shape;523;p28"/>
          <p:cNvSpPr txBox="1">
            <a:spLocks noGrp="1"/>
          </p:cNvSpPr>
          <p:nvPr>
            <p:ph type="subTitle" idx="3"/>
          </p:nvPr>
        </p:nvSpPr>
        <p:spPr>
          <a:xfrm>
            <a:off x="2639200" y="2694788"/>
            <a:ext cx="3865500" cy="402300"/>
          </a:xfrm>
          <a:prstGeom prst="rect">
            <a:avLst/>
          </a:prstGeom>
          <a:solidFill>
            <a:srgbClr val="FFFFFF">
              <a:alpha val="26249"/>
            </a:srgbClr>
          </a:solidFill>
        </p:spPr>
        <p:txBody>
          <a:bodyPr spcFirstLastPara="1" wrap="square" lIns="91425" tIns="91425" rIns="91425" bIns="91425" anchor="ctr" anchorCtr="0">
            <a:noAutofit/>
          </a:bodyPr>
          <a:lstStyle>
            <a:lvl1pPr lvl="0" rtl="0">
              <a:lnSpc>
                <a:spcPct val="115000"/>
              </a:lnSpc>
              <a:spcBef>
                <a:spcPts val="0"/>
              </a:spcBef>
              <a:spcAft>
                <a:spcPts val="0"/>
              </a:spcAft>
              <a:buSzPts val="2400"/>
              <a:buFont typeface="PT Sans"/>
              <a:buNone/>
              <a:defRPr sz="1600">
                <a:latin typeface="Dosis Medium"/>
                <a:ea typeface="Dosis Medium"/>
                <a:cs typeface="Dosis Medium"/>
                <a:sym typeface="Dosis Medium"/>
              </a:defRPr>
            </a:lvl1pPr>
            <a:lvl2pPr lvl="1" algn="ctr" rtl="0">
              <a:lnSpc>
                <a:spcPct val="115000"/>
              </a:lnSpc>
              <a:spcBef>
                <a:spcPts val="0"/>
              </a:spcBef>
              <a:spcAft>
                <a:spcPts val="0"/>
              </a:spcAft>
              <a:buSzPts val="2100"/>
              <a:buNone/>
              <a:defRPr sz="2100"/>
            </a:lvl2pPr>
            <a:lvl3pPr lvl="2" algn="ctr" rtl="0">
              <a:lnSpc>
                <a:spcPct val="115000"/>
              </a:lnSpc>
              <a:spcBef>
                <a:spcPts val="0"/>
              </a:spcBef>
              <a:spcAft>
                <a:spcPts val="0"/>
              </a:spcAft>
              <a:buSzPts val="2100"/>
              <a:buNone/>
              <a:defRPr sz="2100"/>
            </a:lvl3pPr>
            <a:lvl4pPr lvl="3" algn="ctr" rtl="0">
              <a:lnSpc>
                <a:spcPct val="115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15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15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15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15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15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524" name="Google Shape;524;p28"/>
          <p:cNvSpPr txBox="1">
            <a:spLocks noGrp="1"/>
          </p:cNvSpPr>
          <p:nvPr>
            <p:ph type="title" idx="4" hasCustomPrompt="1"/>
          </p:nvPr>
        </p:nvSpPr>
        <p:spPr>
          <a:xfrm>
            <a:off x="1724900" y="3496900"/>
            <a:ext cx="3865500" cy="525300"/>
          </a:xfrm>
          <a:prstGeom prst="rect">
            <a:avLst/>
          </a:prstGeom>
          <a:noFill/>
        </p:spPr>
        <p:txBody>
          <a:bodyPr spcFirstLastPara="1" wrap="square" lIns="91425" tIns="91425" rIns="91425" bIns="91425" anchor="ctr" anchorCtr="0">
            <a:noAutofit/>
          </a:bodyPr>
          <a:lstStyle>
            <a:lvl1pPr lvl="0" rtl="0">
              <a:lnSpc>
                <a:spcPct val="115000"/>
              </a:lnSpc>
              <a:spcBef>
                <a:spcPts val="0"/>
              </a:spcBef>
              <a:spcAft>
                <a:spcPts val="0"/>
              </a:spcAft>
              <a:buSzPts val="6000"/>
              <a:buNone/>
              <a:defRPr sz="4000" b="1">
                <a:latin typeface="Raleway"/>
                <a:ea typeface="Raleway"/>
                <a:cs typeface="Raleway"/>
                <a:sym typeface="Raleway"/>
              </a:defRPr>
            </a:lvl1pPr>
            <a:lvl2pPr lvl="1" algn="ctr" rtl="0">
              <a:lnSpc>
                <a:spcPct val="115000"/>
              </a:lnSpc>
              <a:spcBef>
                <a:spcPts val="0"/>
              </a:spcBef>
              <a:spcAft>
                <a:spcPts val="0"/>
              </a:spcAft>
              <a:buSzPts val="6000"/>
              <a:buNone/>
              <a:defRPr sz="6000"/>
            </a:lvl2pPr>
            <a:lvl3pPr lvl="2" algn="ctr" rtl="0">
              <a:lnSpc>
                <a:spcPct val="115000"/>
              </a:lnSpc>
              <a:spcBef>
                <a:spcPts val="0"/>
              </a:spcBef>
              <a:spcAft>
                <a:spcPts val="0"/>
              </a:spcAft>
              <a:buSzPts val="6000"/>
              <a:buNone/>
              <a:defRPr sz="6000"/>
            </a:lvl3pPr>
            <a:lvl4pPr lvl="3" algn="ctr" rtl="0">
              <a:lnSpc>
                <a:spcPct val="115000"/>
              </a:lnSpc>
              <a:spcBef>
                <a:spcPts val="0"/>
              </a:spcBef>
              <a:spcAft>
                <a:spcPts val="0"/>
              </a:spcAft>
              <a:buSzPts val="6000"/>
              <a:buNone/>
              <a:defRPr sz="6000"/>
            </a:lvl4pPr>
            <a:lvl5pPr lvl="4" algn="ctr" rtl="0">
              <a:lnSpc>
                <a:spcPct val="115000"/>
              </a:lnSpc>
              <a:spcBef>
                <a:spcPts val="0"/>
              </a:spcBef>
              <a:spcAft>
                <a:spcPts val="0"/>
              </a:spcAft>
              <a:buSzPts val="6000"/>
              <a:buNone/>
              <a:defRPr sz="6000"/>
            </a:lvl5pPr>
            <a:lvl6pPr lvl="5" algn="ctr" rtl="0">
              <a:lnSpc>
                <a:spcPct val="115000"/>
              </a:lnSpc>
              <a:spcBef>
                <a:spcPts val="0"/>
              </a:spcBef>
              <a:spcAft>
                <a:spcPts val="0"/>
              </a:spcAft>
              <a:buSzPts val="6000"/>
              <a:buNone/>
              <a:defRPr sz="6000"/>
            </a:lvl6pPr>
            <a:lvl7pPr lvl="6" algn="ctr" rtl="0">
              <a:lnSpc>
                <a:spcPct val="115000"/>
              </a:lnSpc>
              <a:spcBef>
                <a:spcPts val="0"/>
              </a:spcBef>
              <a:spcAft>
                <a:spcPts val="0"/>
              </a:spcAft>
              <a:buSzPts val="6000"/>
              <a:buNone/>
              <a:defRPr sz="6000"/>
            </a:lvl7pPr>
            <a:lvl8pPr lvl="7" algn="ctr" rtl="0">
              <a:lnSpc>
                <a:spcPct val="115000"/>
              </a:lnSpc>
              <a:spcBef>
                <a:spcPts val="0"/>
              </a:spcBef>
              <a:spcAft>
                <a:spcPts val="0"/>
              </a:spcAft>
              <a:buSzPts val="6000"/>
              <a:buNone/>
              <a:defRPr sz="6000"/>
            </a:lvl8pPr>
            <a:lvl9pPr lvl="8" algn="ctr" rtl="0">
              <a:lnSpc>
                <a:spcPct val="115000"/>
              </a:lnSpc>
              <a:spcBef>
                <a:spcPts val="0"/>
              </a:spcBef>
              <a:spcAft>
                <a:spcPts val="0"/>
              </a:spcAft>
              <a:buSzPts val="6000"/>
              <a:buNone/>
              <a:defRPr sz="6000"/>
            </a:lvl9pPr>
          </a:lstStyle>
          <a:p>
            <a:r>
              <a:t>xx%</a:t>
            </a:r>
          </a:p>
        </p:txBody>
      </p:sp>
      <p:sp>
        <p:nvSpPr>
          <p:cNvPr id="525" name="Google Shape;525;p28"/>
          <p:cNvSpPr txBox="1">
            <a:spLocks noGrp="1"/>
          </p:cNvSpPr>
          <p:nvPr>
            <p:ph type="subTitle" idx="5"/>
          </p:nvPr>
        </p:nvSpPr>
        <p:spPr>
          <a:xfrm>
            <a:off x="1724800" y="4075950"/>
            <a:ext cx="3865500" cy="402300"/>
          </a:xfrm>
          <a:prstGeom prst="rect">
            <a:avLst/>
          </a:prstGeom>
          <a:solidFill>
            <a:srgbClr val="FFFFFF">
              <a:alpha val="26249"/>
            </a:srgbClr>
          </a:solidFill>
        </p:spPr>
        <p:txBody>
          <a:bodyPr spcFirstLastPara="1" wrap="square" lIns="91425" tIns="91425" rIns="91425" bIns="91425" anchor="ctr" anchorCtr="0">
            <a:noAutofit/>
          </a:bodyPr>
          <a:lstStyle>
            <a:lvl1pPr lvl="0" rtl="0">
              <a:lnSpc>
                <a:spcPct val="115000"/>
              </a:lnSpc>
              <a:spcBef>
                <a:spcPts val="0"/>
              </a:spcBef>
              <a:spcAft>
                <a:spcPts val="0"/>
              </a:spcAft>
              <a:buSzPts val="2400"/>
              <a:buFont typeface="PT Sans"/>
              <a:buNone/>
              <a:defRPr sz="1600">
                <a:latin typeface="Dosis Medium"/>
                <a:ea typeface="Dosis Medium"/>
                <a:cs typeface="Dosis Medium"/>
                <a:sym typeface="Dosis Medium"/>
              </a:defRPr>
            </a:lvl1pPr>
            <a:lvl2pPr lvl="1" algn="ctr" rtl="0">
              <a:lnSpc>
                <a:spcPct val="115000"/>
              </a:lnSpc>
              <a:spcBef>
                <a:spcPts val="0"/>
              </a:spcBef>
              <a:spcAft>
                <a:spcPts val="0"/>
              </a:spcAft>
              <a:buSzPts val="2100"/>
              <a:buNone/>
              <a:defRPr sz="2100"/>
            </a:lvl2pPr>
            <a:lvl3pPr lvl="2" algn="ctr" rtl="0">
              <a:lnSpc>
                <a:spcPct val="115000"/>
              </a:lnSpc>
              <a:spcBef>
                <a:spcPts val="0"/>
              </a:spcBef>
              <a:spcAft>
                <a:spcPts val="0"/>
              </a:spcAft>
              <a:buSzPts val="2100"/>
              <a:buNone/>
              <a:defRPr sz="2100"/>
            </a:lvl3pPr>
            <a:lvl4pPr lvl="3" algn="ctr" rtl="0">
              <a:lnSpc>
                <a:spcPct val="115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15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15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15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15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15000"/>
              </a:lnSpc>
              <a:spcBef>
                <a:spcPts val="0"/>
              </a:spcBef>
              <a:spcAft>
                <a:spcPts val="0"/>
              </a:spcAft>
              <a:buSzPts val="2100"/>
              <a:buFont typeface="PT Sans"/>
              <a:buNone/>
              <a:defRPr sz="2100">
                <a:latin typeface="PT Sans"/>
                <a:ea typeface="PT Sans"/>
                <a:cs typeface="PT Sans"/>
                <a:sym typeface="PT Sans"/>
              </a:defRPr>
            </a:lvl9pPr>
          </a:lstStyle>
          <a:p>
            <a:endParaRPr/>
          </a:p>
        </p:txBody>
      </p:sp>
      <p:cxnSp>
        <p:nvCxnSpPr>
          <p:cNvPr id="526" name="Google Shape;526;p28"/>
          <p:cNvCxnSpPr/>
          <p:nvPr/>
        </p:nvCxnSpPr>
        <p:spPr>
          <a:xfrm rot="10800000" flipH="1">
            <a:off x="924450" y="-10787"/>
            <a:ext cx="513600" cy="513600"/>
          </a:xfrm>
          <a:prstGeom prst="straightConnector1">
            <a:avLst/>
          </a:prstGeom>
          <a:noFill/>
          <a:ln w="9525" cap="flat" cmpd="sng">
            <a:solidFill>
              <a:schemeClr val="dk1"/>
            </a:solidFill>
            <a:prstDash val="solid"/>
            <a:round/>
            <a:headEnd type="none" w="med" len="med"/>
            <a:tailEnd type="triangle" w="med" len="med"/>
          </a:ln>
        </p:spPr>
      </p:cxnSp>
      <p:sp>
        <p:nvSpPr>
          <p:cNvPr id="527" name="Google Shape;527;p28"/>
          <p:cNvSpPr/>
          <p:nvPr/>
        </p:nvSpPr>
        <p:spPr>
          <a:xfrm rot="-5400000">
            <a:off x="8621563" y="-1507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28" name="Google Shape;528;p28"/>
          <p:cNvCxnSpPr/>
          <p:nvPr/>
        </p:nvCxnSpPr>
        <p:spPr>
          <a:xfrm rot="10800000" flipH="1">
            <a:off x="288125" y="330700"/>
            <a:ext cx="425100" cy="425100"/>
          </a:xfrm>
          <a:prstGeom prst="straightConnector1">
            <a:avLst/>
          </a:prstGeom>
          <a:noFill/>
          <a:ln w="9525" cap="flat" cmpd="sng">
            <a:solidFill>
              <a:schemeClr val="dk1"/>
            </a:solidFill>
            <a:prstDash val="solid"/>
            <a:round/>
            <a:headEnd type="none" w="med" len="med"/>
            <a:tailEnd type="triangle" w="med" len="med"/>
          </a:ln>
        </p:spPr>
      </p:cxnSp>
      <p:sp>
        <p:nvSpPr>
          <p:cNvPr id="529" name="Google Shape;529;p28"/>
          <p:cNvSpPr/>
          <p:nvPr/>
        </p:nvSpPr>
        <p:spPr>
          <a:xfrm rot="-5400000">
            <a:off x="8621550" y="49425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28"/>
          <p:cNvGrpSpPr/>
          <p:nvPr/>
        </p:nvGrpSpPr>
        <p:grpSpPr>
          <a:xfrm>
            <a:off x="8424715" y="510785"/>
            <a:ext cx="652256" cy="972829"/>
            <a:chOff x="-579243" y="680025"/>
            <a:chExt cx="1496343" cy="2231259"/>
          </a:xfrm>
        </p:grpSpPr>
        <p:cxnSp>
          <p:nvCxnSpPr>
            <p:cNvPr id="531" name="Google Shape;531;p28"/>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532" name="Google Shape;532;p28"/>
            <p:cNvCxnSpPr/>
            <p:nvPr/>
          </p:nvCxnSpPr>
          <p:spPr>
            <a:xfrm rot="10800000" flipH="1">
              <a:off x="-579243" y="1919184"/>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533" name="Google Shape;533;p28"/>
          <p:cNvGrpSpPr/>
          <p:nvPr/>
        </p:nvGrpSpPr>
        <p:grpSpPr>
          <a:xfrm>
            <a:off x="-798600" y="2701050"/>
            <a:ext cx="1523700" cy="1838025"/>
            <a:chOff x="-606600" y="680025"/>
            <a:chExt cx="1523700" cy="1838025"/>
          </a:xfrm>
        </p:grpSpPr>
        <p:cxnSp>
          <p:nvCxnSpPr>
            <p:cNvPr id="534" name="Google Shape;534;p28"/>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535" name="Google Shape;535;p28"/>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536" name="Google Shape;536;p28"/>
          <p:cNvSpPr/>
          <p:nvPr/>
        </p:nvSpPr>
        <p:spPr>
          <a:xfrm rot="-5400000">
            <a:off x="1620450" y="482212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7" name="Google Shape;537;p28"/>
          <p:cNvGrpSpPr/>
          <p:nvPr/>
        </p:nvGrpSpPr>
        <p:grpSpPr>
          <a:xfrm>
            <a:off x="6259490" y="4850323"/>
            <a:ext cx="499500" cy="499500"/>
            <a:chOff x="6556465" y="4425948"/>
            <a:chExt cx="499500" cy="499500"/>
          </a:xfrm>
        </p:grpSpPr>
        <p:sp>
          <p:nvSpPr>
            <p:cNvPr id="538" name="Google Shape;538;p28"/>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559"/>
        <p:cNvGrpSpPr/>
        <p:nvPr/>
      </p:nvGrpSpPr>
      <p:grpSpPr>
        <a:xfrm>
          <a:off x="0" y="0"/>
          <a:ext cx="0" cy="0"/>
          <a:chOff x="0" y="0"/>
          <a:chExt cx="0" cy="0"/>
        </a:xfrm>
      </p:grpSpPr>
      <p:cxnSp>
        <p:nvCxnSpPr>
          <p:cNvPr id="560" name="Google Shape;560;p30"/>
          <p:cNvCxnSpPr/>
          <p:nvPr/>
        </p:nvCxnSpPr>
        <p:spPr>
          <a:xfrm rot="10800000" flipH="1">
            <a:off x="6982350" y="-12"/>
            <a:ext cx="513600" cy="513600"/>
          </a:xfrm>
          <a:prstGeom prst="straightConnector1">
            <a:avLst/>
          </a:prstGeom>
          <a:noFill/>
          <a:ln w="9525" cap="flat" cmpd="sng">
            <a:solidFill>
              <a:schemeClr val="dk1"/>
            </a:solidFill>
            <a:prstDash val="solid"/>
            <a:round/>
            <a:headEnd type="none" w="med" len="med"/>
            <a:tailEnd type="triangle" w="med" len="med"/>
          </a:ln>
        </p:spPr>
      </p:cxnSp>
      <p:sp>
        <p:nvSpPr>
          <p:cNvPr id="561" name="Google Shape;561;p30"/>
          <p:cNvSpPr/>
          <p:nvPr/>
        </p:nvSpPr>
        <p:spPr>
          <a:xfrm rot="-5400000">
            <a:off x="277663" y="-1507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62" name="Google Shape;562;p30"/>
          <p:cNvCxnSpPr/>
          <p:nvPr/>
        </p:nvCxnSpPr>
        <p:spPr>
          <a:xfrm rot="10800000" flipH="1">
            <a:off x="7239225" y="200250"/>
            <a:ext cx="425100" cy="425100"/>
          </a:xfrm>
          <a:prstGeom prst="straightConnector1">
            <a:avLst/>
          </a:prstGeom>
          <a:noFill/>
          <a:ln w="9525" cap="flat" cmpd="sng">
            <a:solidFill>
              <a:schemeClr val="dk1"/>
            </a:solidFill>
            <a:prstDash val="solid"/>
            <a:round/>
            <a:headEnd type="none" w="med" len="med"/>
            <a:tailEnd type="triangle" w="med" len="med"/>
          </a:ln>
        </p:spPr>
      </p:cxnSp>
      <p:sp>
        <p:nvSpPr>
          <p:cNvPr id="563" name="Google Shape;563;p30"/>
          <p:cNvSpPr/>
          <p:nvPr/>
        </p:nvSpPr>
        <p:spPr>
          <a:xfrm rot="-5400000">
            <a:off x="277650" y="49425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0"/>
          <p:cNvGrpSpPr/>
          <p:nvPr/>
        </p:nvGrpSpPr>
        <p:grpSpPr>
          <a:xfrm>
            <a:off x="105328" y="2701047"/>
            <a:ext cx="558843" cy="991754"/>
            <a:chOff x="-364945" y="680025"/>
            <a:chExt cx="1282045" cy="2274665"/>
          </a:xfrm>
        </p:grpSpPr>
        <p:cxnSp>
          <p:nvCxnSpPr>
            <p:cNvPr id="565" name="Google Shape;565;p30"/>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566" name="Google Shape;566;p30"/>
            <p:cNvCxnSpPr/>
            <p:nvPr/>
          </p:nvCxnSpPr>
          <p:spPr>
            <a:xfrm rot="10800000" flipH="1">
              <a:off x="-364945" y="196259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567" name="Google Shape;567;p30"/>
          <p:cNvGrpSpPr/>
          <p:nvPr/>
        </p:nvGrpSpPr>
        <p:grpSpPr>
          <a:xfrm>
            <a:off x="7559275" y="3692800"/>
            <a:ext cx="1523700" cy="1838025"/>
            <a:chOff x="-606600" y="680025"/>
            <a:chExt cx="1523700" cy="1838025"/>
          </a:xfrm>
        </p:grpSpPr>
        <p:cxnSp>
          <p:nvCxnSpPr>
            <p:cNvPr id="568" name="Google Shape;568;p30"/>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569" name="Google Shape;569;p30"/>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570" name="Google Shape;570;p30"/>
          <p:cNvSpPr/>
          <p:nvPr/>
        </p:nvSpPr>
        <p:spPr>
          <a:xfrm rot="-5400000">
            <a:off x="8529338" y="2414250"/>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1" name="Google Shape;571;p30"/>
          <p:cNvGrpSpPr/>
          <p:nvPr/>
        </p:nvGrpSpPr>
        <p:grpSpPr>
          <a:xfrm>
            <a:off x="8501127" y="1137298"/>
            <a:ext cx="499500" cy="499500"/>
            <a:chOff x="6556465" y="4425948"/>
            <a:chExt cx="499500" cy="499500"/>
          </a:xfrm>
        </p:grpSpPr>
        <p:sp>
          <p:nvSpPr>
            <p:cNvPr id="572" name="Google Shape;572;p30"/>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0"/>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574"/>
        <p:cNvGrpSpPr/>
        <p:nvPr/>
      </p:nvGrpSpPr>
      <p:grpSpPr>
        <a:xfrm>
          <a:off x="0" y="0"/>
          <a:ext cx="0" cy="0"/>
          <a:chOff x="0" y="0"/>
          <a:chExt cx="0" cy="0"/>
        </a:xfrm>
      </p:grpSpPr>
      <p:cxnSp>
        <p:nvCxnSpPr>
          <p:cNvPr id="575" name="Google Shape;575;p31"/>
          <p:cNvCxnSpPr/>
          <p:nvPr/>
        </p:nvCxnSpPr>
        <p:spPr>
          <a:xfrm rot="10800000" flipH="1">
            <a:off x="924450" y="-10787"/>
            <a:ext cx="513600" cy="513600"/>
          </a:xfrm>
          <a:prstGeom prst="straightConnector1">
            <a:avLst/>
          </a:prstGeom>
          <a:noFill/>
          <a:ln w="9525" cap="flat" cmpd="sng">
            <a:solidFill>
              <a:schemeClr val="dk1"/>
            </a:solidFill>
            <a:prstDash val="solid"/>
            <a:round/>
            <a:headEnd type="none" w="med" len="med"/>
            <a:tailEnd type="triangle" w="med" len="med"/>
          </a:ln>
        </p:spPr>
      </p:cxnSp>
      <p:sp>
        <p:nvSpPr>
          <p:cNvPr id="576" name="Google Shape;576;p31"/>
          <p:cNvSpPr/>
          <p:nvPr/>
        </p:nvSpPr>
        <p:spPr>
          <a:xfrm rot="-5400000">
            <a:off x="8621563" y="-1507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77" name="Google Shape;577;p31"/>
          <p:cNvCxnSpPr/>
          <p:nvPr/>
        </p:nvCxnSpPr>
        <p:spPr>
          <a:xfrm rot="10800000" flipH="1">
            <a:off x="5734275" y="77725"/>
            <a:ext cx="425100" cy="425100"/>
          </a:xfrm>
          <a:prstGeom prst="straightConnector1">
            <a:avLst/>
          </a:prstGeom>
          <a:noFill/>
          <a:ln w="9525" cap="flat" cmpd="sng">
            <a:solidFill>
              <a:schemeClr val="dk1"/>
            </a:solidFill>
            <a:prstDash val="solid"/>
            <a:round/>
            <a:headEnd type="none" w="med" len="med"/>
            <a:tailEnd type="triangle" w="med" len="med"/>
          </a:ln>
        </p:spPr>
      </p:cxnSp>
      <p:sp>
        <p:nvSpPr>
          <p:cNvPr id="578" name="Google Shape;578;p31"/>
          <p:cNvSpPr/>
          <p:nvPr/>
        </p:nvSpPr>
        <p:spPr>
          <a:xfrm rot="-5400000">
            <a:off x="8621550" y="49425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9" name="Google Shape;579;p31"/>
          <p:cNvGrpSpPr/>
          <p:nvPr/>
        </p:nvGrpSpPr>
        <p:grpSpPr>
          <a:xfrm>
            <a:off x="8418790" y="2701047"/>
            <a:ext cx="664181" cy="801379"/>
            <a:chOff x="-606600" y="680025"/>
            <a:chExt cx="1523700" cy="1838025"/>
          </a:xfrm>
        </p:grpSpPr>
        <p:cxnSp>
          <p:nvCxnSpPr>
            <p:cNvPr id="580" name="Google Shape;580;p31"/>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581" name="Google Shape;581;p31"/>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582" name="Google Shape;582;p31"/>
          <p:cNvGrpSpPr/>
          <p:nvPr/>
        </p:nvGrpSpPr>
        <p:grpSpPr>
          <a:xfrm>
            <a:off x="-783750" y="3692800"/>
            <a:ext cx="1523700" cy="1838025"/>
            <a:chOff x="-606600" y="680025"/>
            <a:chExt cx="1523700" cy="1838025"/>
          </a:xfrm>
        </p:grpSpPr>
        <p:cxnSp>
          <p:nvCxnSpPr>
            <p:cNvPr id="583" name="Google Shape;583;p31"/>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584" name="Google Shape;584;p31"/>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585" name="Google Shape;585;p31"/>
          <p:cNvSpPr/>
          <p:nvPr/>
        </p:nvSpPr>
        <p:spPr>
          <a:xfrm rot="-5400000">
            <a:off x="-151200" y="2414250"/>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6" name="Google Shape;586;p31"/>
          <p:cNvGrpSpPr/>
          <p:nvPr/>
        </p:nvGrpSpPr>
        <p:grpSpPr>
          <a:xfrm>
            <a:off x="-179410" y="1137298"/>
            <a:ext cx="499500" cy="499500"/>
            <a:chOff x="6556465" y="4425948"/>
            <a:chExt cx="499500" cy="499500"/>
          </a:xfrm>
        </p:grpSpPr>
        <p:sp>
          <p:nvSpPr>
            <p:cNvPr id="587" name="Google Shape;587;p31"/>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1"/>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2701323" y="2372750"/>
            <a:ext cx="3741600" cy="841800"/>
          </a:xfrm>
          <a:prstGeom prst="rect">
            <a:avLst/>
          </a:prstGeom>
        </p:spPr>
        <p:txBody>
          <a:bodyPr spcFirstLastPara="1" wrap="square" lIns="91425" tIns="91425" rIns="91425" bIns="91425" anchor="b" anchorCtr="0">
            <a:noAutofit/>
          </a:bodyPr>
          <a:lstStyle>
            <a:lvl1pPr lvl="0" algn="r">
              <a:spcBef>
                <a:spcPts val="0"/>
              </a:spcBef>
              <a:spcAft>
                <a:spcPts val="0"/>
              </a:spcAft>
              <a:buSzPts val="3600"/>
              <a:buNone/>
              <a:defRPr sz="5000" b="1">
                <a:latin typeface="Raleway"/>
                <a:ea typeface="Raleway"/>
                <a:cs typeface="Raleway"/>
                <a:sym typeface="Raleway"/>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5259376" y="1617663"/>
            <a:ext cx="1183200" cy="793500"/>
          </a:xfrm>
          <a:prstGeom prst="rect">
            <a:avLst/>
          </a:prstGeom>
        </p:spPr>
        <p:txBody>
          <a:bodyPr spcFirstLastPara="1" wrap="square" lIns="91425" tIns="91425" rIns="91425" bIns="91425" anchor="ctr" anchorCtr="0">
            <a:noAutofit/>
          </a:bodyPr>
          <a:lstStyle>
            <a:lvl1pPr lvl="0" algn="r" rtl="0">
              <a:lnSpc>
                <a:spcPct val="115000"/>
              </a:lnSpc>
              <a:spcBef>
                <a:spcPts val="0"/>
              </a:spcBef>
              <a:spcAft>
                <a:spcPts val="0"/>
              </a:spcAft>
              <a:buSzPts val="6000"/>
              <a:buNone/>
              <a:defRPr sz="6000" b="1">
                <a:latin typeface="Raleway"/>
                <a:ea typeface="Raleway"/>
                <a:cs typeface="Raleway"/>
                <a:sym typeface="Raleway"/>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a:spLocks noGrp="1"/>
          </p:cNvSpPr>
          <p:nvPr>
            <p:ph type="subTitle" idx="1"/>
          </p:nvPr>
        </p:nvSpPr>
        <p:spPr>
          <a:xfrm>
            <a:off x="2701077" y="3230250"/>
            <a:ext cx="3741600" cy="365700"/>
          </a:xfrm>
          <a:prstGeom prst="rect">
            <a:avLst/>
          </a:prstGeom>
          <a:solidFill>
            <a:srgbClr val="FFFFFF">
              <a:alpha val="26249"/>
            </a:srgbClr>
          </a:solidFill>
          <a:ln>
            <a:noFill/>
          </a:ln>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sz="1600">
                <a:latin typeface="Dosis Medium"/>
                <a:ea typeface="Dosis Medium"/>
                <a:cs typeface="Dosis Medium"/>
                <a:sym typeface="Dosis Medium"/>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1600"/>
              </a:spcBef>
              <a:spcAft>
                <a:spcPts val="0"/>
              </a:spcAft>
              <a:buClr>
                <a:schemeClr val="dk1"/>
              </a:buClr>
              <a:buSzPts val="1400"/>
              <a:buNone/>
              <a:defRPr>
                <a:solidFill>
                  <a:schemeClr val="dk1"/>
                </a:solidFill>
              </a:defRPr>
            </a:lvl3pPr>
            <a:lvl4pPr lvl="3" algn="ctr" rtl="0">
              <a:lnSpc>
                <a:spcPct val="100000"/>
              </a:lnSpc>
              <a:spcBef>
                <a:spcPts val="1600"/>
              </a:spcBef>
              <a:spcAft>
                <a:spcPts val="0"/>
              </a:spcAft>
              <a:buClr>
                <a:schemeClr val="dk1"/>
              </a:buClr>
              <a:buSzPts val="1400"/>
              <a:buNone/>
              <a:defRPr>
                <a:solidFill>
                  <a:schemeClr val="dk1"/>
                </a:solidFill>
              </a:defRPr>
            </a:lvl4pPr>
            <a:lvl5pPr lvl="4" algn="ctr" rtl="0">
              <a:lnSpc>
                <a:spcPct val="100000"/>
              </a:lnSpc>
              <a:spcBef>
                <a:spcPts val="1600"/>
              </a:spcBef>
              <a:spcAft>
                <a:spcPts val="0"/>
              </a:spcAft>
              <a:buClr>
                <a:schemeClr val="dk1"/>
              </a:buClr>
              <a:buSzPts val="1400"/>
              <a:buNone/>
              <a:defRPr>
                <a:solidFill>
                  <a:schemeClr val="dk1"/>
                </a:solidFill>
              </a:defRPr>
            </a:lvl5pPr>
            <a:lvl6pPr lvl="5" algn="ctr" rtl="0">
              <a:lnSpc>
                <a:spcPct val="100000"/>
              </a:lnSpc>
              <a:spcBef>
                <a:spcPts val="1600"/>
              </a:spcBef>
              <a:spcAft>
                <a:spcPts val="0"/>
              </a:spcAft>
              <a:buClr>
                <a:schemeClr val="dk1"/>
              </a:buClr>
              <a:buSzPts val="1400"/>
              <a:buNone/>
              <a:defRPr>
                <a:solidFill>
                  <a:schemeClr val="dk1"/>
                </a:solidFill>
              </a:defRPr>
            </a:lvl6pPr>
            <a:lvl7pPr lvl="6" algn="ctr" rtl="0">
              <a:lnSpc>
                <a:spcPct val="100000"/>
              </a:lnSpc>
              <a:spcBef>
                <a:spcPts val="1600"/>
              </a:spcBef>
              <a:spcAft>
                <a:spcPts val="0"/>
              </a:spcAft>
              <a:buClr>
                <a:schemeClr val="dk1"/>
              </a:buClr>
              <a:buSzPts val="1400"/>
              <a:buNone/>
              <a:defRPr>
                <a:solidFill>
                  <a:schemeClr val="dk1"/>
                </a:solidFill>
              </a:defRPr>
            </a:lvl7pPr>
            <a:lvl8pPr lvl="7" algn="ctr" rtl="0">
              <a:lnSpc>
                <a:spcPct val="100000"/>
              </a:lnSpc>
              <a:spcBef>
                <a:spcPts val="1600"/>
              </a:spcBef>
              <a:spcAft>
                <a:spcPts val="0"/>
              </a:spcAft>
              <a:buClr>
                <a:schemeClr val="dk1"/>
              </a:buClr>
              <a:buSzPts val="1400"/>
              <a:buNone/>
              <a:defRPr>
                <a:solidFill>
                  <a:schemeClr val="dk1"/>
                </a:solidFill>
              </a:defRPr>
            </a:lvl8pPr>
            <a:lvl9pPr lvl="8" algn="ctr" rtl="0">
              <a:lnSpc>
                <a:spcPct val="100000"/>
              </a:lnSpc>
              <a:spcBef>
                <a:spcPts val="1600"/>
              </a:spcBef>
              <a:spcAft>
                <a:spcPts val="1600"/>
              </a:spcAft>
              <a:buClr>
                <a:schemeClr val="dk1"/>
              </a:buClr>
              <a:buSzPts val="1400"/>
              <a:buNone/>
              <a:defRPr>
                <a:solidFill>
                  <a:schemeClr val="dk1"/>
                </a:solidFill>
              </a:defRPr>
            </a:lvl9pPr>
          </a:lstStyle>
          <a:p>
            <a:endParaRPr/>
          </a:p>
        </p:txBody>
      </p:sp>
      <p:cxnSp>
        <p:nvCxnSpPr>
          <p:cNvPr id="31" name="Google Shape;31;p3"/>
          <p:cNvCxnSpPr/>
          <p:nvPr/>
        </p:nvCxnSpPr>
        <p:spPr>
          <a:xfrm rot="10800000" flipH="1">
            <a:off x="193025" y="47188"/>
            <a:ext cx="1040400" cy="992100"/>
          </a:xfrm>
          <a:prstGeom prst="straightConnector1">
            <a:avLst/>
          </a:prstGeom>
          <a:noFill/>
          <a:ln w="9525" cap="flat" cmpd="sng">
            <a:solidFill>
              <a:schemeClr val="dk1"/>
            </a:solidFill>
            <a:prstDash val="solid"/>
            <a:round/>
            <a:headEnd type="none" w="med" len="med"/>
            <a:tailEnd type="triangle" w="med" len="med"/>
          </a:ln>
        </p:spPr>
      </p:cxnSp>
      <p:sp>
        <p:nvSpPr>
          <p:cNvPr id="32" name="Google Shape;32;p3"/>
          <p:cNvSpPr/>
          <p:nvPr/>
        </p:nvSpPr>
        <p:spPr>
          <a:xfrm rot="-5400000">
            <a:off x="8621563" y="-1507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 name="Google Shape;33;p3"/>
          <p:cNvCxnSpPr/>
          <p:nvPr/>
        </p:nvCxnSpPr>
        <p:spPr>
          <a:xfrm rot="10800000" flipH="1">
            <a:off x="5695650" y="47250"/>
            <a:ext cx="491400" cy="491400"/>
          </a:xfrm>
          <a:prstGeom prst="straightConnector1">
            <a:avLst/>
          </a:prstGeom>
          <a:noFill/>
          <a:ln w="9525" cap="flat" cmpd="sng">
            <a:solidFill>
              <a:schemeClr val="dk1"/>
            </a:solidFill>
            <a:prstDash val="solid"/>
            <a:round/>
            <a:headEnd type="none" w="med" len="med"/>
            <a:tailEnd type="triangle" w="med" len="med"/>
          </a:ln>
        </p:spPr>
      </p:cxnSp>
      <p:grpSp>
        <p:nvGrpSpPr>
          <p:cNvPr id="34" name="Google Shape;34;p3"/>
          <p:cNvGrpSpPr/>
          <p:nvPr/>
        </p:nvGrpSpPr>
        <p:grpSpPr>
          <a:xfrm>
            <a:off x="-294375" y="4181050"/>
            <a:ext cx="1523700" cy="1838025"/>
            <a:chOff x="-606600" y="680025"/>
            <a:chExt cx="1523700" cy="1838025"/>
          </a:xfrm>
        </p:grpSpPr>
        <p:cxnSp>
          <p:nvCxnSpPr>
            <p:cNvPr id="35" name="Google Shape;35;p3"/>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36" name="Google Shape;36;p3"/>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37" name="Google Shape;37;p3"/>
          <p:cNvSpPr/>
          <p:nvPr/>
        </p:nvSpPr>
        <p:spPr>
          <a:xfrm rot="-5400000">
            <a:off x="8621550" y="49425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3"/>
          <p:cNvGrpSpPr/>
          <p:nvPr/>
        </p:nvGrpSpPr>
        <p:grpSpPr>
          <a:xfrm>
            <a:off x="8383696" y="1522475"/>
            <a:ext cx="808847" cy="1008720"/>
            <a:chOff x="-405194" y="680025"/>
            <a:chExt cx="1322294" cy="1649043"/>
          </a:xfrm>
        </p:grpSpPr>
        <p:cxnSp>
          <p:nvCxnSpPr>
            <p:cNvPr id="39" name="Google Shape;39;p3"/>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40" name="Google Shape;40;p3"/>
            <p:cNvCxnSpPr/>
            <p:nvPr/>
          </p:nvCxnSpPr>
          <p:spPr>
            <a:xfrm rot="10800000" flipH="1">
              <a:off x="-405194" y="1336968"/>
              <a:ext cx="1040400" cy="992100"/>
            </a:xfrm>
            <a:prstGeom prst="straightConnector1">
              <a:avLst/>
            </a:prstGeom>
            <a:noFill/>
            <a:ln w="9525" cap="flat" cmpd="sng">
              <a:solidFill>
                <a:schemeClr val="dk1"/>
              </a:solidFill>
              <a:prstDash val="solid"/>
              <a:round/>
              <a:headEnd type="none" w="med" len="med"/>
              <a:tailEnd type="triangle" w="med" len="med"/>
            </a:ln>
          </p:spPr>
        </p:cxnSp>
      </p:grpSp>
      <p:cxnSp>
        <p:nvCxnSpPr>
          <p:cNvPr id="41" name="Google Shape;41;p3"/>
          <p:cNvCxnSpPr/>
          <p:nvPr/>
        </p:nvCxnSpPr>
        <p:spPr>
          <a:xfrm rot="10800000" flipH="1">
            <a:off x="-154125" y="2718600"/>
            <a:ext cx="1040400" cy="992100"/>
          </a:xfrm>
          <a:prstGeom prst="straightConnector1">
            <a:avLst/>
          </a:prstGeom>
          <a:noFill/>
          <a:ln w="9525" cap="flat" cmpd="sng">
            <a:solidFill>
              <a:schemeClr val="dk1"/>
            </a:solidFill>
            <a:prstDash val="solid"/>
            <a:round/>
            <a:headEnd type="none" w="med" len="med"/>
            <a:tailEnd type="triangle" w="med" len="med"/>
          </a:ln>
        </p:spPr>
      </p:cxnSp>
      <p:grpSp>
        <p:nvGrpSpPr>
          <p:cNvPr id="42" name="Google Shape;42;p3"/>
          <p:cNvGrpSpPr/>
          <p:nvPr/>
        </p:nvGrpSpPr>
        <p:grpSpPr>
          <a:xfrm>
            <a:off x="7066665" y="4850311"/>
            <a:ext cx="499500" cy="499500"/>
            <a:chOff x="6556465" y="4425948"/>
            <a:chExt cx="499500" cy="499500"/>
          </a:xfrm>
        </p:grpSpPr>
        <p:sp>
          <p:nvSpPr>
            <p:cNvPr id="43" name="Google Shape;43;p3"/>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3"/>
          <p:cNvGrpSpPr/>
          <p:nvPr/>
        </p:nvGrpSpPr>
        <p:grpSpPr>
          <a:xfrm>
            <a:off x="193015" y="2360423"/>
            <a:ext cx="499500" cy="499500"/>
            <a:chOff x="6556465" y="4425948"/>
            <a:chExt cx="499500" cy="499500"/>
          </a:xfrm>
        </p:grpSpPr>
        <p:sp>
          <p:nvSpPr>
            <p:cNvPr id="46" name="Google Shape;46;p3"/>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rot="-9001665">
              <a:off x="6623361" y="4492845"/>
              <a:ext cx="365707" cy="365707"/>
            </a:xfrm>
            <a:prstGeom prst="blockArc">
              <a:avLst>
                <a:gd name="adj1" fmla="val 11430462"/>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3"/>
          <p:cNvGrpSpPr/>
          <p:nvPr/>
        </p:nvGrpSpPr>
        <p:grpSpPr>
          <a:xfrm>
            <a:off x="8520590" y="541748"/>
            <a:ext cx="499500" cy="499500"/>
            <a:chOff x="6556465" y="4425948"/>
            <a:chExt cx="499500" cy="499500"/>
          </a:xfrm>
        </p:grpSpPr>
        <p:sp>
          <p:nvSpPr>
            <p:cNvPr id="49" name="Google Shape;49;p3"/>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rot="-9001665">
              <a:off x="6623361" y="4492845"/>
              <a:ext cx="365707" cy="365707"/>
            </a:xfrm>
            <a:prstGeom prst="blockArc">
              <a:avLst>
                <a:gd name="adj1" fmla="val 7586967"/>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3"/>
          <p:cNvSpPr/>
          <p:nvPr/>
        </p:nvSpPr>
        <p:spPr>
          <a:xfrm rot="-5400000">
            <a:off x="1987900" y="1380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rot="-5400000">
            <a:off x="1987888" y="47054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3"/>
        <p:cNvGrpSpPr/>
        <p:nvPr/>
      </p:nvGrpSpPr>
      <p:grpSpPr>
        <a:xfrm>
          <a:off x="0" y="0"/>
          <a:ext cx="0" cy="0"/>
          <a:chOff x="0" y="0"/>
          <a:chExt cx="0" cy="0"/>
        </a:xfrm>
      </p:grpSpPr>
      <p:sp>
        <p:nvSpPr>
          <p:cNvPr id="54" name="Google Shape;54;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4"/>
          <p:cNvSpPr txBox="1">
            <a:spLocks noGrp="1"/>
          </p:cNvSpPr>
          <p:nvPr>
            <p:ph type="body" idx="1"/>
          </p:nvPr>
        </p:nvSpPr>
        <p:spPr>
          <a:xfrm>
            <a:off x="720000" y="1063350"/>
            <a:ext cx="7704000" cy="405300"/>
          </a:xfrm>
          <a:prstGeom prst="rect">
            <a:avLst/>
          </a:prstGeom>
        </p:spPr>
        <p:txBody>
          <a:bodyPr spcFirstLastPara="1" wrap="square" lIns="91425" tIns="91425" rIns="91425" bIns="91425" anchor="t" anchorCtr="0">
            <a:noAutofit/>
          </a:bodyPr>
          <a:lstStyle>
            <a:lvl1pPr marL="457200" lvl="0" indent="-279400" rtl="0">
              <a:spcBef>
                <a:spcPts val="0"/>
              </a:spcBef>
              <a:spcAft>
                <a:spcPts val="0"/>
              </a:spcAft>
              <a:buSzPts val="800"/>
              <a:buFont typeface="Nunito Light"/>
              <a:buChar char="●"/>
              <a:defRPr/>
            </a:lvl1pPr>
            <a:lvl2pPr marL="914400" lvl="1" indent="-304800" rtl="0">
              <a:spcBef>
                <a:spcPts val="0"/>
              </a:spcBef>
              <a:spcAft>
                <a:spcPts val="0"/>
              </a:spcAft>
              <a:buSzPts val="1200"/>
              <a:buFont typeface="Nunito Light"/>
              <a:buChar char="○"/>
              <a:defRPr/>
            </a:lvl2pPr>
            <a:lvl3pPr marL="1371600" lvl="2" indent="-304800" rtl="0">
              <a:lnSpc>
                <a:spcPct val="115000"/>
              </a:lnSpc>
              <a:spcBef>
                <a:spcPts val="0"/>
              </a:spcBef>
              <a:spcAft>
                <a:spcPts val="0"/>
              </a:spcAft>
              <a:buClr>
                <a:srgbClr val="FFC800"/>
              </a:buClr>
              <a:buSzPts val="1200"/>
              <a:buFont typeface="Nunito Light"/>
              <a:buChar char="■"/>
              <a:defRPr/>
            </a:lvl3pPr>
            <a:lvl4pPr marL="1828800" lvl="3" indent="-304800" rtl="0">
              <a:lnSpc>
                <a:spcPct val="115000"/>
              </a:lnSpc>
              <a:spcBef>
                <a:spcPts val="1600"/>
              </a:spcBef>
              <a:spcAft>
                <a:spcPts val="0"/>
              </a:spcAft>
              <a:buClr>
                <a:srgbClr val="FFC800"/>
              </a:buClr>
              <a:buSzPts val="1200"/>
              <a:buFont typeface="Nunito Light"/>
              <a:buChar char="●"/>
              <a:defRPr/>
            </a:lvl4pPr>
            <a:lvl5pPr marL="2286000" lvl="4" indent="-304800" rtl="0">
              <a:lnSpc>
                <a:spcPct val="115000"/>
              </a:lnSpc>
              <a:spcBef>
                <a:spcPts val="1600"/>
              </a:spcBef>
              <a:spcAft>
                <a:spcPts val="0"/>
              </a:spcAft>
              <a:buClr>
                <a:srgbClr val="434343"/>
              </a:buClr>
              <a:buSzPts val="1200"/>
              <a:buFont typeface="Nunito Light"/>
              <a:buChar char="○"/>
              <a:defRPr/>
            </a:lvl5pPr>
            <a:lvl6pPr marL="2743200" lvl="5" indent="-304800" rtl="0">
              <a:lnSpc>
                <a:spcPct val="115000"/>
              </a:lnSpc>
              <a:spcBef>
                <a:spcPts val="1600"/>
              </a:spcBef>
              <a:spcAft>
                <a:spcPts val="0"/>
              </a:spcAft>
              <a:buClr>
                <a:srgbClr val="434343"/>
              </a:buClr>
              <a:buSzPts val="1200"/>
              <a:buFont typeface="Nunito Light"/>
              <a:buChar char="■"/>
              <a:defRPr/>
            </a:lvl6pPr>
            <a:lvl7pPr marL="3200400" lvl="6" indent="-304800" rtl="0">
              <a:lnSpc>
                <a:spcPct val="115000"/>
              </a:lnSpc>
              <a:spcBef>
                <a:spcPts val="1600"/>
              </a:spcBef>
              <a:spcAft>
                <a:spcPts val="0"/>
              </a:spcAft>
              <a:buClr>
                <a:srgbClr val="434343"/>
              </a:buClr>
              <a:buSzPts val="1200"/>
              <a:buFont typeface="Nunito Light"/>
              <a:buChar char="●"/>
              <a:defRPr/>
            </a:lvl7pPr>
            <a:lvl8pPr marL="3657600" lvl="7" indent="-304800" rtl="0">
              <a:lnSpc>
                <a:spcPct val="115000"/>
              </a:lnSpc>
              <a:spcBef>
                <a:spcPts val="1600"/>
              </a:spcBef>
              <a:spcAft>
                <a:spcPts val="0"/>
              </a:spcAft>
              <a:buClr>
                <a:srgbClr val="434343"/>
              </a:buClr>
              <a:buSzPts val="1200"/>
              <a:buFont typeface="Nunito Light"/>
              <a:buChar char="○"/>
              <a:defRPr/>
            </a:lvl8pPr>
            <a:lvl9pPr marL="4114800" lvl="8" indent="-304800" rtl="0">
              <a:lnSpc>
                <a:spcPct val="115000"/>
              </a:lnSpc>
              <a:spcBef>
                <a:spcPts val="1600"/>
              </a:spcBef>
              <a:spcAft>
                <a:spcPts val="1600"/>
              </a:spcAft>
              <a:buClr>
                <a:srgbClr val="434343"/>
              </a:buClr>
              <a:buSzPts val="1200"/>
              <a:buFont typeface="Nunito Light"/>
              <a:buChar char="■"/>
              <a:defRPr/>
            </a:lvl9pPr>
          </a:lstStyle>
          <a:p>
            <a:endParaRPr/>
          </a:p>
        </p:txBody>
      </p:sp>
      <p:cxnSp>
        <p:nvCxnSpPr>
          <p:cNvPr id="56" name="Google Shape;56;p4"/>
          <p:cNvCxnSpPr/>
          <p:nvPr/>
        </p:nvCxnSpPr>
        <p:spPr>
          <a:xfrm rot="10800000" flipH="1">
            <a:off x="-327175" y="-265787"/>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57" name="Google Shape;57;p4"/>
          <p:cNvCxnSpPr/>
          <p:nvPr/>
        </p:nvCxnSpPr>
        <p:spPr>
          <a:xfrm rot="10800000" flipH="1">
            <a:off x="7231475" y="26825"/>
            <a:ext cx="418200" cy="418200"/>
          </a:xfrm>
          <a:prstGeom prst="straightConnector1">
            <a:avLst/>
          </a:prstGeom>
          <a:noFill/>
          <a:ln w="9525" cap="flat" cmpd="sng">
            <a:solidFill>
              <a:schemeClr val="dk1"/>
            </a:solidFill>
            <a:prstDash val="solid"/>
            <a:round/>
            <a:headEnd type="none" w="med" len="med"/>
            <a:tailEnd type="triangle" w="med" len="med"/>
          </a:ln>
        </p:spPr>
      </p:cxnSp>
      <p:grpSp>
        <p:nvGrpSpPr>
          <p:cNvPr id="58" name="Google Shape;58;p4"/>
          <p:cNvGrpSpPr/>
          <p:nvPr/>
        </p:nvGrpSpPr>
        <p:grpSpPr>
          <a:xfrm>
            <a:off x="8592750" y="684825"/>
            <a:ext cx="1523700" cy="1838025"/>
            <a:chOff x="-606600" y="680025"/>
            <a:chExt cx="1523700" cy="1838025"/>
          </a:xfrm>
        </p:grpSpPr>
        <p:cxnSp>
          <p:nvCxnSpPr>
            <p:cNvPr id="59" name="Google Shape;59;p4"/>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60" name="Google Shape;60;p4"/>
            <p:cNvCxnSpPr/>
            <p:nvPr/>
          </p:nvCxnSpPr>
          <p:spPr>
            <a:xfrm rot="10800000" flipH="1">
              <a:off x="-606600" y="2054550"/>
              <a:ext cx="463500" cy="463500"/>
            </a:xfrm>
            <a:prstGeom prst="straightConnector1">
              <a:avLst/>
            </a:prstGeom>
            <a:noFill/>
            <a:ln w="9525" cap="flat" cmpd="sng">
              <a:solidFill>
                <a:schemeClr val="dk1"/>
              </a:solidFill>
              <a:prstDash val="solid"/>
              <a:round/>
              <a:headEnd type="none" w="med" len="med"/>
              <a:tailEnd type="triangle" w="med" len="med"/>
            </a:ln>
          </p:spPr>
        </p:cxnSp>
      </p:grpSp>
      <p:grpSp>
        <p:nvGrpSpPr>
          <p:cNvPr id="61" name="Google Shape;61;p4"/>
          <p:cNvGrpSpPr/>
          <p:nvPr/>
        </p:nvGrpSpPr>
        <p:grpSpPr>
          <a:xfrm>
            <a:off x="7394375" y="4253425"/>
            <a:ext cx="1523700" cy="1838025"/>
            <a:chOff x="-606600" y="680025"/>
            <a:chExt cx="1523700" cy="1838025"/>
          </a:xfrm>
        </p:grpSpPr>
        <p:cxnSp>
          <p:nvCxnSpPr>
            <p:cNvPr id="62" name="Google Shape;62;p4"/>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63" name="Google Shape;63;p4"/>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64" name="Google Shape;64;p4"/>
          <p:cNvGrpSpPr/>
          <p:nvPr/>
        </p:nvGrpSpPr>
        <p:grpSpPr>
          <a:xfrm>
            <a:off x="-887525" y="976138"/>
            <a:ext cx="1523700" cy="1838025"/>
            <a:chOff x="-606600" y="680025"/>
            <a:chExt cx="1523700" cy="1838025"/>
          </a:xfrm>
        </p:grpSpPr>
        <p:cxnSp>
          <p:nvCxnSpPr>
            <p:cNvPr id="65" name="Google Shape;65;p4"/>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66" name="Google Shape;66;p4"/>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67" name="Google Shape;67;p4"/>
          <p:cNvGrpSpPr/>
          <p:nvPr/>
        </p:nvGrpSpPr>
        <p:grpSpPr>
          <a:xfrm>
            <a:off x="8644490" y="-186677"/>
            <a:ext cx="499500" cy="499500"/>
            <a:chOff x="6556465" y="4425948"/>
            <a:chExt cx="499500" cy="499500"/>
          </a:xfrm>
        </p:grpSpPr>
        <p:sp>
          <p:nvSpPr>
            <p:cNvPr id="68" name="Google Shape;68;p4"/>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rot="-9001665">
              <a:off x="6623361" y="4492845"/>
              <a:ext cx="365707" cy="365707"/>
            </a:xfrm>
            <a:prstGeom prst="blockArc">
              <a:avLst>
                <a:gd name="adj1" fmla="val 10386459"/>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4"/>
          <p:cNvGrpSpPr/>
          <p:nvPr/>
        </p:nvGrpSpPr>
        <p:grpSpPr>
          <a:xfrm>
            <a:off x="-10" y="4699648"/>
            <a:ext cx="499500" cy="499500"/>
            <a:chOff x="6556465" y="4425948"/>
            <a:chExt cx="499500" cy="499500"/>
          </a:xfrm>
        </p:grpSpPr>
        <p:sp>
          <p:nvSpPr>
            <p:cNvPr id="71" name="Google Shape;71;p4"/>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rot="-9001665">
              <a:off x="6623361" y="4492845"/>
              <a:ext cx="365707" cy="365707"/>
            </a:xfrm>
            <a:prstGeom prst="blockArc">
              <a:avLst>
                <a:gd name="adj1" fmla="val 7655472"/>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5"/>
          <p:cNvSpPr txBox="1">
            <a:spLocks noGrp="1"/>
          </p:cNvSpPr>
          <p:nvPr>
            <p:ph type="subTitle" idx="1"/>
          </p:nvPr>
        </p:nvSpPr>
        <p:spPr>
          <a:xfrm>
            <a:off x="4291975" y="3098025"/>
            <a:ext cx="2781600" cy="1361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Char char="●"/>
              <a:defRPr sz="1400" b="0">
                <a:latin typeface="Dosis Medium"/>
                <a:ea typeface="Dosis Medium"/>
                <a:cs typeface="Dosis Medium"/>
                <a:sym typeface="Dosis Medium"/>
              </a:defRPr>
            </a:lvl1pPr>
            <a:lvl2pPr lvl="1" algn="ctr" rtl="0">
              <a:lnSpc>
                <a:spcPct val="100000"/>
              </a:lnSpc>
              <a:spcBef>
                <a:spcPts val="0"/>
              </a:spcBef>
              <a:spcAft>
                <a:spcPts val="0"/>
              </a:spcAft>
              <a:buSzPts val="2800"/>
              <a:buChar char="○"/>
              <a:defRPr sz="2800"/>
            </a:lvl2pPr>
            <a:lvl3pPr lvl="2" algn="ctr" rtl="0">
              <a:lnSpc>
                <a:spcPct val="100000"/>
              </a:lnSpc>
              <a:spcBef>
                <a:spcPts val="0"/>
              </a:spcBef>
              <a:spcAft>
                <a:spcPts val="0"/>
              </a:spcAft>
              <a:buSzPts val="2800"/>
              <a:buChar char="■"/>
              <a:defRPr sz="2800"/>
            </a:lvl3pPr>
            <a:lvl4pPr lvl="3" algn="ctr" rtl="0">
              <a:lnSpc>
                <a:spcPct val="100000"/>
              </a:lnSpc>
              <a:spcBef>
                <a:spcPts val="0"/>
              </a:spcBef>
              <a:spcAft>
                <a:spcPts val="0"/>
              </a:spcAft>
              <a:buSzPts val="2800"/>
              <a:buChar char="●"/>
              <a:defRPr sz="2800"/>
            </a:lvl4pPr>
            <a:lvl5pPr lvl="4" algn="ctr" rtl="0">
              <a:lnSpc>
                <a:spcPct val="100000"/>
              </a:lnSpc>
              <a:spcBef>
                <a:spcPts val="0"/>
              </a:spcBef>
              <a:spcAft>
                <a:spcPts val="0"/>
              </a:spcAft>
              <a:buSzPts val="2800"/>
              <a:buChar char="○"/>
              <a:defRPr sz="2800"/>
            </a:lvl5pPr>
            <a:lvl6pPr lvl="5" algn="ctr" rtl="0">
              <a:lnSpc>
                <a:spcPct val="100000"/>
              </a:lnSpc>
              <a:spcBef>
                <a:spcPts val="0"/>
              </a:spcBef>
              <a:spcAft>
                <a:spcPts val="0"/>
              </a:spcAft>
              <a:buSzPts val="2800"/>
              <a:buChar char="■"/>
              <a:defRPr sz="2800"/>
            </a:lvl6pPr>
            <a:lvl7pPr lvl="6" algn="ctr" rtl="0">
              <a:lnSpc>
                <a:spcPct val="100000"/>
              </a:lnSpc>
              <a:spcBef>
                <a:spcPts val="0"/>
              </a:spcBef>
              <a:spcAft>
                <a:spcPts val="0"/>
              </a:spcAft>
              <a:buSzPts val="2800"/>
              <a:buChar char="●"/>
              <a:defRPr sz="2800"/>
            </a:lvl7pPr>
            <a:lvl8pPr lvl="7" algn="ctr" rtl="0">
              <a:lnSpc>
                <a:spcPct val="100000"/>
              </a:lnSpc>
              <a:spcBef>
                <a:spcPts val="0"/>
              </a:spcBef>
              <a:spcAft>
                <a:spcPts val="0"/>
              </a:spcAft>
              <a:buSzPts val="2800"/>
              <a:buChar char="○"/>
              <a:defRPr sz="2800"/>
            </a:lvl8pPr>
            <a:lvl9pPr lvl="8" algn="ctr" rtl="0">
              <a:lnSpc>
                <a:spcPct val="100000"/>
              </a:lnSpc>
              <a:spcBef>
                <a:spcPts val="0"/>
              </a:spcBef>
              <a:spcAft>
                <a:spcPts val="0"/>
              </a:spcAft>
              <a:buSzPts val="2800"/>
              <a:buChar char="■"/>
              <a:defRPr sz="2800"/>
            </a:lvl9pPr>
          </a:lstStyle>
          <a:p>
            <a:endParaRPr/>
          </a:p>
        </p:txBody>
      </p:sp>
      <p:sp>
        <p:nvSpPr>
          <p:cNvPr id="76" name="Google Shape;76;p5"/>
          <p:cNvSpPr txBox="1">
            <a:spLocks noGrp="1"/>
          </p:cNvSpPr>
          <p:nvPr>
            <p:ph type="subTitle" idx="2"/>
          </p:nvPr>
        </p:nvSpPr>
        <p:spPr>
          <a:xfrm>
            <a:off x="4291975" y="1395625"/>
            <a:ext cx="2781600" cy="13614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400"/>
              <a:buChar char="●"/>
              <a:defRPr sz="1400" b="0">
                <a:latin typeface="Dosis Medium"/>
                <a:ea typeface="Dosis Medium"/>
                <a:cs typeface="Dosis Medium"/>
                <a:sym typeface="Dosis Medium"/>
              </a:defRPr>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77" name="Google Shape;77;p5"/>
          <p:cNvSpPr txBox="1">
            <a:spLocks noGrp="1"/>
          </p:cNvSpPr>
          <p:nvPr>
            <p:ph type="subTitle" idx="3"/>
          </p:nvPr>
        </p:nvSpPr>
        <p:spPr>
          <a:xfrm>
            <a:off x="2637650" y="1395625"/>
            <a:ext cx="1654500" cy="499800"/>
          </a:xfrm>
          <a:prstGeom prst="rect">
            <a:avLst/>
          </a:prstGeom>
        </p:spPr>
        <p:txBody>
          <a:bodyPr spcFirstLastPara="1" wrap="square" lIns="91425" tIns="91425" rIns="91425" bIns="91425" anchor="b" anchorCtr="0">
            <a:noAutofit/>
          </a:bodyPr>
          <a:lstStyle>
            <a:lvl1pPr lvl="0">
              <a:spcBef>
                <a:spcPts val="0"/>
              </a:spcBef>
              <a:spcAft>
                <a:spcPts val="0"/>
              </a:spcAft>
              <a:buSzPts val="2400"/>
              <a:buFont typeface="Bebas Neue"/>
              <a:buNone/>
              <a:defRPr sz="2000">
                <a:latin typeface="Raleway Medium"/>
                <a:ea typeface="Raleway Medium"/>
                <a:cs typeface="Raleway Medium"/>
                <a:sym typeface="Raleway Medium"/>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a:endParaRPr/>
          </a:p>
        </p:txBody>
      </p:sp>
      <p:sp>
        <p:nvSpPr>
          <p:cNvPr id="78" name="Google Shape;78;p5"/>
          <p:cNvSpPr txBox="1">
            <a:spLocks noGrp="1"/>
          </p:cNvSpPr>
          <p:nvPr>
            <p:ph type="subTitle" idx="4"/>
          </p:nvPr>
        </p:nvSpPr>
        <p:spPr>
          <a:xfrm>
            <a:off x="2637650" y="3098025"/>
            <a:ext cx="1654500" cy="499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Raleway Medium"/>
                <a:ea typeface="Raleway Medium"/>
                <a:cs typeface="Raleway Medium"/>
                <a:sym typeface="Raleway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79" name="Google Shape;79;p5"/>
          <p:cNvCxnSpPr/>
          <p:nvPr/>
        </p:nvCxnSpPr>
        <p:spPr>
          <a:xfrm rot="10800000" flipH="1">
            <a:off x="-327175" y="1391563"/>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80" name="Google Shape;80;p5"/>
          <p:cNvCxnSpPr/>
          <p:nvPr/>
        </p:nvCxnSpPr>
        <p:spPr>
          <a:xfrm rot="10800000" flipH="1">
            <a:off x="7231475" y="26825"/>
            <a:ext cx="418200" cy="418200"/>
          </a:xfrm>
          <a:prstGeom prst="straightConnector1">
            <a:avLst/>
          </a:prstGeom>
          <a:noFill/>
          <a:ln w="9525" cap="flat" cmpd="sng">
            <a:solidFill>
              <a:schemeClr val="dk1"/>
            </a:solidFill>
            <a:prstDash val="solid"/>
            <a:round/>
            <a:headEnd type="none" w="med" len="med"/>
            <a:tailEnd type="triangle" w="med" len="med"/>
          </a:ln>
        </p:spPr>
      </p:cxnSp>
      <p:grpSp>
        <p:nvGrpSpPr>
          <p:cNvPr id="81" name="Google Shape;81;p5"/>
          <p:cNvGrpSpPr/>
          <p:nvPr/>
        </p:nvGrpSpPr>
        <p:grpSpPr>
          <a:xfrm>
            <a:off x="8592750" y="2170725"/>
            <a:ext cx="1523700" cy="1838025"/>
            <a:chOff x="-606600" y="680025"/>
            <a:chExt cx="1523700" cy="1838025"/>
          </a:xfrm>
        </p:grpSpPr>
        <p:cxnSp>
          <p:nvCxnSpPr>
            <p:cNvPr id="82" name="Google Shape;82;p5"/>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83" name="Google Shape;83;p5"/>
            <p:cNvCxnSpPr/>
            <p:nvPr/>
          </p:nvCxnSpPr>
          <p:spPr>
            <a:xfrm rot="10800000" flipH="1">
              <a:off x="-606600" y="2054550"/>
              <a:ext cx="463500" cy="463500"/>
            </a:xfrm>
            <a:prstGeom prst="straightConnector1">
              <a:avLst/>
            </a:prstGeom>
            <a:noFill/>
            <a:ln w="9525" cap="flat" cmpd="sng">
              <a:solidFill>
                <a:schemeClr val="dk1"/>
              </a:solidFill>
              <a:prstDash val="solid"/>
              <a:round/>
              <a:headEnd type="none" w="med" len="med"/>
              <a:tailEnd type="triangle" w="med" len="med"/>
            </a:ln>
          </p:spPr>
        </p:cxnSp>
      </p:grpSp>
      <p:grpSp>
        <p:nvGrpSpPr>
          <p:cNvPr id="84" name="Google Shape;84;p5"/>
          <p:cNvGrpSpPr/>
          <p:nvPr/>
        </p:nvGrpSpPr>
        <p:grpSpPr>
          <a:xfrm>
            <a:off x="3186350" y="4611825"/>
            <a:ext cx="1040400" cy="1333100"/>
            <a:chOff x="-123300" y="680025"/>
            <a:chExt cx="1040400" cy="1333100"/>
          </a:xfrm>
        </p:grpSpPr>
        <p:cxnSp>
          <p:nvCxnSpPr>
            <p:cNvPr id="85" name="Google Shape;85;p5"/>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86" name="Google Shape;86;p5"/>
            <p:cNvCxnSpPr/>
            <p:nvPr/>
          </p:nvCxnSpPr>
          <p:spPr>
            <a:xfrm rot="10800000" flipH="1">
              <a:off x="-123300" y="1021025"/>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87" name="Google Shape;87;p5"/>
          <p:cNvGrpSpPr/>
          <p:nvPr/>
        </p:nvGrpSpPr>
        <p:grpSpPr>
          <a:xfrm>
            <a:off x="-887525" y="2633488"/>
            <a:ext cx="1523700" cy="1838025"/>
            <a:chOff x="-606600" y="680025"/>
            <a:chExt cx="1523700" cy="1838025"/>
          </a:xfrm>
        </p:grpSpPr>
        <p:cxnSp>
          <p:nvCxnSpPr>
            <p:cNvPr id="88" name="Google Shape;88;p5"/>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89" name="Google Shape;89;p5"/>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90" name="Google Shape;90;p5"/>
          <p:cNvGrpSpPr/>
          <p:nvPr/>
        </p:nvGrpSpPr>
        <p:grpSpPr>
          <a:xfrm>
            <a:off x="8592740" y="1146823"/>
            <a:ext cx="499500" cy="499500"/>
            <a:chOff x="6556465" y="4425948"/>
            <a:chExt cx="499500" cy="499500"/>
          </a:xfrm>
        </p:grpSpPr>
        <p:sp>
          <p:nvSpPr>
            <p:cNvPr id="91" name="Google Shape;91;p5"/>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9001665">
              <a:off x="6623361" y="4492845"/>
              <a:ext cx="365707" cy="365707"/>
            </a:xfrm>
            <a:prstGeom prst="blockArc">
              <a:avLst>
                <a:gd name="adj1" fmla="val 10386459"/>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5"/>
          <p:cNvGrpSpPr/>
          <p:nvPr/>
        </p:nvGrpSpPr>
        <p:grpSpPr>
          <a:xfrm>
            <a:off x="-10" y="-13827"/>
            <a:ext cx="499500" cy="499500"/>
            <a:chOff x="6556465" y="4425948"/>
            <a:chExt cx="499500" cy="499500"/>
          </a:xfrm>
        </p:grpSpPr>
        <p:sp>
          <p:nvSpPr>
            <p:cNvPr id="94" name="Google Shape;94;p5"/>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9001665">
              <a:off x="6623361" y="4492845"/>
              <a:ext cx="365707" cy="365707"/>
            </a:xfrm>
            <a:prstGeom prst="blockArc">
              <a:avLst>
                <a:gd name="adj1" fmla="val 7655472"/>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98" name="Google Shape;98;p6"/>
          <p:cNvCxnSpPr/>
          <p:nvPr/>
        </p:nvCxnSpPr>
        <p:spPr>
          <a:xfrm rot="10800000" flipH="1">
            <a:off x="-327175" y="-265787"/>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99" name="Google Shape;99;p6"/>
          <p:cNvCxnSpPr/>
          <p:nvPr/>
        </p:nvCxnSpPr>
        <p:spPr>
          <a:xfrm rot="10800000" flipH="1">
            <a:off x="7231475" y="26825"/>
            <a:ext cx="418200" cy="418200"/>
          </a:xfrm>
          <a:prstGeom prst="straightConnector1">
            <a:avLst/>
          </a:prstGeom>
          <a:noFill/>
          <a:ln w="9525" cap="flat" cmpd="sng">
            <a:solidFill>
              <a:schemeClr val="dk1"/>
            </a:solidFill>
            <a:prstDash val="solid"/>
            <a:round/>
            <a:headEnd type="none" w="med" len="med"/>
            <a:tailEnd type="triangle" w="med" len="med"/>
          </a:ln>
        </p:spPr>
      </p:cxnSp>
      <p:grpSp>
        <p:nvGrpSpPr>
          <p:cNvPr id="100" name="Google Shape;100;p6"/>
          <p:cNvGrpSpPr/>
          <p:nvPr/>
        </p:nvGrpSpPr>
        <p:grpSpPr>
          <a:xfrm>
            <a:off x="7394375" y="4253425"/>
            <a:ext cx="1523700" cy="1838025"/>
            <a:chOff x="-606600" y="680025"/>
            <a:chExt cx="1523700" cy="1838025"/>
          </a:xfrm>
        </p:grpSpPr>
        <p:cxnSp>
          <p:nvCxnSpPr>
            <p:cNvPr id="101" name="Google Shape;101;p6"/>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02" name="Google Shape;102;p6"/>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103" name="Google Shape;103;p6"/>
          <p:cNvGrpSpPr/>
          <p:nvPr/>
        </p:nvGrpSpPr>
        <p:grpSpPr>
          <a:xfrm>
            <a:off x="-795600" y="2614438"/>
            <a:ext cx="1523700" cy="1838025"/>
            <a:chOff x="-606600" y="680025"/>
            <a:chExt cx="1523700" cy="1838025"/>
          </a:xfrm>
        </p:grpSpPr>
        <p:cxnSp>
          <p:nvCxnSpPr>
            <p:cNvPr id="104" name="Google Shape;104;p6"/>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05" name="Google Shape;105;p6"/>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106" name="Google Shape;106;p6"/>
          <p:cNvGrpSpPr/>
          <p:nvPr/>
        </p:nvGrpSpPr>
        <p:grpSpPr>
          <a:xfrm>
            <a:off x="8592740" y="684823"/>
            <a:ext cx="499500" cy="499500"/>
            <a:chOff x="6556465" y="4425948"/>
            <a:chExt cx="499500" cy="499500"/>
          </a:xfrm>
        </p:grpSpPr>
        <p:sp>
          <p:nvSpPr>
            <p:cNvPr id="107" name="Google Shape;107;p6"/>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9001665">
              <a:off x="6623361" y="4492845"/>
              <a:ext cx="365707" cy="365707"/>
            </a:xfrm>
            <a:prstGeom prst="blockArc">
              <a:avLst>
                <a:gd name="adj1" fmla="val 10386459"/>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6"/>
          <p:cNvGrpSpPr/>
          <p:nvPr/>
        </p:nvGrpSpPr>
        <p:grpSpPr>
          <a:xfrm>
            <a:off x="1619240" y="4794898"/>
            <a:ext cx="499500" cy="499500"/>
            <a:chOff x="6556465" y="4425948"/>
            <a:chExt cx="499500" cy="499500"/>
          </a:xfrm>
        </p:grpSpPr>
        <p:sp>
          <p:nvSpPr>
            <p:cNvPr id="110" name="Google Shape;110;p6"/>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9001665">
              <a:off x="6623361" y="4492845"/>
              <a:ext cx="365707" cy="365707"/>
            </a:xfrm>
            <a:prstGeom prst="blockArc">
              <a:avLst>
                <a:gd name="adj1" fmla="val 7655472"/>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6"/>
          <p:cNvSpPr/>
          <p:nvPr/>
        </p:nvSpPr>
        <p:spPr>
          <a:xfrm rot="-5400000">
            <a:off x="6426550" y="1380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5400000">
            <a:off x="6426538" y="47054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54"/>
        <p:cNvGrpSpPr/>
        <p:nvPr/>
      </p:nvGrpSpPr>
      <p:grpSpPr>
        <a:xfrm>
          <a:off x="0" y="0"/>
          <a:ext cx="0" cy="0"/>
          <a:chOff x="0" y="0"/>
          <a:chExt cx="0" cy="0"/>
        </a:xfrm>
      </p:grpSpPr>
      <p:sp>
        <p:nvSpPr>
          <p:cNvPr id="155" name="Google Shape;155;p9"/>
          <p:cNvSpPr txBox="1">
            <a:spLocks noGrp="1"/>
          </p:cNvSpPr>
          <p:nvPr>
            <p:ph type="title"/>
          </p:nvPr>
        </p:nvSpPr>
        <p:spPr>
          <a:xfrm>
            <a:off x="2336200" y="1686325"/>
            <a:ext cx="4212000" cy="780600"/>
          </a:xfrm>
          <a:prstGeom prst="rect">
            <a:avLst/>
          </a:prstGeom>
        </p:spPr>
        <p:txBody>
          <a:bodyPr spcFirstLastPara="1" wrap="square" lIns="91425" tIns="91425" rIns="91425" bIns="91425" anchor="b" anchorCtr="0">
            <a:noAutofit/>
          </a:bodyPr>
          <a:lstStyle>
            <a:lvl1pPr lvl="0" algn="l" rtl="0">
              <a:lnSpc>
                <a:spcPct val="115000"/>
              </a:lnSpc>
              <a:spcBef>
                <a:spcPts val="0"/>
              </a:spcBef>
              <a:spcAft>
                <a:spcPts val="0"/>
              </a:spcAft>
              <a:buSzPts val="2800"/>
              <a:buNone/>
              <a:defRPr sz="4000" b="1">
                <a:latin typeface="Raleway"/>
                <a:ea typeface="Raleway"/>
                <a:cs typeface="Raleway"/>
                <a:sym typeface="Raleway"/>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6" name="Google Shape;156;p9"/>
          <p:cNvSpPr txBox="1">
            <a:spLocks noGrp="1"/>
          </p:cNvSpPr>
          <p:nvPr>
            <p:ph type="subTitle" idx="1"/>
          </p:nvPr>
        </p:nvSpPr>
        <p:spPr>
          <a:xfrm>
            <a:off x="2336200" y="2466900"/>
            <a:ext cx="4212000" cy="1186800"/>
          </a:xfrm>
          <a:prstGeom prst="rect">
            <a:avLst/>
          </a:prstGeom>
          <a:solidFill>
            <a:srgbClr val="FFFFFF">
              <a:alpha val="26249"/>
            </a:srgbClr>
          </a:solidFill>
        </p:spPr>
        <p:txBody>
          <a:bodyPr spcFirstLastPara="1" wrap="square" lIns="91425" tIns="91425" rIns="91425" bIns="91425" anchor="ctr" anchorCtr="0">
            <a:noAutofit/>
          </a:bodyPr>
          <a:lstStyle>
            <a:lvl1pPr lvl="0" algn="l" rtl="0">
              <a:spcBef>
                <a:spcPts val="0"/>
              </a:spcBef>
              <a:spcAft>
                <a:spcPts val="0"/>
              </a:spcAft>
              <a:buSzPts val="1400"/>
              <a:buNone/>
              <a:defRPr sz="1600">
                <a:latin typeface="Dosis Medium"/>
                <a:ea typeface="Dosis Medium"/>
                <a:cs typeface="Dosis Medium"/>
                <a:sym typeface="Dosis Medium"/>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7" name="Google Shape;157;p9"/>
          <p:cNvSpPr/>
          <p:nvPr/>
        </p:nvSpPr>
        <p:spPr>
          <a:xfrm rot="-5400000">
            <a:off x="5690725" y="-28200"/>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9"/>
          <p:cNvGrpSpPr/>
          <p:nvPr/>
        </p:nvGrpSpPr>
        <p:grpSpPr>
          <a:xfrm>
            <a:off x="6956882" y="-530308"/>
            <a:ext cx="828457" cy="1073553"/>
            <a:chOff x="-606600" y="945769"/>
            <a:chExt cx="1213324" cy="1572281"/>
          </a:xfrm>
        </p:grpSpPr>
        <p:cxnSp>
          <p:nvCxnSpPr>
            <p:cNvPr id="159" name="Google Shape;159;p9"/>
            <p:cNvCxnSpPr/>
            <p:nvPr/>
          </p:nvCxnSpPr>
          <p:spPr>
            <a:xfrm rot="10800000" flipH="1">
              <a:off x="-433676" y="945769"/>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60" name="Google Shape;160;p9"/>
            <p:cNvCxnSpPr/>
            <p:nvPr/>
          </p:nvCxnSpPr>
          <p:spPr>
            <a:xfrm rot="10800000" flipH="1">
              <a:off x="-606600" y="1789950"/>
              <a:ext cx="761100" cy="728100"/>
            </a:xfrm>
            <a:prstGeom prst="straightConnector1">
              <a:avLst/>
            </a:prstGeom>
            <a:noFill/>
            <a:ln w="9525" cap="flat" cmpd="sng">
              <a:solidFill>
                <a:schemeClr val="dk1"/>
              </a:solidFill>
              <a:prstDash val="solid"/>
              <a:round/>
              <a:headEnd type="none" w="med" len="med"/>
              <a:tailEnd type="triangle" w="med" len="med"/>
            </a:ln>
          </p:spPr>
        </p:cxnSp>
      </p:grpSp>
      <p:cxnSp>
        <p:nvCxnSpPr>
          <p:cNvPr id="161" name="Google Shape;161;p9"/>
          <p:cNvCxnSpPr/>
          <p:nvPr/>
        </p:nvCxnSpPr>
        <p:spPr>
          <a:xfrm rot="10800000" flipH="1">
            <a:off x="8622125" y="2740425"/>
            <a:ext cx="444300" cy="383400"/>
          </a:xfrm>
          <a:prstGeom prst="straightConnector1">
            <a:avLst/>
          </a:prstGeom>
          <a:noFill/>
          <a:ln w="9525" cap="flat" cmpd="sng">
            <a:solidFill>
              <a:schemeClr val="dk1"/>
            </a:solidFill>
            <a:prstDash val="solid"/>
            <a:round/>
            <a:headEnd type="none" w="med" len="med"/>
            <a:tailEnd type="triangle" w="med" len="med"/>
          </a:ln>
        </p:spPr>
      </p:cxnSp>
      <p:cxnSp>
        <p:nvCxnSpPr>
          <p:cNvPr id="162" name="Google Shape;162;p9"/>
          <p:cNvCxnSpPr/>
          <p:nvPr/>
        </p:nvCxnSpPr>
        <p:spPr>
          <a:xfrm rot="10800000" flipH="1">
            <a:off x="193025" y="47200"/>
            <a:ext cx="1040400" cy="992100"/>
          </a:xfrm>
          <a:prstGeom prst="straightConnector1">
            <a:avLst/>
          </a:prstGeom>
          <a:noFill/>
          <a:ln w="9525" cap="flat" cmpd="sng">
            <a:solidFill>
              <a:schemeClr val="dk1"/>
            </a:solidFill>
            <a:prstDash val="solid"/>
            <a:round/>
            <a:headEnd type="none" w="med" len="med"/>
            <a:tailEnd type="triangle" w="med" len="med"/>
          </a:ln>
        </p:spPr>
      </p:cxnSp>
      <p:sp>
        <p:nvSpPr>
          <p:cNvPr id="163" name="Google Shape;163;p9"/>
          <p:cNvSpPr/>
          <p:nvPr/>
        </p:nvSpPr>
        <p:spPr>
          <a:xfrm rot="-5400000">
            <a:off x="221213" y="38289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4" name="Google Shape;164;p9"/>
          <p:cNvCxnSpPr/>
          <p:nvPr/>
        </p:nvCxnSpPr>
        <p:spPr>
          <a:xfrm rot="10800000" flipH="1">
            <a:off x="0" y="4621138"/>
            <a:ext cx="1040400" cy="992100"/>
          </a:xfrm>
          <a:prstGeom prst="straightConnector1">
            <a:avLst/>
          </a:prstGeom>
          <a:noFill/>
          <a:ln w="9525" cap="flat" cmpd="sng">
            <a:solidFill>
              <a:schemeClr val="dk1"/>
            </a:solidFill>
            <a:prstDash val="solid"/>
            <a:round/>
            <a:headEnd type="none" w="med" len="med"/>
            <a:tailEnd type="triangle" w="med" len="med"/>
          </a:ln>
        </p:spPr>
      </p:cxnSp>
      <p:grpSp>
        <p:nvGrpSpPr>
          <p:cNvPr id="165" name="Google Shape;165;p9"/>
          <p:cNvGrpSpPr/>
          <p:nvPr/>
        </p:nvGrpSpPr>
        <p:grpSpPr>
          <a:xfrm>
            <a:off x="8343015" y="4762123"/>
            <a:ext cx="499500" cy="499500"/>
            <a:chOff x="6556465" y="4425948"/>
            <a:chExt cx="499500" cy="499500"/>
          </a:xfrm>
        </p:grpSpPr>
        <p:sp>
          <p:nvSpPr>
            <p:cNvPr id="166" name="Google Shape;166;p9"/>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 name="Google Shape;168;p9"/>
          <p:cNvGrpSpPr/>
          <p:nvPr/>
        </p:nvGrpSpPr>
        <p:grpSpPr>
          <a:xfrm>
            <a:off x="-733583" y="1565705"/>
            <a:ext cx="1200371" cy="1447996"/>
            <a:chOff x="-606600" y="680025"/>
            <a:chExt cx="1523700" cy="1838025"/>
          </a:xfrm>
        </p:grpSpPr>
        <p:cxnSp>
          <p:nvCxnSpPr>
            <p:cNvPr id="169" name="Google Shape;169;p9"/>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70" name="Google Shape;170;p9"/>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171" name="Google Shape;171;p9"/>
          <p:cNvGrpSpPr/>
          <p:nvPr/>
        </p:nvGrpSpPr>
        <p:grpSpPr>
          <a:xfrm>
            <a:off x="6332500" y="4611825"/>
            <a:ext cx="1082850" cy="1415063"/>
            <a:chOff x="-165750" y="680025"/>
            <a:chExt cx="1082850" cy="1415063"/>
          </a:xfrm>
        </p:grpSpPr>
        <p:cxnSp>
          <p:nvCxnSpPr>
            <p:cNvPr id="172" name="Google Shape;172;p9"/>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73" name="Google Shape;173;p9"/>
            <p:cNvCxnSpPr/>
            <p:nvPr/>
          </p:nvCxnSpPr>
          <p:spPr>
            <a:xfrm rot="10800000" flipH="1">
              <a:off x="-165750" y="1102988"/>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174" name="Google Shape;174;p9"/>
          <p:cNvSpPr/>
          <p:nvPr/>
        </p:nvSpPr>
        <p:spPr>
          <a:xfrm rot="-5400000">
            <a:off x="6005713" y="4687113"/>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 name="Google Shape;175;p9"/>
          <p:cNvGrpSpPr/>
          <p:nvPr/>
        </p:nvGrpSpPr>
        <p:grpSpPr>
          <a:xfrm>
            <a:off x="1918413" y="4278825"/>
            <a:ext cx="885392" cy="1131565"/>
            <a:chOff x="-364962" y="680025"/>
            <a:chExt cx="1282062" cy="1638525"/>
          </a:xfrm>
        </p:grpSpPr>
        <p:cxnSp>
          <p:nvCxnSpPr>
            <p:cNvPr id="176" name="Google Shape;176;p9"/>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77" name="Google Shape;177;p9"/>
            <p:cNvCxnSpPr/>
            <p:nvPr/>
          </p:nvCxnSpPr>
          <p:spPr>
            <a:xfrm rot="10800000" flipH="1">
              <a:off x="-364962" y="13264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178" name="Google Shape;178;p9"/>
          <p:cNvGrpSpPr/>
          <p:nvPr/>
        </p:nvGrpSpPr>
        <p:grpSpPr>
          <a:xfrm>
            <a:off x="8430715" y="1066198"/>
            <a:ext cx="499500" cy="499500"/>
            <a:chOff x="6556465" y="4425948"/>
            <a:chExt cx="499500" cy="499500"/>
          </a:xfrm>
        </p:grpSpPr>
        <p:sp>
          <p:nvSpPr>
            <p:cNvPr id="179" name="Google Shape;179;p9"/>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9"/>
            <p:cNvSpPr/>
            <p:nvPr/>
          </p:nvSpPr>
          <p:spPr>
            <a:xfrm rot="-9001665">
              <a:off x="6623361" y="4492845"/>
              <a:ext cx="365707" cy="365707"/>
            </a:xfrm>
            <a:prstGeom prst="blockArc">
              <a:avLst>
                <a:gd name="adj1" fmla="val 7188536"/>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84"/>
        <p:cNvGrpSpPr/>
        <p:nvPr/>
      </p:nvGrpSpPr>
      <p:grpSpPr>
        <a:xfrm>
          <a:off x="0" y="0"/>
          <a:ext cx="0" cy="0"/>
          <a:chOff x="0" y="0"/>
          <a:chExt cx="0" cy="0"/>
        </a:xfrm>
      </p:grpSpPr>
      <p:sp>
        <p:nvSpPr>
          <p:cNvPr id="185" name="Google Shape;185;p11"/>
          <p:cNvSpPr txBox="1">
            <a:spLocks noGrp="1"/>
          </p:cNvSpPr>
          <p:nvPr>
            <p:ph type="title" hasCustomPrompt="1"/>
          </p:nvPr>
        </p:nvSpPr>
        <p:spPr>
          <a:xfrm>
            <a:off x="1908000" y="1781188"/>
            <a:ext cx="5328000" cy="1082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b="1">
                <a:latin typeface="Raleway"/>
                <a:ea typeface="Raleway"/>
                <a:cs typeface="Raleway"/>
                <a:sym typeface="Raleway"/>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86" name="Google Shape;186;p11"/>
          <p:cNvSpPr txBox="1">
            <a:spLocks noGrp="1"/>
          </p:cNvSpPr>
          <p:nvPr>
            <p:ph type="subTitle" idx="1"/>
          </p:nvPr>
        </p:nvSpPr>
        <p:spPr>
          <a:xfrm>
            <a:off x="2197050" y="2996613"/>
            <a:ext cx="4749900" cy="365700"/>
          </a:xfrm>
          <a:prstGeom prst="rect">
            <a:avLst/>
          </a:prstGeom>
          <a:solidFill>
            <a:srgbClr val="FFFFFF">
              <a:alpha val="26249"/>
            </a:srgbClr>
          </a:solidFill>
        </p:spPr>
        <p:txBody>
          <a:bodyPr spcFirstLastPara="1" wrap="square" lIns="91425" tIns="91425" rIns="91425" bIns="91425" anchor="ctr" anchorCtr="0">
            <a:noAutofit/>
          </a:bodyPr>
          <a:lstStyle>
            <a:lvl1pPr lvl="0" algn="ctr" rtl="0">
              <a:spcBef>
                <a:spcPts val="0"/>
              </a:spcBef>
              <a:spcAft>
                <a:spcPts val="0"/>
              </a:spcAft>
              <a:buSzPts val="1600"/>
              <a:buNone/>
              <a:defRPr sz="1600">
                <a:latin typeface="Dosis Medium"/>
                <a:ea typeface="Dosis Medium"/>
                <a:cs typeface="Dosis Medium"/>
                <a:sym typeface="Dosis Medium"/>
              </a:defRPr>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cxnSp>
        <p:nvCxnSpPr>
          <p:cNvPr id="187" name="Google Shape;187;p11"/>
          <p:cNvCxnSpPr/>
          <p:nvPr/>
        </p:nvCxnSpPr>
        <p:spPr>
          <a:xfrm rot="10800000" flipH="1">
            <a:off x="-327175" y="-265787"/>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88" name="Google Shape;188;p11"/>
          <p:cNvCxnSpPr/>
          <p:nvPr/>
        </p:nvCxnSpPr>
        <p:spPr>
          <a:xfrm rot="10800000" flipH="1">
            <a:off x="7231475" y="26825"/>
            <a:ext cx="418200" cy="418200"/>
          </a:xfrm>
          <a:prstGeom prst="straightConnector1">
            <a:avLst/>
          </a:prstGeom>
          <a:noFill/>
          <a:ln w="9525" cap="flat" cmpd="sng">
            <a:solidFill>
              <a:schemeClr val="dk1"/>
            </a:solidFill>
            <a:prstDash val="solid"/>
            <a:round/>
            <a:headEnd type="none" w="med" len="med"/>
            <a:tailEnd type="triangle" w="med" len="med"/>
          </a:ln>
        </p:spPr>
      </p:cxnSp>
      <p:grpSp>
        <p:nvGrpSpPr>
          <p:cNvPr id="189" name="Google Shape;189;p11"/>
          <p:cNvGrpSpPr/>
          <p:nvPr/>
        </p:nvGrpSpPr>
        <p:grpSpPr>
          <a:xfrm>
            <a:off x="8592750" y="684825"/>
            <a:ext cx="1523700" cy="1838025"/>
            <a:chOff x="-606600" y="680025"/>
            <a:chExt cx="1523700" cy="1838025"/>
          </a:xfrm>
        </p:grpSpPr>
        <p:cxnSp>
          <p:nvCxnSpPr>
            <p:cNvPr id="190" name="Google Shape;190;p11"/>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91" name="Google Shape;191;p11"/>
            <p:cNvCxnSpPr/>
            <p:nvPr/>
          </p:nvCxnSpPr>
          <p:spPr>
            <a:xfrm rot="10800000" flipH="1">
              <a:off x="-606600" y="2054550"/>
              <a:ext cx="463500" cy="463500"/>
            </a:xfrm>
            <a:prstGeom prst="straightConnector1">
              <a:avLst/>
            </a:prstGeom>
            <a:noFill/>
            <a:ln w="9525" cap="flat" cmpd="sng">
              <a:solidFill>
                <a:schemeClr val="dk1"/>
              </a:solidFill>
              <a:prstDash val="solid"/>
              <a:round/>
              <a:headEnd type="none" w="med" len="med"/>
              <a:tailEnd type="triangle" w="med" len="med"/>
            </a:ln>
          </p:spPr>
        </p:cxnSp>
      </p:grpSp>
      <p:grpSp>
        <p:nvGrpSpPr>
          <p:cNvPr id="192" name="Google Shape;192;p11"/>
          <p:cNvGrpSpPr/>
          <p:nvPr/>
        </p:nvGrpSpPr>
        <p:grpSpPr>
          <a:xfrm>
            <a:off x="7394375" y="4253425"/>
            <a:ext cx="1523700" cy="1838025"/>
            <a:chOff x="-606600" y="680025"/>
            <a:chExt cx="1523700" cy="1838025"/>
          </a:xfrm>
        </p:grpSpPr>
        <p:cxnSp>
          <p:nvCxnSpPr>
            <p:cNvPr id="193" name="Google Shape;193;p11"/>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94" name="Google Shape;194;p11"/>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195" name="Google Shape;195;p11"/>
          <p:cNvGrpSpPr/>
          <p:nvPr/>
        </p:nvGrpSpPr>
        <p:grpSpPr>
          <a:xfrm>
            <a:off x="-887525" y="976138"/>
            <a:ext cx="1523700" cy="1838025"/>
            <a:chOff x="-606600" y="680025"/>
            <a:chExt cx="1523700" cy="1838025"/>
          </a:xfrm>
        </p:grpSpPr>
        <p:cxnSp>
          <p:nvCxnSpPr>
            <p:cNvPr id="196" name="Google Shape;196;p11"/>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197" name="Google Shape;197;p11"/>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198" name="Google Shape;198;p11"/>
          <p:cNvGrpSpPr/>
          <p:nvPr/>
        </p:nvGrpSpPr>
        <p:grpSpPr>
          <a:xfrm>
            <a:off x="8644490" y="-186677"/>
            <a:ext cx="499500" cy="499500"/>
            <a:chOff x="6556465" y="4425948"/>
            <a:chExt cx="499500" cy="499500"/>
          </a:xfrm>
        </p:grpSpPr>
        <p:sp>
          <p:nvSpPr>
            <p:cNvPr id="199" name="Google Shape;199;p11"/>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rot="-9001665">
              <a:off x="6623361" y="4492845"/>
              <a:ext cx="365707" cy="365707"/>
            </a:xfrm>
            <a:prstGeom prst="blockArc">
              <a:avLst>
                <a:gd name="adj1" fmla="val 10386459"/>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11"/>
          <p:cNvGrpSpPr/>
          <p:nvPr/>
        </p:nvGrpSpPr>
        <p:grpSpPr>
          <a:xfrm>
            <a:off x="-10" y="4699648"/>
            <a:ext cx="499500" cy="499500"/>
            <a:chOff x="6556465" y="4425948"/>
            <a:chExt cx="499500" cy="499500"/>
          </a:xfrm>
        </p:grpSpPr>
        <p:sp>
          <p:nvSpPr>
            <p:cNvPr id="202" name="Google Shape;202;p11"/>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1"/>
            <p:cNvSpPr/>
            <p:nvPr/>
          </p:nvSpPr>
          <p:spPr>
            <a:xfrm rot="-9001665">
              <a:off x="6623361" y="4492845"/>
              <a:ext cx="365707" cy="365707"/>
            </a:xfrm>
            <a:prstGeom prst="blockArc">
              <a:avLst>
                <a:gd name="adj1" fmla="val 7655472"/>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11"/>
          <p:cNvSpPr/>
          <p:nvPr/>
        </p:nvSpPr>
        <p:spPr>
          <a:xfrm rot="-5400000">
            <a:off x="4273900" y="28462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rot="-5400000">
            <a:off x="4273888" y="48520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0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CUSTOM_15">
    <p:spTree>
      <p:nvGrpSpPr>
        <p:cNvPr id="1" name="Shape 241"/>
        <p:cNvGrpSpPr/>
        <p:nvPr/>
      </p:nvGrpSpPr>
      <p:grpSpPr>
        <a:xfrm>
          <a:off x="0" y="0"/>
          <a:ext cx="0" cy="0"/>
          <a:chOff x="0" y="0"/>
          <a:chExt cx="0" cy="0"/>
        </a:xfrm>
      </p:grpSpPr>
      <p:sp>
        <p:nvSpPr>
          <p:cNvPr id="242" name="Google Shape;242;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43" name="Google Shape;243;p14"/>
          <p:cNvCxnSpPr/>
          <p:nvPr/>
        </p:nvCxnSpPr>
        <p:spPr>
          <a:xfrm rot="10800000" flipH="1">
            <a:off x="5645775" y="-250037"/>
            <a:ext cx="513600" cy="513600"/>
          </a:xfrm>
          <a:prstGeom prst="straightConnector1">
            <a:avLst/>
          </a:prstGeom>
          <a:noFill/>
          <a:ln w="9525" cap="flat" cmpd="sng">
            <a:solidFill>
              <a:schemeClr val="dk1"/>
            </a:solidFill>
            <a:prstDash val="solid"/>
            <a:round/>
            <a:headEnd type="none" w="med" len="med"/>
            <a:tailEnd type="triangle" w="med" len="med"/>
          </a:ln>
        </p:spPr>
      </p:cxnSp>
      <p:sp>
        <p:nvSpPr>
          <p:cNvPr id="244" name="Google Shape;244;p14"/>
          <p:cNvSpPr/>
          <p:nvPr/>
        </p:nvSpPr>
        <p:spPr>
          <a:xfrm rot="-5400000">
            <a:off x="8621538" y="3406000"/>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5" name="Google Shape;245;p14"/>
          <p:cNvCxnSpPr/>
          <p:nvPr/>
        </p:nvCxnSpPr>
        <p:spPr>
          <a:xfrm rot="10800000" flipH="1">
            <a:off x="5734275" y="77725"/>
            <a:ext cx="425100" cy="425100"/>
          </a:xfrm>
          <a:prstGeom prst="straightConnector1">
            <a:avLst/>
          </a:prstGeom>
          <a:noFill/>
          <a:ln w="9525" cap="flat" cmpd="sng">
            <a:solidFill>
              <a:schemeClr val="dk1"/>
            </a:solidFill>
            <a:prstDash val="solid"/>
            <a:round/>
            <a:headEnd type="none" w="med" len="med"/>
            <a:tailEnd type="triangle" w="med" len="med"/>
          </a:ln>
        </p:spPr>
      </p:cxnSp>
      <p:sp>
        <p:nvSpPr>
          <p:cNvPr id="246" name="Google Shape;246;p14"/>
          <p:cNvSpPr/>
          <p:nvPr/>
        </p:nvSpPr>
        <p:spPr>
          <a:xfrm rot="-5400000">
            <a:off x="8621550" y="494257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4"/>
          <p:cNvGrpSpPr/>
          <p:nvPr/>
        </p:nvGrpSpPr>
        <p:grpSpPr>
          <a:xfrm>
            <a:off x="8418753" y="835422"/>
            <a:ext cx="664181" cy="801379"/>
            <a:chOff x="-606600" y="680025"/>
            <a:chExt cx="1523700" cy="1838025"/>
          </a:xfrm>
        </p:grpSpPr>
        <p:cxnSp>
          <p:nvCxnSpPr>
            <p:cNvPr id="248" name="Google Shape;248;p14"/>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249" name="Google Shape;249;p14"/>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250" name="Google Shape;250;p14"/>
          <p:cNvGrpSpPr/>
          <p:nvPr/>
        </p:nvGrpSpPr>
        <p:grpSpPr>
          <a:xfrm>
            <a:off x="575850" y="4688025"/>
            <a:ext cx="1040400" cy="1415063"/>
            <a:chOff x="-123300" y="680025"/>
            <a:chExt cx="1040400" cy="1415063"/>
          </a:xfrm>
        </p:grpSpPr>
        <p:cxnSp>
          <p:nvCxnSpPr>
            <p:cNvPr id="251" name="Google Shape;251;p14"/>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252" name="Google Shape;252;p14"/>
            <p:cNvCxnSpPr/>
            <p:nvPr/>
          </p:nvCxnSpPr>
          <p:spPr>
            <a:xfrm rot="10800000" flipH="1">
              <a:off x="-123300" y="1102988"/>
              <a:ext cx="1040400" cy="992100"/>
            </a:xfrm>
            <a:prstGeom prst="straightConnector1">
              <a:avLst/>
            </a:prstGeom>
            <a:noFill/>
            <a:ln w="9525" cap="flat" cmpd="sng">
              <a:solidFill>
                <a:schemeClr val="dk1"/>
              </a:solidFill>
              <a:prstDash val="solid"/>
              <a:round/>
              <a:headEnd type="none" w="med" len="med"/>
              <a:tailEnd type="triangle" w="med" len="med"/>
            </a:ln>
          </p:spPr>
        </p:cxnSp>
      </p:grpSp>
      <p:sp>
        <p:nvSpPr>
          <p:cNvPr id="253" name="Google Shape;253;p14"/>
          <p:cNvSpPr/>
          <p:nvPr/>
        </p:nvSpPr>
        <p:spPr>
          <a:xfrm rot="-5400000">
            <a:off x="248850" y="3252450"/>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 name="Google Shape;254;p14"/>
          <p:cNvGrpSpPr/>
          <p:nvPr/>
        </p:nvGrpSpPr>
        <p:grpSpPr>
          <a:xfrm>
            <a:off x="128390" y="293498"/>
            <a:ext cx="499500" cy="499500"/>
            <a:chOff x="6556465" y="4425948"/>
            <a:chExt cx="499500" cy="499500"/>
          </a:xfrm>
        </p:grpSpPr>
        <p:sp>
          <p:nvSpPr>
            <p:cNvPr id="255" name="Google Shape;255;p14"/>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27000">
              <a:schemeClr val="dk2"/>
            </a:gs>
            <a:gs pos="100000">
              <a:schemeClr val="lt2"/>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2800"/>
              <a:buFont typeface="Raleway Medium"/>
              <a:buNone/>
              <a:defRPr sz="2800">
                <a:solidFill>
                  <a:schemeClr val="dk1"/>
                </a:solidFill>
                <a:latin typeface="Raleway Medium"/>
                <a:ea typeface="Raleway Medium"/>
                <a:cs typeface="Raleway Medium"/>
                <a:sym typeface="Raleway Medium"/>
              </a:defRPr>
            </a:lvl1pPr>
            <a:lvl2pPr lvl="1" rtl="0">
              <a:spcBef>
                <a:spcPts val="0"/>
              </a:spcBef>
              <a:spcAft>
                <a:spcPts val="0"/>
              </a:spcAft>
              <a:buClr>
                <a:schemeClr val="dk1"/>
              </a:buClr>
              <a:buSzPts val="2800"/>
              <a:buFont typeface="Raleway Medium"/>
              <a:buNone/>
              <a:defRPr sz="2800">
                <a:solidFill>
                  <a:schemeClr val="dk1"/>
                </a:solidFill>
                <a:latin typeface="Raleway Medium"/>
                <a:ea typeface="Raleway Medium"/>
                <a:cs typeface="Raleway Medium"/>
                <a:sym typeface="Raleway Medium"/>
              </a:defRPr>
            </a:lvl2pPr>
            <a:lvl3pPr lvl="2" rtl="0">
              <a:spcBef>
                <a:spcPts val="0"/>
              </a:spcBef>
              <a:spcAft>
                <a:spcPts val="0"/>
              </a:spcAft>
              <a:buClr>
                <a:schemeClr val="dk1"/>
              </a:buClr>
              <a:buSzPts val="2800"/>
              <a:buFont typeface="Raleway Medium"/>
              <a:buNone/>
              <a:defRPr sz="2800">
                <a:solidFill>
                  <a:schemeClr val="dk1"/>
                </a:solidFill>
                <a:latin typeface="Raleway Medium"/>
                <a:ea typeface="Raleway Medium"/>
                <a:cs typeface="Raleway Medium"/>
                <a:sym typeface="Raleway Medium"/>
              </a:defRPr>
            </a:lvl3pPr>
            <a:lvl4pPr lvl="3" rtl="0">
              <a:spcBef>
                <a:spcPts val="0"/>
              </a:spcBef>
              <a:spcAft>
                <a:spcPts val="0"/>
              </a:spcAft>
              <a:buClr>
                <a:schemeClr val="dk1"/>
              </a:buClr>
              <a:buSzPts val="2800"/>
              <a:buFont typeface="Raleway Medium"/>
              <a:buNone/>
              <a:defRPr sz="2800">
                <a:solidFill>
                  <a:schemeClr val="dk1"/>
                </a:solidFill>
                <a:latin typeface="Raleway Medium"/>
                <a:ea typeface="Raleway Medium"/>
                <a:cs typeface="Raleway Medium"/>
                <a:sym typeface="Raleway Medium"/>
              </a:defRPr>
            </a:lvl4pPr>
            <a:lvl5pPr lvl="4" rtl="0">
              <a:spcBef>
                <a:spcPts val="0"/>
              </a:spcBef>
              <a:spcAft>
                <a:spcPts val="0"/>
              </a:spcAft>
              <a:buClr>
                <a:schemeClr val="dk1"/>
              </a:buClr>
              <a:buSzPts val="2800"/>
              <a:buFont typeface="Raleway Medium"/>
              <a:buNone/>
              <a:defRPr sz="2800">
                <a:solidFill>
                  <a:schemeClr val="dk1"/>
                </a:solidFill>
                <a:latin typeface="Raleway Medium"/>
                <a:ea typeface="Raleway Medium"/>
                <a:cs typeface="Raleway Medium"/>
                <a:sym typeface="Raleway Medium"/>
              </a:defRPr>
            </a:lvl5pPr>
            <a:lvl6pPr lvl="5" rtl="0">
              <a:spcBef>
                <a:spcPts val="0"/>
              </a:spcBef>
              <a:spcAft>
                <a:spcPts val="0"/>
              </a:spcAft>
              <a:buClr>
                <a:schemeClr val="dk1"/>
              </a:buClr>
              <a:buSzPts val="2800"/>
              <a:buFont typeface="Raleway Medium"/>
              <a:buNone/>
              <a:defRPr sz="2800">
                <a:solidFill>
                  <a:schemeClr val="dk1"/>
                </a:solidFill>
                <a:latin typeface="Raleway Medium"/>
                <a:ea typeface="Raleway Medium"/>
                <a:cs typeface="Raleway Medium"/>
                <a:sym typeface="Raleway Medium"/>
              </a:defRPr>
            </a:lvl6pPr>
            <a:lvl7pPr lvl="6" rtl="0">
              <a:spcBef>
                <a:spcPts val="0"/>
              </a:spcBef>
              <a:spcAft>
                <a:spcPts val="0"/>
              </a:spcAft>
              <a:buClr>
                <a:schemeClr val="dk1"/>
              </a:buClr>
              <a:buSzPts val="2800"/>
              <a:buFont typeface="Raleway Medium"/>
              <a:buNone/>
              <a:defRPr sz="2800">
                <a:solidFill>
                  <a:schemeClr val="dk1"/>
                </a:solidFill>
                <a:latin typeface="Raleway Medium"/>
                <a:ea typeface="Raleway Medium"/>
                <a:cs typeface="Raleway Medium"/>
                <a:sym typeface="Raleway Medium"/>
              </a:defRPr>
            </a:lvl7pPr>
            <a:lvl8pPr lvl="7" rtl="0">
              <a:spcBef>
                <a:spcPts val="0"/>
              </a:spcBef>
              <a:spcAft>
                <a:spcPts val="0"/>
              </a:spcAft>
              <a:buClr>
                <a:schemeClr val="dk1"/>
              </a:buClr>
              <a:buSzPts val="2800"/>
              <a:buFont typeface="Raleway Medium"/>
              <a:buNone/>
              <a:defRPr sz="2800">
                <a:solidFill>
                  <a:schemeClr val="dk1"/>
                </a:solidFill>
                <a:latin typeface="Raleway Medium"/>
                <a:ea typeface="Raleway Medium"/>
                <a:cs typeface="Raleway Medium"/>
                <a:sym typeface="Raleway Medium"/>
              </a:defRPr>
            </a:lvl8pPr>
            <a:lvl9pPr lvl="8" rtl="0">
              <a:spcBef>
                <a:spcPts val="0"/>
              </a:spcBef>
              <a:spcAft>
                <a:spcPts val="0"/>
              </a:spcAft>
              <a:buClr>
                <a:schemeClr val="dk1"/>
              </a:buClr>
              <a:buSzPts val="2800"/>
              <a:buFont typeface="Raleway Medium"/>
              <a:buNone/>
              <a:defRPr sz="2800">
                <a:solidFill>
                  <a:schemeClr val="dk1"/>
                </a:solidFill>
                <a:latin typeface="Raleway Medium"/>
                <a:ea typeface="Raleway Medium"/>
                <a:cs typeface="Raleway Medium"/>
                <a:sym typeface="Raleway Medium"/>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gn="ctr">
              <a:lnSpc>
                <a:spcPct val="115000"/>
              </a:lnSpc>
              <a:spcBef>
                <a:spcPts val="0"/>
              </a:spcBef>
              <a:spcAft>
                <a:spcPts val="0"/>
              </a:spcAft>
              <a:buClr>
                <a:schemeClr val="dk1"/>
              </a:buClr>
              <a:buSzPts val="1400"/>
              <a:buFont typeface="Dosis"/>
              <a:buChar char="●"/>
              <a:defRPr>
                <a:solidFill>
                  <a:schemeClr val="dk1"/>
                </a:solidFill>
                <a:latin typeface="Dosis"/>
                <a:ea typeface="Dosis"/>
                <a:cs typeface="Dosis"/>
                <a:sym typeface="Dosis"/>
              </a:defRPr>
            </a:lvl1pPr>
            <a:lvl2pPr marL="914400" lvl="1" indent="-317500" algn="ctr">
              <a:lnSpc>
                <a:spcPct val="115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2pPr>
            <a:lvl3pPr marL="1371600" lvl="2" indent="-317500" algn="ctr">
              <a:lnSpc>
                <a:spcPct val="115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3pPr>
            <a:lvl4pPr marL="1828800" lvl="3" indent="-317500" algn="ctr">
              <a:lnSpc>
                <a:spcPct val="115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4pPr>
            <a:lvl5pPr marL="2286000" lvl="4" indent="-317500" algn="ctr">
              <a:lnSpc>
                <a:spcPct val="115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5pPr>
            <a:lvl6pPr marL="2743200" lvl="5" indent="-317500" algn="ctr">
              <a:lnSpc>
                <a:spcPct val="115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6pPr>
            <a:lvl7pPr marL="3200400" lvl="6" indent="-317500" algn="ctr">
              <a:lnSpc>
                <a:spcPct val="115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7pPr>
            <a:lvl8pPr marL="3657600" lvl="7" indent="-317500" algn="ctr">
              <a:lnSpc>
                <a:spcPct val="115000"/>
              </a:lnSpc>
              <a:spcBef>
                <a:spcPts val="1600"/>
              </a:spcBef>
              <a:spcAft>
                <a:spcPts val="0"/>
              </a:spcAft>
              <a:buClr>
                <a:schemeClr val="dk1"/>
              </a:buClr>
              <a:buSzPts val="1400"/>
              <a:buFont typeface="Dosis"/>
              <a:buChar char="○"/>
              <a:defRPr>
                <a:solidFill>
                  <a:schemeClr val="dk1"/>
                </a:solidFill>
                <a:latin typeface="Dosis"/>
                <a:ea typeface="Dosis"/>
                <a:cs typeface="Dosis"/>
                <a:sym typeface="Dosis"/>
              </a:defRPr>
            </a:lvl8pPr>
            <a:lvl9pPr marL="4114800" lvl="8" indent="-317500" algn="ctr">
              <a:lnSpc>
                <a:spcPct val="115000"/>
              </a:lnSpc>
              <a:spcBef>
                <a:spcPts val="1600"/>
              </a:spcBef>
              <a:spcAft>
                <a:spcPts val="1600"/>
              </a:spcAft>
              <a:buClr>
                <a:schemeClr val="dk1"/>
              </a:buClr>
              <a:buSzPts val="1400"/>
              <a:buFont typeface="Dosis"/>
              <a:buChar char="■"/>
              <a:defRPr>
                <a:solidFill>
                  <a:schemeClr val="dk1"/>
                </a:solidFill>
                <a:latin typeface="Dosis"/>
                <a:ea typeface="Dosis"/>
                <a:cs typeface="Dosis"/>
                <a:sym typeface="Dosi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7" r:id="rId7"/>
    <p:sldLayoutId id="2147483658" r:id="rId8"/>
    <p:sldLayoutId id="2147483660" r:id="rId9"/>
    <p:sldLayoutId id="2147483661" r:id="rId10"/>
    <p:sldLayoutId id="2147483662" r:id="rId11"/>
    <p:sldLayoutId id="2147483664" r:id="rId12"/>
    <p:sldLayoutId id="2147483665" r:id="rId13"/>
    <p:sldLayoutId id="2147483669" r:id="rId14"/>
    <p:sldLayoutId id="2147483671" r:id="rId15"/>
    <p:sldLayoutId id="2147483672" r:id="rId16"/>
    <p:sldLayoutId id="2147483674" r:id="rId17"/>
    <p:sldLayoutId id="2147483676" r:id="rId18"/>
    <p:sldLayoutId id="2147483677"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35"/>
          <p:cNvSpPr txBox="1">
            <a:spLocks noGrp="1"/>
          </p:cNvSpPr>
          <p:nvPr>
            <p:ph type="ctrTitle"/>
          </p:nvPr>
        </p:nvSpPr>
        <p:spPr>
          <a:xfrm>
            <a:off x="1015550" y="670560"/>
            <a:ext cx="6736200" cy="2249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000" dirty="0">
                <a:latin typeface="Raleway Medium"/>
                <a:ea typeface="Raleway Medium"/>
                <a:cs typeface="Raleway Medium"/>
                <a:sym typeface="Raleway Medium"/>
              </a:rPr>
              <a:t>Market and Market Revenue</a:t>
            </a:r>
            <a:endParaRPr sz="4000" dirty="0">
              <a:latin typeface="Raleway Medium"/>
              <a:ea typeface="Raleway Medium"/>
              <a:cs typeface="Raleway Medium"/>
              <a:sym typeface="Raleway Medium"/>
            </a:endParaRPr>
          </a:p>
        </p:txBody>
      </p:sp>
      <p:sp>
        <p:nvSpPr>
          <p:cNvPr id="600" name="Google Shape;600;p35"/>
          <p:cNvSpPr txBox="1">
            <a:spLocks noGrp="1"/>
          </p:cNvSpPr>
          <p:nvPr>
            <p:ph type="subTitle" idx="1"/>
          </p:nvPr>
        </p:nvSpPr>
        <p:spPr>
          <a:xfrm>
            <a:off x="1031734" y="4185920"/>
            <a:ext cx="35073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By: Nisham Gautam &amp; Lavya </a:t>
            </a:r>
            <a:r>
              <a:rPr lang="en-US" dirty="0" err="1"/>
              <a:t>Udash</a:t>
            </a:r>
            <a:endParaRPr dirty="0"/>
          </a:p>
        </p:txBody>
      </p:sp>
      <p:sp>
        <p:nvSpPr>
          <p:cNvPr id="601" name="Google Shape;601;p35"/>
          <p:cNvSpPr/>
          <p:nvPr/>
        </p:nvSpPr>
        <p:spPr>
          <a:xfrm rot="-5400000">
            <a:off x="7681500" y="33137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5"/>
          <p:cNvSpPr/>
          <p:nvPr/>
        </p:nvSpPr>
        <p:spPr>
          <a:xfrm rot="-5400000">
            <a:off x="8143913" y="4545400"/>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5"/>
          <p:cNvGrpSpPr/>
          <p:nvPr/>
        </p:nvGrpSpPr>
        <p:grpSpPr>
          <a:xfrm>
            <a:off x="6742440" y="4362073"/>
            <a:ext cx="499500" cy="499500"/>
            <a:chOff x="6556465" y="4425948"/>
            <a:chExt cx="499500" cy="499500"/>
          </a:xfrm>
        </p:grpSpPr>
        <p:sp>
          <p:nvSpPr>
            <p:cNvPr id="604" name="Google Shape;604;p35"/>
            <p:cNvSpPr/>
            <p:nvPr/>
          </p:nvSpPr>
          <p:spPr>
            <a:xfrm>
              <a:off x="6629665" y="4499148"/>
              <a:ext cx="353100" cy="353100"/>
            </a:xfrm>
            <a:prstGeom prst="donut">
              <a:avLst>
                <a:gd name="adj" fmla="val 12435"/>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5"/>
            <p:cNvSpPr/>
            <p:nvPr/>
          </p:nvSpPr>
          <p:spPr>
            <a:xfrm rot="-9001665">
              <a:off x="6623361" y="4492845"/>
              <a:ext cx="365707" cy="365707"/>
            </a:xfrm>
            <a:prstGeom prst="blockArc">
              <a:avLst>
                <a:gd name="adj1" fmla="val 3619863"/>
                <a:gd name="adj2" fmla="val 321680"/>
                <a:gd name="adj3" fmla="val 14658"/>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5"/>
          <p:cNvGrpSpPr/>
          <p:nvPr/>
        </p:nvGrpSpPr>
        <p:grpSpPr>
          <a:xfrm>
            <a:off x="8430725" y="2200101"/>
            <a:ext cx="720101" cy="868651"/>
            <a:chOff x="-606600" y="680025"/>
            <a:chExt cx="1523700" cy="1838025"/>
          </a:xfrm>
        </p:grpSpPr>
        <p:cxnSp>
          <p:nvCxnSpPr>
            <p:cNvPr id="607" name="Google Shape;607;p35"/>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608" name="Google Shape;608;p35"/>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609" name="Google Shape;609;p35"/>
          <p:cNvGrpSpPr/>
          <p:nvPr/>
        </p:nvGrpSpPr>
        <p:grpSpPr>
          <a:xfrm>
            <a:off x="3467688" y="4642100"/>
            <a:ext cx="1523700" cy="1838025"/>
            <a:chOff x="-606600" y="680025"/>
            <a:chExt cx="1523700" cy="1838025"/>
          </a:xfrm>
        </p:grpSpPr>
        <p:cxnSp>
          <p:nvCxnSpPr>
            <p:cNvPr id="610" name="Google Shape;610;p35"/>
            <p:cNvCxnSpPr/>
            <p:nvPr/>
          </p:nvCxnSpPr>
          <p:spPr>
            <a:xfrm rot="10800000" flipH="1">
              <a:off x="-123300" y="680025"/>
              <a:ext cx="1040400" cy="992100"/>
            </a:xfrm>
            <a:prstGeom prst="straightConnector1">
              <a:avLst/>
            </a:prstGeom>
            <a:noFill/>
            <a:ln w="9525" cap="flat" cmpd="sng">
              <a:solidFill>
                <a:schemeClr val="dk1"/>
              </a:solidFill>
              <a:prstDash val="solid"/>
              <a:round/>
              <a:headEnd type="none" w="med" len="med"/>
              <a:tailEnd type="triangle" w="med" len="med"/>
            </a:ln>
          </p:spPr>
        </p:cxnSp>
        <p:cxnSp>
          <p:nvCxnSpPr>
            <p:cNvPr id="611" name="Google Shape;611;p35"/>
            <p:cNvCxnSpPr/>
            <p:nvPr/>
          </p:nvCxnSpPr>
          <p:spPr>
            <a:xfrm rot="10800000" flipH="1">
              <a:off x="-606600" y="1525950"/>
              <a:ext cx="1040400" cy="992100"/>
            </a:xfrm>
            <a:prstGeom prst="straightConnector1">
              <a:avLst/>
            </a:prstGeom>
            <a:noFill/>
            <a:ln w="9525" cap="flat" cmpd="sng">
              <a:solidFill>
                <a:schemeClr val="dk1"/>
              </a:solidFill>
              <a:prstDash val="solid"/>
              <a:round/>
              <a:headEnd type="none" w="med" len="med"/>
              <a:tailEnd type="triangle" w="med" len="med"/>
            </a:ln>
          </p:spPr>
        </p:cxnSp>
      </p:grpSp>
      <p:grpSp>
        <p:nvGrpSpPr>
          <p:cNvPr id="612" name="Google Shape;612;p35"/>
          <p:cNvGrpSpPr/>
          <p:nvPr/>
        </p:nvGrpSpPr>
        <p:grpSpPr>
          <a:xfrm>
            <a:off x="1046549" y="936465"/>
            <a:ext cx="266675" cy="496072"/>
            <a:chOff x="5602700" y="119605"/>
            <a:chExt cx="266675" cy="512365"/>
          </a:xfrm>
        </p:grpSpPr>
        <p:sp>
          <p:nvSpPr>
            <p:cNvPr id="613" name="Google Shape;613;p35"/>
            <p:cNvSpPr/>
            <p:nvPr/>
          </p:nvSpPr>
          <p:spPr>
            <a:xfrm>
              <a:off x="5602700" y="501470"/>
              <a:ext cx="38100" cy="13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5"/>
            <p:cNvSpPr/>
            <p:nvPr/>
          </p:nvSpPr>
          <p:spPr>
            <a:xfrm>
              <a:off x="5716975" y="373349"/>
              <a:ext cx="38100" cy="25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5"/>
            <p:cNvSpPr/>
            <p:nvPr/>
          </p:nvSpPr>
          <p:spPr>
            <a:xfrm>
              <a:off x="5831275" y="119605"/>
              <a:ext cx="38100" cy="51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6" name="Google Shape;616;p35"/>
          <p:cNvSpPr/>
          <p:nvPr/>
        </p:nvSpPr>
        <p:spPr>
          <a:xfrm rot="-5400000">
            <a:off x="1838275" y="72775"/>
            <a:ext cx="258600" cy="315000"/>
          </a:xfrm>
          <a:prstGeom prst="chevron">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7" name="Google Shape;617;p35"/>
          <p:cNvCxnSpPr/>
          <p:nvPr/>
        </p:nvCxnSpPr>
        <p:spPr>
          <a:xfrm rot="10800000" flipH="1">
            <a:off x="2529500" y="55138"/>
            <a:ext cx="488100" cy="488100"/>
          </a:xfrm>
          <a:prstGeom prst="straightConnector1">
            <a:avLst/>
          </a:prstGeom>
          <a:noFill/>
          <a:ln w="9525" cap="flat" cmpd="sng">
            <a:solidFill>
              <a:schemeClr val="dk1"/>
            </a:solidFill>
            <a:prstDash val="solid"/>
            <a:round/>
            <a:headEnd type="none" w="med" len="med"/>
            <a:tailEnd type="triangle" w="med" len="med"/>
          </a:ln>
        </p:spPr>
      </p:cxnSp>
      <p:cxnSp>
        <p:nvCxnSpPr>
          <p:cNvPr id="618" name="Google Shape;618;p35"/>
          <p:cNvCxnSpPr/>
          <p:nvPr/>
        </p:nvCxnSpPr>
        <p:spPr>
          <a:xfrm rot="10800000" flipH="1">
            <a:off x="8400850" y="124975"/>
            <a:ext cx="493200" cy="49320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3"/>
          <p:cNvSpPr txBox="1">
            <a:spLocks noGrp="1"/>
          </p:cNvSpPr>
          <p:nvPr>
            <p:ph type="title"/>
          </p:nvPr>
        </p:nvSpPr>
        <p:spPr>
          <a:xfrm>
            <a:off x="1850064" y="489098"/>
            <a:ext cx="5526605" cy="152045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4. Monopolistic Market</a:t>
            </a:r>
            <a:endParaRPr dirty="0"/>
          </a:p>
        </p:txBody>
      </p:sp>
      <p:sp>
        <p:nvSpPr>
          <p:cNvPr id="707" name="Google Shape;707;p43"/>
          <p:cNvSpPr txBox="1">
            <a:spLocks noGrp="1"/>
          </p:cNvSpPr>
          <p:nvPr>
            <p:ph type="subTitle" idx="1"/>
          </p:nvPr>
        </p:nvSpPr>
        <p:spPr>
          <a:xfrm>
            <a:off x="1711841" y="1892595"/>
            <a:ext cx="6283842" cy="2349794"/>
          </a:xfrm>
          <a:prstGeom prst="rect">
            <a:avLst/>
          </a:prstGeom>
        </p:spPr>
        <p:txBody>
          <a:bodyPr spcFirstLastPara="1" wrap="square" lIns="91425" tIns="91425" rIns="91425" bIns="91425" anchor="ctr" anchorCtr="0">
            <a:noAutofit/>
          </a:bodyPr>
          <a:lstStyle/>
          <a:p>
            <a:pPr marL="285750" lvl="0" indent="-285750" algn="just">
              <a:buFont typeface="Arial" panose="020B0604020202020204" pitchFamily="34" charset="0"/>
              <a:buChar char="•"/>
            </a:pPr>
            <a:r>
              <a:rPr lang="en-US" sz="2000" b="1" dirty="0"/>
              <a:t>Many seller</a:t>
            </a:r>
          </a:p>
          <a:p>
            <a:pPr marL="285750" lvl="0" indent="-285750" algn="just">
              <a:buFont typeface="Arial" panose="020B0604020202020204" pitchFamily="34" charset="0"/>
              <a:buChar char="•"/>
            </a:pPr>
            <a:r>
              <a:rPr lang="en-US" sz="2000" b="1" dirty="0"/>
              <a:t>Differentiated product</a:t>
            </a:r>
          </a:p>
          <a:p>
            <a:pPr marL="285750" lvl="0" indent="-285750" algn="just">
              <a:buFont typeface="Arial" panose="020B0604020202020204" pitchFamily="34" charset="0"/>
              <a:buChar char="•"/>
            </a:pPr>
            <a:r>
              <a:rPr lang="en-US" sz="2000" b="1" dirty="0"/>
              <a:t>Realistic concept</a:t>
            </a:r>
          </a:p>
          <a:p>
            <a:pPr marL="285750" lvl="0" indent="-285750" algn="just">
              <a:buFont typeface="Arial" panose="020B0604020202020204" pitchFamily="34" charset="0"/>
              <a:buChar char="•"/>
            </a:pPr>
            <a:r>
              <a:rPr lang="en-US" sz="2000" b="1" dirty="0"/>
              <a:t>Example: Hotel ,salon ,etc.</a:t>
            </a:r>
            <a:endParaRPr sz="2000" b="1" dirty="0"/>
          </a:p>
        </p:txBody>
      </p:sp>
    </p:spTree>
    <p:extLst>
      <p:ext uri="{BB962C8B-B14F-4D97-AF65-F5344CB8AC3E}">
        <p14:creationId xmlns:p14="http://schemas.microsoft.com/office/powerpoint/2010/main" val="2973429181"/>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45"/>
        <p:cNvGrpSpPr/>
        <p:nvPr/>
      </p:nvGrpSpPr>
      <p:grpSpPr>
        <a:xfrm>
          <a:off x="0" y="0"/>
          <a:ext cx="0" cy="0"/>
          <a:chOff x="0" y="0"/>
          <a:chExt cx="0" cy="0"/>
        </a:xfrm>
      </p:grpSpPr>
      <p:sp>
        <p:nvSpPr>
          <p:cNvPr id="746" name="Google Shape;746;p47"/>
          <p:cNvSpPr txBox="1">
            <a:spLocks noGrp="1"/>
          </p:cNvSpPr>
          <p:nvPr>
            <p:ph type="title"/>
          </p:nvPr>
        </p:nvSpPr>
        <p:spPr>
          <a:xfrm>
            <a:off x="762531" y="668309"/>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b="1" dirty="0"/>
              <a:t>Introduction to market revenue</a:t>
            </a:r>
            <a:endParaRPr sz="3200" b="1" dirty="0"/>
          </a:p>
        </p:txBody>
      </p:sp>
      <p:sp>
        <p:nvSpPr>
          <p:cNvPr id="748" name="Google Shape;748;p47"/>
          <p:cNvSpPr txBox="1"/>
          <p:nvPr/>
        </p:nvSpPr>
        <p:spPr>
          <a:xfrm>
            <a:off x="1480133" y="1690577"/>
            <a:ext cx="5920128" cy="2811196"/>
          </a:xfrm>
          <a:prstGeom prst="rect">
            <a:avLst/>
          </a:prstGeom>
          <a:noFill/>
          <a:ln>
            <a:noFill/>
          </a:ln>
        </p:spPr>
        <p:txBody>
          <a:bodyPr spcFirstLastPara="1" wrap="square" lIns="91425" tIns="91425" rIns="91425" bIns="91425" anchor="t" anchorCtr="0">
            <a:noAutofit/>
          </a:bodyPr>
          <a:lstStyle/>
          <a:p>
            <a:pPr marL="285750" lvl="0" indent="-285750">
              <a:lnSpc>
                <a:spcPct val="115000"/>
              </a:lnSpc>
              <a:buFont typeface="Arial" panose="020B0604020202020204" pitchFamily="34" charset="0"/>
              <a:buChar char="•"/>
            </a:pPr>
            <a:r>
              <a:rPr lang="en-US" sz="2000" b="1" dirty="0"/>
              <a:t>Market revenue refers to the total income generated from sales within a particular market.</a:t>
            </a:r>
          </a:p>
          <a:p>
            <a:pPr marL="285750" lvl="0" indent="-285750">
              <a:lnSpc>
                <a:spcPct val="115000"/>
              </a:lnSpc>
              <a:buFont typeface="Arial" panose="020B0604020202020204" pitchFamily="34" charset="0"/>
              <a:buChar char="•"/>
            </a:pPr>
            <a:r>
              <a:rPr lang="en-US" sz="2000" b="1" dirty="0"/>
              <a:t>Formula: Revenue = Price × Quantity Sold</a:t>
            </a:r>
            <a:endParaRPr sz="2000" b="1" dirty="0">
              <a:solidFill>
                <a:schemeClr val="dk1"/>
              </a:solidFill>
              <a:latin typeface="Dosis Medium"/>
              <a:ea typeface="Dosis Medium"/>
              <a:cs typeface="Dosis Medium"/>
              <a:sym typeface="Dosis Medium"/>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Raleway"/>
                <a:ea typeface="Raleway"/>
                <a:cs typeface="Raleway"/>
                <a:sym typeface="Raleway"/>
              </a:rPr>
              <a:t>Revenue in different market structure</a:t>
            </a:r>
            <a:endParaRPr b="1" dirty="0">
              <a:latin typeface="Raleway"/>
              <a:ea typeface="Raleway"/>
              <a:cs typeface="Raleway"/>
              <a:sym typeface="Raleway"/>
            </a:endParaRPr>
          </a:p>
        </p:txBody>
      </p:sp>
      <p:sp>
        <p:nvSpPr>
          <p:cNvPr id="763" name="Google Shape;763;p48"/>
          <p:cNvSpPr txBox="1">
            <a:spLocks noGrp="1"/>
          </p:cNvSpPr>
          <p:nvPr>
            <p:ph type="subTitle" idx="3"/>
          </p:nvPr>
        </p:nvSpPr>
        <p:spPr>
          <a:xfrm>
            <a:off x="903767" y="1467293"/>
            <a:ext cx="7321333" cy="2701917"/>
          </a:xfrm>
          <a:prstGeom prst="rect">
            <a:avLst/>
          </a:prstGeom>
        </p:spPr>
        <p:txBody>
          <a:bodyPr spcFirstLastPara="1" wrap="square" lIns="91425" tIns="91425" rIns="91425" bIns="91425" anchor="t" anchorCtr="0">
            <a:noAutofit/>
          </a:bodyPr>
          <a:lstStyle/>
          <a:p>
            <a:pPr marL="0" lvl="0" indent="0"/>
            <a:r>
              <a:rPr lang="en-US" sz="2000" b="1" dirty="0"/>
              <a:t>Perfect Competition Market:</a:t>
            </a:r>
          </a:p>
          <a:p>
            <a:pPr marL="0" lvl="0" indent="0"/>
            <a:r>
              <a:rPr lang="en-US" sz="1800" dirty="0"/>
              <a:t>Revenue: Total Revenue (TR) is calculated as Price (P) × Quantity (Q). Since price is constant, marginal revenue (MR) equals price.</a:t>
            </a:r>
          </a:p>
          <a:p>
            <a:pPr marL="0" lvl="0" indent="0"/>
            <a:r>
              <a:rPr lang="en-US" sz="1800" b="1" dirty="0"/>
              <a:t> </a:t>
            </a:r>
          </a:p>
          <a:p>
            <a:pPr marL="0" lvl="0" indent="0"/>
            <a:r>
              <a:rPr lang="en-US" sz="1800" b="1" dirty="0"/>
              <a:t>Monopoly Market:</a:t>
            </a:r>
          </a:p>
          <a:p>
            <a:pPr fontAlgn="base"/>
            <a:r>
              <a:rPr lang="en-US" sz="2000" dirty="0"/>
              <a:t>TR increases with quantity but at a decreasing rate due to the downward-sloping demand curve. MR is</a:t>
            </a:r>
            <a:br>
              <a:rPr lang="en-US" sz="2000" dirty="0"/>
            </a:br>
            <a:endParaRPr sz="2000" b="1" dirty="0"/>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91" name="Google Shape;791;p49"/>
          <p:cNvSpPr txBox="1">
            <a:spLocks noGrp="1"/>
          </p:cNvSpPr>
          <p:nvPr>
            <p:ph type="subTitle" idx="4"/>
          </p:nvPr>
        </p:nvSpPr>
        <p:spPr>
          <a:xfrm>
            <a:off x="903766" y="1010093"/>
            <a:ext cx="7485321" cy="34670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b="1" dirty="0"/>
              <a:t>Monopolistic Market:</a:t>
            </a:r>
          </a:p>
          <a:p>
            <a:pPr fontAlgn="base"/>
            <a:r>
              <a:rPr lang="en-US" sz="2000" dirty="0"/>
              <a:t>Similar to a monopoly but with more elastic demand. TR increases at a decreasing rate, with MR below price.</a:t>
            </a:r>
          </a:p>
          <a:p>
            <a:pPr fontAlgn="base"/>
            <a:r>
              <a:rPr lang="en-US" sz="2000" dirty="0"/>
              <a:t> </a:t>
            </a:r>
          </a:p>
          <a:p>
            <a:pPr fontAlgn="base"/>
            <a:r>
              <a:rPr lang="en-US" sz="2000" b="1" dirty="0"/>
              <a:t>Oligopoly Market:</a:t>
            </a:r>
          </a:p>
          <a:p>
            <a:pPr algn="just" fontAlgn="base"/>
            <a:r>
              <a:rPr lang="en-US" sz="2000" dirty="0"/>
              <a:t>A few firms dominate the market. Revenue depends on the strategic interactions between firms, including pricing strategies and output levels</a:t>
            </a:r>
          </a:p>
          <a:p>
            <a:pPr algn="just"/>
            <a:br>
              <a:rPr lang="en-US" sz="2000" dirty="0"/>
            </a:br>
            <a:endParaRPr lang="en-US" sz="2000" b="1" dirty="0"/>
          </a:p>
          <a:p>
            <a:br>
              <a:rPr lang="en-US" sz="2000" dirty="0"/>
            </a:br>
            <a:endParaRPr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50"/>
          <p:cNvSpPr txBox="1">
            <a:spLocks noGrp="1"/>
          </p:cNvSpPr>
          <p:nvPr>
            <p:ph type="title"/>
          </p:nvPr>
        </p:nvSpPr>
        <p:spPr>
          <a:xfrm>
            <a:off x="500549" y="232373"/>
            <a:ext cx="7710900" cy="937207"/>
          </a:xfrm>
          <a:prstGeom prst="rect">
            <a:avLst/>
          </a:prstGeom>
        </p:spPr>
        <p:txBody>
          <a:bodyPr spcFirstLastPara="1" wrap="square" lIns="91425" tIns="91425" rIns="91425" bIns="91425" anchor="t" anchorCtr="0">
            <a:noAutofit/>
          </a:bodyPr>
          <a:lstStyle/>
          <a:p>
            <a:pPr fontAlgn="base"/>
            <a:r>
              <a:rPr lang="en-US" sz="2400" b="1" dirty="0"/>
              <a:t>Revenue Curves in Different Market Structures</a:t>
            </a:r>
            <a:br>
              <a:rPr lang="en-US" sz="2400" b="1" dirty="0"/>
            </a:br>
            <a:r>
              <a:rPr lang="en-US" sz="2400" b="1" dirty="0"/>
              <a:t>	Perfect competition market:</a:t>
            </a:r>
            <a:br>
              <a:rPr lang="en-US" sz="2400" b="1" dirty="0"/>
            </a:br>
            <a:br>
              <a:rPr lang="en-US" dirty="0"/>
            </a:br>
            <a:endParaRPr dirty="0"/>
          </a:p>
        </p:txBody>
      </p:sp>
      <p:pic>
        <p:nvPicPr>
          <p:cNvPr id="1026" name="Picture 2" descr="Revenue curve under Perfect Competition – Tutor's Ti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033" y="1169580"/>
            <a:ext cx="7123814" cy="36710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51"/>
          <p:cNvSpPr txBox="1">
            <a:spLocks noGrp="1"/>
          </p:cNvSpPr>
          <p:nvPr>
            <p:ph type="title"/>
          </p:nvPr>
        </p:nvSpPr>
        <p:spPr>
          <a:xfrm>
            <a:off x="720000" y="39186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M0nopoly Market</a:t>
            </a:r>
            <a:endParaRPr dirty="0"/>
          </a:p>
        </p:txBody>
      </p:sp>
      <p:pic>
        <p:nvPicPr>
          <p:cNvPr id="2050" name="Picture 2" descr="July 2017 – Page 2 – Learn Econom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9704" y="1169580"/>
            <a:ext cx="5996762" cy="32216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52"/>
          <p:cNvSpPr txBox="1">
            <a:spLocks noGrp="1"/>
          </p:cNvSpPr>
          <p:nvPr>
            <p:ph type="title"/>
          </p:nvPr>
        </p:nvSpPr>
        <p:spPr>
          <a:xfrm>
            <a:off x="720000" y="445024"/>
            <a:ext cx="7704000" cy="1043533"/>
          </a:xfrm>
          <a:prstGeom prst="rect">
            <a:avLst/>
          </a:prstGeom>
        </p:spPr>
        <p:txBody>
          <a:bodyPr spcFirstLastPara="1" wrap="square" lIns="91425" tIns="91425" rIns="91425" bIns="91425" anchor="t" anchorCtr="0">
            <a:noAutofit/>
          </a:bodyPr>
          <a:lstStyle/>
          <a:p>
            <a:pPr lvl="0"/>
            <a:r>
              <a:rPr lang="en-US" b="1" dirty="0"/>
              <a:t>Table: Global Market Revenue in Key Industries (2023)</a:t>
            </a:r>
            <a:endParaRPr b="1" dirty="0">
              <a:latin typeface="Raleway"/>
              <a:ea typeface="Raleway"/>
              <a:cs typeface="Raleway"/>
              <a:sym typeface="Raleway"/>
            </a:endParaRPr>
          </a:p>
        </p:txBody>
      </p:sp>
      <p:graphicFrame>
        <p:nvGraphicFramePr>
          <p:cNvPr id="2" name="Table 1"/>
          <p:cNvGraphicFramePr>
            <a:graphicFrameLocks noGrp="1"/>
          </p:cNvGraphicFramePr>
          <p:nvPr>
            <p:extLst>
              <p:ext uri="{D42A27DB-BD31-4B8C-83A1-F6EECF244321}">
                <p14:modId xmlns:p14="http://schemas.microsoft.com/office/powerpoint/2010/main" val="2784967757"/>
              </p:ext>
            </p:extLst>
          </p:nvPr>
        </p:nvGraphicFramePr>
        <p:xfrm>
          <a:off x="712788" y="1860700"/>
          <a:ext cx="7718424" cy="2243465"/>
        </p:xfrm>
        <a:graphic>
          <a:graphicData uri="http://schemas.openxmlformats.org/drawingml/2006/table">
            <a:tbl>
              <a:tblPr>
                <a:tableStyleId>{E5CB99F2-5FC3-4E5F-88A4-EFAFC206AF88}</a:tableStyleId>
              </a:tblPr>
              <a:tblGrid>
                <a:gridCol w="2572808">
                  <a:extLst>
                    <a:ext uri="{9D8B030D-6E8A-4147-A177-3AD203B41FA5}">
                      <a16:colId xmlns:a16="http://schemas.microsoft.com/office/drawing/2014/main" val="517835151"/>
                    </a:ext>
                  </a:extLst>
                </a:gridCol>
                <a:gridCol w="2572808">
                  <a:extLst>
                    <a:ext uri="{9D8B030D-6E8A-4147-A177-3AD203B41FA5}">
                      <a16:colId xmlns:a16="http://schemas.microsoft.com/office/drawing/2014/main" val="1734889171"/>
                    </a:ext>
                  </a:extLst>
                </a:gridCol>
                <a:gridCol w="2572808">
                  <a:extLst>
                    <a:ext uri="{9D8B030D-6E8A-4147-A177-3AD203B41FA5}">
                      <a16:colId xmlns:a16="http://schemas.microsoft.com/office/drawing/2014/main" val="935149306"/>
                    </a:ext>
                  </a:extLst>
                </a:gridCol>
              </a:tblGrid>
              <a:tr h="448693">
                <a:tc>
                  <a:txBody>
                    <a:bodyPr/>
                    <a:lstStyle/>
                    <a:p>
                      <a:r>
                        <a:rPr lang="en-US" dirty="0"/>
                        <a:t>Industry</a:t>
                      </a:r>
                    </a:p>
                  </a:txBody>
                  <a:tcPr anchor="ctr"/>
                </a:tc>
                <a:tc>
                  <a:txBody>
                    <a:bodyPr/>
                    <a:lstStyle/>
                    <a:p>
                      <a:r>
                        <a:rPr lang="en-US" dirty="0"/>
                        <a:t>Revenue (in Billion USD)</a:t>
                      </a:r>
                    </a:p>
                  </a:txBody>
                  <a:tcPr anchor="ctr"/>
                </a:tc>
                <a:tc>
                  <a:txBody>
                    <a:bodyPr/>
                    <a:lstStyle/>
                    <a:p>
                      <a:r>
                        <a:rPr lang="en-US"/>
                        <a:t>Market Type</a:t>
                      </a:r>
                    </a:p>
                  </a:txBody>
                  <a:tcPr anchor="ctr"/>
                </a:tc>
                <a:extLst>
                  <a:ext uri="{0D108BD9-81ED-4DB2-BD59-A6C34878D82A}">
                    <a16:rowId xmlns:a16="http://schemas.microsoft.com/office/drawing/2014/main" val="1286069218"/>
                  </a:ext>
                </a:extLst>
              </a:tr>
              <a:tr h="448693">
                <a:tc>
                  <a:txBody>
                    <a:bodyPr/>
                    <a:lstStyle/>
                    <a:p>
                      <a:r>
                        <a:rPr lang="en-US"/>
                        <a:t>Technology (Smartphones)</a:t>
                      </a:r>
                    </a:p>
                  </a:txBody>
                  <a:tcPr anchor="ctr"/>
                </a:tc>
                <a:tc>
                  <a:txBody>
                    <a:bodyPr/>
                    <a:lstStyle/>
                    <a:p>
                      <a:r>
                        <a:rPr lang="en-US" dirty="0"/>
                        <a:t>400</a:t>
                      </a:r>
                    </a:p>
                  </a:txBody>
                  <a:tcPr anchor="ctr"/>
                </a:tc>
                <a:tc>
                  <a:txBody>
                    <a:bodyPr/>
                    <a:lstStyle/>
                    <a:p>
                      <a:r>
                        <a:rPr lang="en-US"/>
                        <a:t>Monopolistic Competition</a:t>
                      </a:r>
                    </a:p>
                  </a:txBody>
                  <a:tcPr anchor="ctr"/>
                </a:tc>
                <a:extLst>
                  <a:ext uri="{0D108BD9-81ED-4DB2-BD59-A6C34878D82A}">
                    <a16:rowId xmlns:a16="http://schemas.microsoft.com/office/drawing/2014/main" val="1094739875"/>
                  </a:ext>
                </a:extLst>
              </a:tr>
              <a:tr h="448693">
                <a:tc>
                  <a:txBody>
                    <a:bodyPr/>
                    <a:lstStyle/>
                    <a:p>
                      <a:r>
                        <a:rPr lang="en-US"/>
                        <a:t>Automobile</a:t>
                      </a:r>
                    </a:p>
                  </a:txBody>
                  <a:tcPr anchor="ctr"/>
                </a:tc>
                <a:tc>
                  <a:txBody>
                    <a:bodyPr/>
                    <a:lstStyle/>
                    <a:p>
                      <a:r>
                        <a:rPr lang="en-US"/>
                        <a:t>2,500</a:t>
                      </a:r>
                    </a:p>
                  </a:txBody>
                  <a:tcPr anchor="ctr"/>
                </a:tc>
                <a:tc>
                  <a:txBody>
                    <a:bodyPr/>
                    <a:lstStyle/>
                    <a:p>
                      <a:r>
                        <a:rPr lang="en-US"/>
                        <a:t>Oligopoly</a:t>
                      </a:r>
                    </a:p>
                  </a:txBody>
                  <a:tcPr anchor="ctr"/>
                </a:tc>
                <a:extLst>
                  <a:ext uri="{0D108BD9-81ED-4DB2-BD59-A6C34878D82A}">
                    <a16:rowId xmlns:a16="http://schemas.microsoft.com/office/drawing/2014/main" val="2225307130"/>
                  </a:ext>
                </a:extLst>
              </a:tr>
              <a:tr h="448693">
                <a:tc>
                  <a:txBody>
                    <a:bodyPr/>
                    <a:lstStyle/>
                    <a:p>
                      <a:r>
                        <a:rPr lang="en-US"/>
                        <a:t>Utilities</a:t>
                      </a:r>
                    </a:p>
                  </a:txBody>
                  <a:tcPr anchor="ctr"/>
                </a:tc>
                <a:tc>
                  <a:txBody>
                    <a:bodyPr/>
                    <a:lstStyle/>
                    <a:p>
                      <a:r>
                        <a:rPr lang="en-US"/>
                        <a:t>500</a:t>
                      </a:r>
                    </a:p>
                  </a:txBody>
                  <a:tcPr anchor="ctr"/>
                </a:tc>
                <a:tc>
                  <a:txBody>
                    <a:bodyPr/>
                    <a:lstStyle/>
                    <a:p>
                      <a:r>
                        <a:rPr lang="en-US"/>
                        <a:t>Monopoly</a:t>
                      </a:r>
                    </a:p>
                  </a:txBody>
                  <a:tcPr anchor="ctr"/>
                </a:tc>
                <a:extLst>
                  <a:ext uri="{0D108BD9-81ED-4DB2-BD59-A6C34878D82A}">
                    <a16:rowId xmlns:a16="http://schemas.microsoft.com/office/drawing/2014/main" val="3067086007"/>
                  </a:ext>
                </a:extLst>
              </a:tr>
              <a:tr h="448693">
                <a:tc>
                  <a:txBody>
                    <a:bodyPr/>
                    <a:lstStyle/>
                    <a:p>
                      <a:r>
                        <a:rPr lang="en-US" dirty="0"/>
                        <a:t>Agriculture</a:t>
                      </a:r>
                    </a:p>
                  </a:txBody>
                  <a:tcPr anchor="ctr"/>
                </a:tc>
                <a:tc>
                  <a:txBody>
                    <a:bodyPr/>
                    <a:lstStyle/>
                    <a:p>
                      <a:r>
                        <a:rPr lang="en-US" dirty="0"/>
                        <a:t>200</a:t>
                      </a:r>
                    </a:p>
                  </a:txBody>
                  <a:tcPr anchor="ctr"/>
                </a:tc>
                <a:tc>
                  <a:txBody>
                    <a:bodyPr/>
                    <a:lstStyle/>
                    <a:p>
                      <a:r>
                        <a:rPr lang="en-US" dirty="0"/>
                        <a:t>Perfect Competition</a:t>
                      </a:r>
                    </a:p>
                  </a:txBody>
                  <a:tcPr anchor="ctr"/>
                </a:tc>
                <a:extLst>
                  <a:ext uri="{0D108BD9-81ED-4DB2-BD59-A6C34878D82A}">
                    <a16:rowId xmlns:a16="http://schemas.microsoft.com/office/drawing/2014/main" val="1813511799"/>
                  </a:ext>
                </a:extLst>
              </a:tr>
            </a:tbl>
          </a:graphicData>
        </a:graphic>
      </p:graphicFrame>
    </p:spTree>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b="1" dirty="0"/>
              <a:t>Factors Influencing Market Revenue</a:t>
            </a:r>
            <a:endParaRPr b="1" dirty="0">
              <a:latin typeface="Raleway"/>
              <a:ea typeface="Raleway"/>
              <a:cs typeface="Raleway"/>
              <a:sym typeface="Raleway"/>
            </a:endParaRPr>
          </a:p>
        </p:txBody>
      </p:sp>
      <p:sp>
        <p:nvSpPr>
          <p:cNvPr id="2" name="Rectangle 1"/>
          <p:cNvSpPr/>
          <p:nvPr/>
        </p:nvSpPr>
        <p:spPr>
          <a:xfrm>
            <a:off x="1775637" y="1838119"/>
            <a:ext cx="5241851" cy="2862322"/>
          </a:xfrm>
          <a:prstGeom prst="rect">
            <a:avLst/>
          </a:prstGeom>
        </p:spPr>
        <p:txBody>
          <a:bodyPr wrap="square">
            <a:spAutoFit/>
          </a:bodyPr>
          <a:lstStyle/>
          <a:p>
            <a:pPr marL="285750" indent="-285750" algn="just" fontAlgn="base">
              <a:buFont typeface="Arial" panose="020B0604020202020204" pitchFamily="34" charset="0"/>
              <a:buChar char="•"/>
            </a:pPr>
            <a:r>
              <a:rPr lang="en-US" sz="2000" b="1" dirty="0">
                <a:latin typeface="var(--font-family-segoe)"/>
              </a:rPr>
              <a:t>Price of goods and </a:t>
            </a:r>
            <a:r>
              <a:rPr lang="en-US" sz="2000" b="1" dirty="0" err="1">
                <a:latin typeface="var(--font-family-segoe)"/>
              </a:rPr>
              <a:t>servies</a:t>
            </a:r>
            <a:r>
              <a:rPr lang="en-US" sz="2000" b="1" dirty="0">
                <a:latin typeface="var(--font-family-segoe)"/>
              </a:rPr>
              <a:t> </a:t>
            </a:r>
          </a:p>
          <a:p>
            <a:pPr marL="285750" indent="-285750" algn="just" fontAlgn="base">
              <a:buFont typeface="Arial" panose="020B0604020202020204" pitchFamily="34" charset="0"/>
              <a:buChar char="•"/>
            </a:pPr>
            <a:r>
              <a:rPr lang="en-US" sz="2000" b="1" dirty="0">
                <a:latin typeface="var(--font-family-segoe)"/>
              </a:rPr>
              <a:t>Demand</a:t>
            </a:r>
          </a:p>
          <a:p>
            <a:pPr marL="285750" indent="-285750" algn="just" fontAlgn="base">
              <a:buFont typeface="Arial" panose="020B0604020202020204" pitchFamily="34" charset="0"/>
              <a:buChar char="•"/>
            </a:pPr>
            <a:r>
              <a:rPr lang="en-US" sz="2000" b="1" dirty="0">
                <a:latin typeface="var(--font-family-segoe)"/>
              </a:rPr>
              <a:t>Competition </a:t>
            </a:r>
          </a:p>
          <a:p>
            <a:pPr marL="285750" indent="-285750" algn="just" fontAlgn="base">
              <a:buFont typeface="Arial" panose="020B0604020202020204" pitchFamily="34" charset="0"/>
              <a:buChar char="•"/>
            </a:pPr>
            <a:r>
              <a:rPr lang="en-US" sz="2000" b="1" dirty="0">
                <a:latin typeface="var(--font-family-segoe)"/>
              </a:rPr>
              <a:t>Consumer preferences</a:t>
            </a:r>
          </a:p>
          <a:p>
            <a:pPr marL="285750" indent="-285750" algn="just" fontAlgn="base">
              <a:buFont typeface="Arial" panose="020B0604020202020204" pitchFamily="34" charset="0"/>
              <a:buChar char="•"/>
            </a:pPr>
            <a:r>
              <a:rPr lang="en-US" sz="2000" b="1" dirty="0">
                <a:latin typeface="var(--font-family-segoe)"/>
              </a:rPr>
              <a:t>Cost of production</a:t>
            </a:r>
          </a:p>
          <a:p>
            <a:pPr marL="285750" indent="-285750" algn="just" fontAlgn="base">
              <a:buFont typeface="Arial" panose="020B0604020202020204" pitchFamily="34" charset="0"/>
              <a:buChar char="•"/>
            </a:pPr>
            <a:r>
              <a:rPr lang="en-US" sz="2000" b="1" dirty="0">
                <a:latin typeface="var(--font-family-segoe)"/>
              </a:rPr>
              <a:t>Technology </a:t>
            </a:r>
          </a:p>
          <a:p>
            <a:pPr marL="285750" indent="-285750" algn="just" fontAlgn="base">
              <a:buFont typeface="Arial" panose="020B0604020202020204" pitchFamily="34" charset="0"/>
              <a:buChar char="•"/>
            </a:pPr>
            <a:r>
              <a:rPr lang="en-US" sz="2000" b="1" dirty="0">
                <a:latin typeface="var(--font-family-segoe)"/>
              </a:rPr>
              <a:t>Season</a:t>
            </a:r>
          </a:p>
          <a:p>
            <a:pPr algn="just"/>
            <a:br>
              <a:rPr lang="en-US" sz="2000" b="1" dirty="0"/>
            </a:br>
            <a:endParaRPr lang="en-US" sz="2000" b="1"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90" name="Google Shape;890;p54"/>
          <p:cNvSpPr txBox="1">
            <a:spLocks noGrp="1"/>
          </p:cNvSpPr>
          <p:nvPr>
            <p:ph type="title"/>
          </p:nvPr>
        </p:nvSpPr>
        <p:spPr>
          <a:xfrm>
            <a:off x="720000" y="445024"/>
            <a:ext cx="7704000" cy="1043533"/>
          </a:xfrm>
          <a:prstGeom prst="rect">
            <a:avLst/>
          </a:prstGeom>
        </p:spPr>
        <p:txBody>
          <a:bodyPr spcFirstLastPara="1" wrap="square" lIns="91425" tIns="91425" rIns="91425" bIns="91425" anchor="t" anchorCtr="0">
            <a:noAutofit/>
          </a:bodyPr>
          <a:lstStyle/>
          <a:p>
            <a:pPr lvl="0"/>
            <a:r>
              <a:rPr lang="en-US" b="1" dirty="0"/>
              <a:t>Market Revenue Trends Over the Last Decade</a:t>
            </a:r>
            <a:endParaRPr b="1" dirty="0"/>
          </a:p>
        </p:txBody>
      </p:sp>
      <p:pic>
        <p:nvPicPr>
          <p:cNvPr id="4098" name="Picture 2" descr="Market Growth Bar Graph Ppt Template | PowerPoint Slides Diagrams | Themes  for PPT | Presentations Graphic Ide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2246" y="1616148"/>
            <a:ext cx="6567112" cy="2998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55"/>
          <p:cNvSpPr txBox="1">
            <a:spLocks noGrp="1"/>
          </p:cNvSpPr>
          <p:nvPr>
            <p:ph type="title"/>
          </p:nvPr>
        </p:nvSpPr>
        <p:spPr>
          <a:xfrm>
            <a:off x="560511" y="42576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t>Conclusions</a:t>
            </a:r>
            <a:endParaRPr b="1" dirty="0"/>
          </a:p>
        </p:txBody>
      </p:sp>
      <p:sp>
        <p:nvSpPr>
          <p:cNvPr id="5" name="Subtitle 4"/>
          <p:cNvSpPr>
            <a:spLocks noGrp="1"/>
          </p:cNvSpPr>
          <p:nvPr>
            <p:ph type="subTitle" idx="1"/>
          </p:nvPr>
        </p:nvSpPr>
        <p:spPr>
          <a:xfrm>
            <a:off x="1430078" y="1179215"/>
            <a:ext cx="5964865" cy="3460963"/>
          </a:xfrm>
        </p:spPr>
        <p:txBody>
          <a:bodyPr/>
          <a:lstStyle/>
          <a:p>
            <a:pPr marL="139700" indent="0">
              <a:buNone/>
            </a:pPr>
            <a:r>
              <a:rPr lang="en-US" sz="2000" b="1" dirty="0"/>
              <a:t>In conclusion, markets are essential for the economy, as they determine prices and allocate resources efficiently. Different market structures—like perfect competition, monopolistic competition, oligopoly, and monopoly—affect how companies set prices and generate revenue. Understanding these dynamics helps businesses and policymakers make better decisions to optimize outcomes in various industries.</a:t>
            </a:r>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Raleway"/>
                <a:ea typeface="Raleway"/>
                <a:cs typeface="Raleway"/>
                <a:sym typeface="Raleway"/>
              </a:rPr>
              <a:t>Contents </a:t>
            </a:r>
            <a:endParaRPr dirty="0"/>
          </a:p>
        </p:txBody>
      </p:sp>
      <p:graphicFrame>
        <p:nvGraphicFramePr>
          <p:cNvPr id="625" name="Google Shape;625;p36"/>
          <p:cNvGraphicFramePr/>
          <p:nvPr>
            <p:extLst>
              <p:ext uri="{D42A27DB-BD31-4B8C-83A1-F6EECF244321}">
                <p14:modId xmlns:p14="http://schemas.microsoft.com/office/powerpoint/2010/main" val="3024773457"/>
              </p:ext>
            </p:extLst>
          </p:nvPr>
        </p:nvGraphicFramePr>
        <p:xfrm>
          <a:off x="720000" y="1491147"/>
          <a:ext cx="7722251" cy="2561888"/>
        </p:xfrm>
        <a:graphic>
          <a:graphicData uri="http://schemas.openxmlformats.org/drawingml/2006/table">
            <a:tbl>
              <a:tblPr>
                <a:noFill/>
                <a:tableStyleId>{E5CB99F2-5FC3-4E5F-88A4-EFAFC206AF88}</a:tableStyleId>
              </a:tblPr>
              <a:tblGrid>
                <a:gridCol w="517614">
                  <a:extLst>
                    <a:ext uri="{9D8B030D-6E8A-4147-A177-3AD203B41FA5}">
                      <a16:colId xmlns:a16="http://schemas.microsoft.com/office/drawing/2014/main" val="20000"/>
                    </a:ext>
                  </a:extLst>
                </a:gridCol>
                <a:gridCol w="7204637">
                  <a:extLst>
                    <a:ext uri="{9D8B030D-6E8A-4147-A177-3AD203B41FA5}">
                      <a16:colId xmlns:a16="http://schemas.microsoft.com/office/drawing/2014/main" val="20001"/>
                    </a:ext>
                  </a:extLst>
                </a:gridCol>
              </a:tblGrid>
              <a:tr h="438730">
                <a:tc>
                  <a:txBody>
                    <a:bodyPr/>
                    <a:lstStyle/>
                    <a:p>
                      <a:r>
                        <a:rPr lang="en-US" dirty="0"/>
                        <a:t>S.N</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a:t>                                    TOPICS</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38730">
                <a:tc>
                  <a:txBody>
                    <a:bodyPr/>
                    <a:lstStyle/>
                    <a:p>
                      <a:r>
                        <a:rPr lang="en-US" dirty="0"/>
                        <a:t>1.</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a:t>Introduction of</a:t>
                      </a:r>
                      <a:r>
                        <a:rPr lang="en-US" baseline="0" dirty="0"/>
                        <a:t> market</a:t>
                      </a:r>
                      <a:endParaRPr lang="en-US" dirty="0"/>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45770">
                <a:tc>
                  <a:txBody>
                    <a:bodyPr/>
                    <a:lstStyle/>
                    <a:p>
                      <a:r>
                        <a:rPr lang="en-US" dirty="0"/>
                        <a:t>2.</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a:t>Importance of Market</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00963">
                <a:tc>
                  <a:txBody>
                    <a:bodyPr/>
                    <a:lstStyle/>
                    <a:p>
                      <a:r>
                        <a:rPr lang="en-US" dirty="0"/>
                        <a:t>3.</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a:t>Types of Market</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38730">
                <a:tc>
                  <a:txBody>
                    <a:bodyPr/>
                    <a:lstStyle/>
                    <a:p>
                      <a:r>
                        <a:rPr lang="en-US" dirty="0"/>
                        <a:t>4.</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a:t>Market</a:t>
                      </a:r>
                      <a:r>
                        <a:rPr lang="en-US" baseline="0" dirty="0"/>
                        <a:t> revenue</a:t>
                      </a:r>
                      <a:endParaRPr lang="en-US" dirty="0"/>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98965">
                <a:tc>
                  <a:txBody>
                    <a:bodyPr/>
                    <a:lstStyle/>
                    <a:p>
                      <a:r>
                        <a:rPr lang="en-US" dirty="0"/>
                        <a:t>5</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a:t>Revenue</a:t>
                      </a:r>
                      <a:r>
                        <a:rPr lang="en-US" baseline="0" dirty="0"/>
                        <a:t> in different market structure</a:t>
                      </a:r>
                      <a:endParaRPr lang="en-US" dirty="0"/>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628" name="Google Shape;628;p36"/>
          <p:cNvSpPr/>
          <p:nvPr/>
        </p:nvSpPr>
        <p:spPr>
          <a:xfrm rot="-5400000">
            <a:off x="3368088" y="4325025"/>
            <a:ext cx="258600" cy="315000"/>
          </a:xfrm>
          <a:prstGeom prst="chevron">
            <a:avLst>
              <a:gd name="adj" fmla="val 50000"/>
            </a:avLst>
          </a:prstGeom>
          <a:solidFill>
            <a:srgbClr val="FFFFFF">
              <a:alpha val="262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Table 3"/>
          <p:cNvGraphicFramePr>
            <a:graphicFrameLocks noGrp="1"/>
          </p:cNvGraphicFramePr>
          <p:nvPr>
            <p:extLst>
              <p:ext uri="{D42A27DB-BD31-4B8C-83A1-F6EECF244321}">
                <p14:modId xmlns:p14="http://schemas.microsoft.com/office/powerpoint/2010/main" val="2248585547"/>
              </p:ext>
            </p:extLst>
          </p:nvPr>
        </p:nvGraphicFramePr>
        <p:xfrm>
          <a:off x="720000" y="4042084"/>
          <a:ext cx="7722251" cy="530863"/>
        </p:xfrm>
        <a:graphic>
          <a:graphicData uri="http://schemas.openxmlformats.org/drawingml/2006/table">
            <a:tbl>
              <a:tblPr>
                <a:noFill/>
                <a:tableStyleId>{E5CB99F2-5FC3-4E5F-88A4-EFAFC206AF88}</a:tableStyleId>
              </a:tblPr>
              <a:tblGrid>
                <a:gridCol w="517614">
                  <a:extLst>
                    <a:ext uri="{9D8B030D-6E8A-4147-A177-3AD203B41FA5}">
                      <a16:colId xmlns:a16="http://schemas.microsoft.com/office/drawing/2014/main" val="3806213925"/>
                    </a:ext>
                  </a:extLst>
                </a:gridCol>
                <a:gridCol w="7204637">
                  <a:extLst>
                    <a:ext uri="{9D8B030D-6E8A-4147-A177-3AD203B41FA5}">
                      <a16:colId xmlns:a16="http://schemas.microsoft.com/office/drawing/2014/main" val="3059571843"/>
                    </a:ext>
                  </a:extLst>
                </a:gridCol>
              </a:tblGrid>
              <a:tr h="530863">
                <a:tc>
                  <a:txBody>
                    <a:bodyPr/>
                    <a:lstStyle/>
                    <a:p>
                      <a:r>
                        <a:rPr lang="en-US" dirty="0"/>
                        <a:t>6</a:t>
                      </a: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r>
                        <a:rPr lang="en-US" dirty="0"/>
                        <a:t>Factors</a:t>
                      </a:r>
                      <a:r>
                        <a:rPr lang="en-US" baseline="0" dirty="0"/>
                        <a:t> influencing market revenue</a:t>
                      </a:r>
                      <a:endParaRPr lang="en-US" dirty="0"/>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237024156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Question, Download Free Question png images, Free ClipArts on Clipart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55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9"/>
          <p:cNvSpPr txBox="1">
            <a:spLocks noGrp="1"/>
          </p:cNvSpPr>
          <p:nvPr>
            <p:ph type="title"/>
          </p:nvPr>
        </p:nvSpPr>
        <p:spPr>
          <a:xfrm>
            <a:off x="2786035" y="2776787"/>
            <a:ext cx="4210187" cy="8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t>Introduction</a:t>
            </a:r>
            <a:endParaRPr dirty="0"/>
          </a:p>
        </p:txBody>
      </p:sp>
      <p:sp>
        <p:nvSpPr>
          <p:cNvPr id="667" name="Google Shape;667;p39"/>
          <p:cNvSpPr txBox="1">
            <a:spLocks noGrp="1"/>
          </p:cNvSpPr>
          <p:nvPr>
            <p:ph type="title" idx="2"/>
          </p:nvPr>
        </p:nvSpPr>
        <p:spPr>
          <a:xfrm>
            <a:off x="5259376" y="1617663"/>
            <a:ext cx="1183200" cy="793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grpSp>
        <p:nvGrpSpPr>
          <p:cNvPr id="669" name="Google Shape;669;p39"/>
          <p:cNvGrpSpPr/>
          <p:nvPr/>
        </p:nvGrpSpPr>
        <p:grpSpPr>
          <a:xfrm>
            <a:off x="6031110" y="960141"/>
            <a:ext cx="250381" cy="465791"/>
            <a:chOff x="5602700" y="119605"/>
            <a:chExt cx="266675" cy="512365"/>
          </a:xfrm>
        </p:grpSpPr>
        <p:sp>
          <p:nvSpPr>
            <p:cNvPr id="670" name="Google Shape;670;p39"/>
            <p:cNvSpPr/>
            <p:nvPr/>
          </p:nvSpPr>
          <p:spPr>
            <a:xfrm>
              <a:off x="5602700" y="501470"/>
              <a:ext cx="38100" cy="13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5716975" y="373349"/>
              <a:ext cx="38100" cy="25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5831275" y="119605"/>
              <a:ext cx="38100" cy="51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8"/>
          <p:cNvSpPr txBox="1">
            <a:spLocks noGrp="1"/>
          </p:cNvSpPr>
          <p:nvPr>
            <p:ph type="title"/>
          </p:nvPr>
        </p:nvSpPr>
        <p:spPr>
          <a:xfrm>
            <a:off x="2336200" y="903767"/>
            <a:ext cx="4212000" cy="15631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 to Market</a:t>
            </a:r>
            <a:endParaRPr dirty="0"/>
          </a:p>
        </p:txBody>
      </p:sp>
      <p:sp>
        <p:nvSpPr>
          <p:cNvPr id="657" name="Google Shape;657;p38"/>
          <p:cNvSpPr txBox="1">
            <a:spLocks noGrp="1"/>
          </p:cNvSpPr>
          <p:nvPr>
            <p:ph type="subTitle" idx="1"/>
          </p:nvPr>
        </p:nvSpPr>
        <p:spPr>
          <a:xfrm>
            <a:off x="1105786" y="2466900"/>
            <a:ext cx="6709144" cy="1998774"/>
          </a:xfrm>
          <a:prstGeom prst="rect">
            <a:avLst/>
          </a:prstGeom>
        </p:spPr>
        <p:txBody>
          <a:bodyPr spcFirstLastPara="1" wrap="square" lIns="91425" tIns="91425" rIns="91425" bIns="91425" anchor="ctr" anchorCtr="0">
            <a:noAutofit/>
          </a:bodyPr>
          <a:lstStyle/>
          <a:p>
            <a:pPr fontAlgn="base">
              <a:buFont typeface="Arial" panose="020B0604020202020204" pitchFamily="34" charset="0"/>
              <a:buChar char="•"/>
            </a:pPr>
            <a:r>
              <a:rPr lang="en-US" dirty="0"/>
              <a:t>A market is a place where buyers and sellers come together to exchange goods, services, or resources.</a:t>
            </a:r>
          </a:p>
          <a:p>
            <a:pPr fontAlgn="base">
              <a:buFont typeface="Arial" panose="020B0604020202020204" pitchFamily="34" charset="0"/>
              <a:buChar char="•"/>
            </a:pPr>
            <a:r>
              <a:rPr lang="en-US" dirty="0"/>
              <a:t>It helps to determine prices based on supply and demand, allowing people to trade what they need or want.</a:t>
            </a:r>
          </a:p>
          <a:p>
            <a:pPr fontAlgn="base">
              <a:buFont typeface="Arial" panose="020B0604020202020204" pitchFamily="34" charset="0"/>
              <a:buChar char="•"/>
            </a:pPr>
            <a:r>
              <a:rPr lang="en-US" dirty="0"/>
              <a:t>The major objective of market is to earn profit</a:t>
            </a:r>
          </a:p>
          <a:p>
            <a:pPr marL="285750" lvl="0" indent="-285750">
              <a:buFont typeface="Arial" panose="020B0604020202020204" pitchFamily="34" charset="0"/>
              <a:buChar char="•"/>
            </a:pP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dirty="0"/>
              <a:t>Importance of Market</a:t>
            </a:r>
            <a:endParaRPr sz="3200" dirty="0"/>
          </a:p>
        </p:txBody>
      </p:sp>
      <p:sp>
        <p:nvSpPr>
          <p:cNvPr id="678" name="Google Shape;678;p40"/>
          <p:cNvSpPr txBox="1">
            <a:spLocks noGrp="1"/>
          </p:cNvSpPr>
          <p:nvPr>
            <p:ph type="subTitle" idx="1"/>
          </p:nvPr>
        </p:nvSpPr>
        <p:spPr>
          <a:xfrm>
            <a:off x="1753550" y="1265274"/>
            <a:ext cx="5221408" cy="2881801"/>
          </a:xfrm>
          <a:prstGeom prst="rect">
            <a:avLst/>
          </a:prstGeom>
        </p:spPr>
        <p:txBody>
          <a:bodyPr spcFirstLastPara="1" wrap="square" lIns="91425" tIns="91425" rIns="91425" bIns="91425" anchor="t" anchorCtr="0">
            <a:noAutofit/>
          </a:bodyPr>
          <a:lstStyle/>
          <a:p>
            <a:pPr marL="342900" lvl="0" indent="-342900" algn="just">
              <a:buFont typeface="+mj-lt"/>
              <a:buAutoNum type="arabicPeriod"/>
            </a:pPr>
            <a:r>
              <a:rPr lang="en-US" sz="2400" b="1" dirty="0"/>
              <a:t>Engaged in trade</a:t>
            </a:r>
          </a:p>
          <a:p>
            <a:pPr marL="342900" lvl="0" indent="-342900" algn="just">
              <a:buFont typeface="+mj-lt"/>
              <a:buAutoNum type="arabicPeriod"/>
            </a:pPr>
            <a:r>
              <a:rPr lang="en-US" sz="2400" b="1" dirty="0"/>
              <a:t>Proper use of resources</a:t>
            </a:r>
          </a:p>
          <a:p>
            <a:pPr marL="342900" lvl="0" indent="-342900" algn="just">
              <a:buFont typeface="+mj-lt"/>
              <a:buAutoNum type="arabicPeriod"/>
            </a:pPr>
            <a:r>
              <a:rPr lang="en-US" sz="2400" b="1" dirty="0"/>
              <a:t>Economic growth</a:t>
            </a:r>
          </a:p>
          <a:p>
            <a:pPr marL="342900" lvl="0" indent="-342900" algn="just">
              <a:buFont typeface="+mj-lt"/>
              <a:buAutoNum type="arabicPeriod"/>
            </a:pPr>
            <a:r>
              <a:rPr lang="en-US" sz="2400" b="1" dirty="0"/>
              <a:t>Multiple choices</a:t>
            </a:r>
          </a:p>
          <a:p>
            <a:pPr marL="342900" lvl="0" indent="-342900" algn="just">
              <a:buFont typeface="+mj-lt"/>
              <a:buAutoNum type="arabicPeriod"/>
            </a:pPr>
            <a:r>
              <a:rPr lang="en-US" sz="2400" b="1" dirty="0"/>
              <a:t>Employment opportunities</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1"/>
          <p:cNvSpPr txBox="1">
            <a:spLocks noGrp="1"/>
          </p:cNvSpPr>
          <p:nvPr>
            <p:ph type="subTitle" idx="1"/>
          </p:nvPr>
        </p:nvSpPr>
        <p:spPr>
          <a:xfrm>
            <a:off x="2066075" y="691737"/>
            <a:ext cx="4767300" cy="7542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Types of Market</a:t>
            </a:r>
            <a:endParaRPr sz="3600" dirty="0"/>
          </a:p>
        </p:txBody>
      </p:sp>
      <p:sp>
        <p:nvSpPr>
          <p:cNvPr id="691" name="Google Shape;691;p41"/>
          <p:cNvSpPr txBox="1">
            <a:spLocks noGrp="1"/>
          </p:cNvSpPr>
          <p:nvPr>
            <p:ph type="title"/>
          </p:nvPr>
        </p:nvSpPr>
        <p:spPr>
          <a:xfrm>
            <a:off x="1137684" y="1446027"/>
            <a:ext cx="6624083" cy="2849526"/>
          </a:xfrm>
          <a:prstGeom prst="rect">
            <a:avLst/>
          </a:prstGeom>
        </p:spPr>
        <p:txBody>
          <a:bodyPr spcFirstLastPara="1" wrap="square" lIns="91425" tIns="91425" rIns="91425" bIns="91425" anchor="ctr" anchorCtr="0">
            <a:noAutofit/>
          </a:bodyPr>
          <a:lstStyle/>
          <a:p>
            <a:r>
              <a:rPr lang="en-US" b="1" dirty="0"/>
              <a:t>1. Perfect Competition</a:t>
            </a:r>
            <a:br>
              <a:rPr lang="en-US" b="1" dirty="0"/>
            </a:br>
            <a:r>
              <a:rPr lang="en-US" b="1" dirty="0"/>
              <a:t>2. Monopolistic Competition</a:t>
            </a:r>
            <a:br>
              <a:rPr lang="en-US" b="1" dirty="0"/>
            </a:br>
            <a:r>
              <a:rPr lang="en-US" b="1" dirty="0"/>
              <a:t>3. Oligopoly</a:t>
            </a:r>
            <a:br>
              <a:rPr lang="en-US" b="1" dirty="0"/>
            </a:br>
            <a:r>
              <a:rPr lang="en-US" b="1" dirty="0"/>
              <a:t>4. Monopoly</a:t>
            </a:r>
            <a:br>
              <a:rPr lang="en-US" b="1" dirty="0"/>
            </a:br>
            <a:br>
              <a:rPr lang="en-US" b="1" dirty="0"/>
            </a:br>
            <a:endParaRPr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42"/>
          <p:cNvSpPr txBox="1">
            <a:spLocks noGrp="1"/>
          </p:cNvSpPr>
          <p:nvPr>
            <p:ph type="title"/>
          </p:nvPr>
        </p:nvSpPr>
        <p:spPr>
          <a:xfrm>
            <a:off x="1388807" y="-19322"/>
            <a:ext cx="5600673" cy="210897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t>1. Perfect competition market</a:t>
            </a:r>
            <a:endParaRPr sz="4000" dirty="0"/>
          </a:p>
        </p:txBody>
      </p:sp>
      <p:sp>
        <p:nvSpPr>
          <p:cNvPr id="697" name="Google Shape;697;p42"/>
          <p:cNvSpPr txBox="1">
            <a:spLocks noGrp="1"/>
          </p:cNvSpPr>
          <p:nvPr>
            <p:ph type="subTitle" idx="1"/>
          </p:nvPr>
        </p:nvSpPr>
        <p:spPr>
          <a:xfrm>
            <a:off x="1849936" y="2123503"/>
            <a:ext cx="5511555" cy="2432420"/>
          </a:xfrm>
          <a:prstGeom prst="rect">
            <a:avLst/>
          </a:prstGeom>
        </p:spPr>
        <p:txBody>
          <a:bodyPr spcFirstLastPara="1" wrap="square" lIns="91425" tIns="91425" rIns="91425" bIns="91425" anchor="ctr" anchorCtr="0">
            <a:noAutofit/>
          </a:bodyPr>
          <a:lstStyle/>
          <a:p>
            <a:pPr algn="just" fontAlgn="base">
              <a:buFont typeface="Arial" panose="020B0604020202020204" pitchFamily="34" charset="0"/>
              <a:buChar char="•"/>
            </a:pPr>
            <a:r>
              <a:rPr lang="en-US" b="1" dirty="0"/>
              <a:t>Many buyers and sellers</a:t>
            </a:r>
          </a:p>
          <a:p>
            <a:pPr algn="just" fontAlgn="base">
              <a:buFont typeface="Arial" panose="020B0604020202020204" pitchFamily="34" charset="0"/>
              <a:buChar char="•"/>
            </a:pPr>
            <a:r>
              <a:rPr lang="en-US" b="1" dirty="0"/>
              <a:t>Homogeneous product</a:t>
            </a:r>
          </a:p>
          <a:p>
            <a:pPr algn="just" fontAlgn="base">
              <a:buFont typeface="Arial" panose="020B0604020202020204" pitchFamily="34" charset="0"/>
              <a:buChar char="•"/>
            </a:pPr>
            <a:r>
              <a:rPr lang="en-US" b="1" dirty="0"/>
              <a:t>Free entry and exit</a:t>
            </a:r>
          </a:p>
          <a:p>
            <a:pPr algn="just" fontAlgn="base">
              <a:buFont typeface="Arial" panose="020B0604020202020204" pitchFamily="34" charset="0"/>
              <a:buChar char="•"/>
            </a:pPr>
            <a:r>
              <a:rPr lang="en-US" b="1" dirty="0"/>
              <a:t>No competition</a:t>
            </a:r>
          </a:p>
          <a:p>
            <a:pPr algn="just" fontAlgn="base">
              <a:buFont typeface="Arial" panose="020B0604020202020204" pitchFamily="34" charset="0"/>
              <a:buChar char="•"/>
            </a:pPr>
            <a:r>
              <a:rPr lang="en-US" b="1" dirty="0"/>
              <a:t>Perfect information of market</a:t>
            </a:r>
          </a:p>
          <a:p>
            <a:pPr algn="just" fontAlgn="base">
              <a:buFont typeface="Arial" panose="020B0604020202020204" pitchFamily="34" charset="0"/>
              <a:buChar char="•"/>
            </a:pPr>
            <a:r>
              <a:rPr lang="en-US" b="1" dirty="0"/>
              <a:t>Example: Agriculture market like wheat</a:t>
            </a:r>
          </a:p>
          <a:p>
            <a:br>
              <a:rPr lang="en-US" dirty="0"/>
            </a:br>
            <a:endParaRPr lang="en-US" b="1" dirty="0"/>
          </a:p>
        </p:txBody>
      </p:sp>
    </p:spTree>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43"/>
          <p:cNvSpPr txBox="1">
            <a:spLocks noGrp="1"/>
          </p:cNvSpPr>
          <p:nvPr>
            <p:ph type="title"/>
          </p:nvPr>
        </p:nvSpPr>
        <p:spPr>
          <a:xfrm>
            <a:off x="1892595" y="734550"/>
            <a:ext cx="5526605" cy="52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2. Monopoly Market</a:t>
            </a:r>
            <a:endParaRPr dirty="0"/>
          </a:p>
        </p:txBody>
      </p:sp>
      <p:sp>
        <p:nvSpPr>
          <p:cNvPr id="707" name="Google Shape;707;p43"/>
          <p:cNvSpPr txBox="1">
            <a:spLocks noGrp="1"/>
          </p:cNvSpPr>
          <p:nvPr>
            <p:ph type="subTitle" idx="1"/>
          </p:nvPr>
        </p:nvSpPr>
        <p:spPr>
          <a:xfrm>
            <a:off x="1626781" y="1605516"/>
            <a:ext cx="6241312" cy="2700669"/>
          </a:xfrm>
          <a:prstGeom prst="rect">
            <a:avLst/>
          </a:prstGeom>
        </p:spPr>
        <p:txBody>
          <a:bodyPr spcFirstLastPara="1" wrap="square" lIns="91425" tIns="91425" rIns="91425" bIns="91425" anchor="ctr" anchorCtr="0">
            <a:noAutofit/>
          </a:bodyPr>
          <a:lstStyle/>
          <a:p>
            <a:pPr marL="285750" lvl="0" indent="-285750" algn="just">
              <a:buFont typeface="Arial" panose="020B0604020202020204" pitchFamily="34" charset="0"/>
              <a:buChar char="•"/>
            </a:pPr>
            <a:r>
              <a:rPr lang="en-US" b="1" dirty="0"/>
              <a:t>Single seller</a:t>
            </a:r>
          </a:p>
          <a:p>
            <a:pPr marL="285750" lvl="0" indent="-285750" algn="just">
              <a:buFont typeface="Arial" panose="020B0604020202020204" pitchFamily="34" charset="0"/>
              <a:buChar char="•"/>
            </a:pPr>
            <a:r>
              <a:rPr lang="en-US" b="1" dirty="0"/>
              <a:t>Unique product with no close substitute goods</a:t>
            </a:r>
          </a:p>
          <a:p>
            <a:pPr marL="285750" lvl="0" indent="-285750" algn="just">
              <a:buFont typeface="Arial" panose="020B0604020202020204" pitchFamily="34" charset="0"/>
              <a:buChar char="•"/>
            </a:pPr>
            <a:r>
              <a:rPr lang="en-US" b="1" dirty="0"/>
              <a:t>High barriers to entry</a:t>
            </a:r>
          </a:p>
          <a:p>
            <a:pPr marL="285750" lvl="0" indent="-285750" algn="just">
              <a:buFont typeface="Arial" panose="020B0604020202020204" pitchFamily="34" charset="0"/>
              <a:buChar char="•"/>
            </a:pPr>
            <a:r>
              <a:rPr lang="en-US" b="1" dirty="0"/>
              <a:t>Significant control over price</a:t>
            </a:r>
          </a:p>
          <a:p>
            <a:pPr marL="285750" lvl="0" indent="-285750" algn="just">
              <a:buFont typeface="Arial" panose="020B0604020202020204" pitchFamily="34" charset="0"/>
              <a:buChar char="•"/>
            </a:pPr>
            <a:r>
              <a:rPr lang="en-US" b="1" dirty="0"/>
              <a:t>Example: Nepal Electricity Authority, Nepal Oil Cooperation</a:t>
            </a:r>
            <a:r>
              <a:rPr lang="en-US" dirty="0"/>
              <a:t>.</a:t>
            </a:r>
            <a:endParaRPr dirty="0"/>
          </a:p>
        </p:txBody>
      </p:sp>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44"/>
          <p:cNvSpPr txBox="1">
            <a:spLocks noGrp="1"/>
          </p:cNvSpPr>
          <p:nvPr>
            <p:ph type="title"/>
          </p:nvPr>
        </p:nvSpPr>
        <p:spPr>
          <a:xfrm>
            <a:off x="2453591" y="569595"/>
            <a:ext cx="3327600" cy="97987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200" b="1" dirty="0"/>
              <a:t>3.Oligopoly</a:t>
            </a:r>
            <a:endParaRPr sz="3200" b="1" dirty="0"/>
          </a:p>
        </p:txBody>
      </p:sp>
      <p:sp>
        <p:nvSpPr>
          <p:cNvPr id="717" name="Google Shape;717;p44"/>
          <p:cNvSpPr txBox="1">
            <a:spLocks noGrp="1"/>
          </p:cNvSpPr>
          <p:nvPr>
            <p:ph type="subTitle" idx="1"/>
          </p:nvPr>
        </p:nvSpPr>
        <p:spPr>
          <a:xfrm>
            <a:off x="1658678" y="1667815"/>
            <a:ext cx="4901609" cy="2042947"/>
          </a:xfrm>
          <a:prstGeom prst="rect">
            <a:avLst/>
          </a:prstGeom>
        </p:spPr>
        <p:txBody>
          <a:bodyPr spcFirstLastPara="1" wrap="square" lIns="91425" tIns="91425" rIns="91425" bIns="91425" anchor="t" anchorCtr="0">
            <a:noAutofit/>
          </a:bodyPr>
          <a:lstStyle/>
          <a:p>
            <a:pPr fontAlgn="base"/>
            <a:r>
              <a:rPr lang="en-US" sz="1800" b="1" dirty="0"/>
              <a:t>Few number of sellers</a:t>
            </a:r>
          </a:p>
          <a:p>
            <a:r>
              <a:rPr lang="en-US" sz="1800" b="1" dirty="0"/>
              <a:t>Products maybe homogeneous or differentiated</a:t>
            </a:r>
          </a:p>
          <a:p>
            <a:r>
              <a:rPr lang="en-US" sz="1800" b="1" dirty="0"/>
              <a:t>High barriers to entry</a:t>
            </a:r>
          </a:p>
          <a:p>
            <a:pPr fontAlgn="base"/>
            <a:r>
              <a:rPr lang="fr-FR" sz="1800" b="1" dirty="0" err="1"/>
              <a:t>Example</a:t>
            </a:r>
            <a:r>
              <a:rPr lang="fr-FR" sz="1800" b="1" dirty="0"/>
              <a:t>: </a:t>
            </a:r>
            <a:r>
              <a:rPr lang="fr-FR" sz="1800" b="1" dirty="0" err="1"/>
              <a:t>Cement</a:t>
            </a:r>
            <a:r>
              <a:rPr lang="fr-FR" sz="1800" b="1" dirty="0"/>
              <a:t> Industries, </a:t>
            </a:r>
            <a:r>
              <a:rPr lang="fr-FR" sz="1800" b="1" dirty="0" err="1"/>
              <a:t>Gas</a:t>
            </a:r>
            <a:r>
              <a:rPr lang="fr-FR" sz="1800" b="1" dirty="0"/>
              <a:t> </a:t>
            </a:r>
            <a:r>
              <a:rPr lang="fr-FR" sz="1800" b="1" dirty="0" err="1"/>
              <a:t>companies</a:t>
            </a:r>
            <a:r>
              <a:rPr lang="fr-FR" sz="1800" b="1" dirty="0"/>
              <a:t>, Automobiles , </a:t>
            </a:r>
            <a:r>
              <a:rPr lang="fr-FR" sz="1800" b="1" dirty="0" err="1"/>
              <a:t>Televisions</a:t>
            </a:r>
            <a:r>
              <a:rPr lang="fr-FR" sz="1800" b="1" dirty="0"/>
              <a:t>, etc.</a:t>
            </a:r>
          </a:p>
          <a:p>
            <a:pPr marL="139700" indent="0">
              <a:buNone/>
            </a:pPr>
            <a:br>
              <a:rPr lang="en-US" sz="1800" b="1" dirty="0"/>
            </a:br>
            <a:endParaRPr sz="1800" b="1" dirty="0"/>
          </a:p>
        </p:txBody>
      </p:sp>
      <p:grpSp>
        <p:nvGrpSpPr>
          <p:cNvPr id="719" name="Google Shape;719;p44"/>
          <p:cNvGrpSpPr/>
          <p:nvPr/>
        </p:nvGrpSpPr>
        <p:grpSpPr>
          <a:xfrm>
            <a:off x="1089884" y="1202316"/>
            <a:ext cx="250381" cy="465791"/>
            <a:chOff x="5602700" y="119605"/>
            <a:chExt cx="266675" cy="512365"/>
          </a:xfrm>
        </p:grpSpPr>
        <p:sp>
          <p:nvSpPr>
            <p:cNvPr id="720" name="Google Shape;720;p44"/>
            <p:cNvSpPr/>
            <p:nvPr/>
          </p:nvSpPr>
          <p:spPr>
            <a:xfrm>
              <a:off x="5602700" y="501470"/>
              <a:ext cx="38100" cy="130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4"/>
            <p:cNvSpPr/>
            <p:nvPr/>
          </p:nvSpPr>
          <p:spPr>
            <a:xfrm>
              <a:off x="5716975" y="373349"/>
              <a:ext cx="38100" cy="258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4"/>
            <p:cNvSpPr/>
            <p:nvPr/>
          </p:nvSpPr>
          <p:spPr>
            <a:xfrm>
              <a:off x="5831275" y="119605"/>
              <a:ext cx="38100" cy="512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Inflation Effects on Economy Growth Thesis Defense by Slidesgo">
  <a:themeElements>
    <a:clrScheme name="Simple Light">
      <a:dk1>
        <a:srgbClr val="282421"/>
      </a:dk1>
      <a:lt1>
        <a:srgbClr val="F2F2F2"/>
      </a:lt1>
      <a:dk2>
        <a:srgbClr val="F0EEEE"/>
      </a:dk2>
      <a:lt2>
        <a:srgbClr val="F06C61"/>
      </a:lt2>
      <a:accent1>
        <a:srgbClr val="FFFFFF"/>
      </a:accent1>
      <a:accent2>
        <a:srgbClr val="FFFFFF"/>
      </a:accent2>
      <a:accent3>
        <a:srgbClr val="FFFFFF"/>
      </a:accent3>
      <a:accent4>
        <a:srgbClr val="FFFFFF"/>
      </a:accent4>
      <a:accent5>
        <a:srgbClr val="FFFFFF"/>
      </a:accent5>
      <a:accent6>
        <a:srgbClr val="FFFFFF"/>
      </a:accent6>
      <a:hlink>
        <a:srgbClr val="2824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TotalTime>
  <Words>533</Words>
  <Application>Microsoft Office PowerPoint</Application>
  <PresentationFormat>On-screen Show (16:9)</PresentationFormat>
  <Paragraphs>102</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Raleway Medium</vt:lpstr>
      <vt:lpstr>Bebas Neue</vt:lpstr>
      <vt:lpstr>Nunito Light</vt:lpstr>
      <vt:lpstr>PT Sans</vt:lpstr>
      <vt:lpstr>Dosis Medium</vt:lpstr>
      <vt:lpstr>Montserrat</vt:lpstr>
      <vt:lpstr>Raleway</vt:lpstr>
      <vt:lpstr>var(--font-family-segoe)</vt:lpstr>
      <vt:lpstr>Arial</vt:lpstr>
      <vt:lpstr>Dosis</vt:lpstr>
      <vt:lpstr>Inflation Effects on Economy Growth Thesis Defense by Slidesgo</vt:lpstr>
      <vt:lpstr>Market and Market Revenue</vt:lpstr>
      <vt:lpstr>Contents </vt:lpstr>
      <vt:lpstr>Introduction</vt:lpstr>
      <vt:lpstr>Introduction to Market</vt:lpstr>
      <vt:lpstr>Importance of Market</vt:lpstr>
      <vt:lpstr>1. Perfect Competition 2. Monopolistic Competition 3. Oligopoly 4. Monopoly  </vt:lpstr>
      <vt:lpstr>1. Perfect competition market</vt:lpstr>
      <vt:lpstr>2. Monopoly Market</vt:lpstr>
      <vt:lpstr>3.Oligopoly</vt:lpstr>
      <vt:lpstr>4. Monopolistic Market</vt:lpstr>
      <vt:lpstr>Introduction to market revenue</vt:lpstr>
      <vt:lpstr>Revenue in different market structure</vt:lpstr>
      <vt:lpstr>PowerPoint Presentation</vt:lpstr>
      <vt:lpstr>Revenue Curves in Different Market Structures  Perfect competition market:  </vt:lpstr>
      <vt:lpstr>M0nopoly Market</vt:lpstr>
      <vt:lpstr>Table: Global Market Revenue in Key Industries (2023)</vt:lpstr>
      <vt:lpstr>Factors Influencing Market Revenue</vt:lpstr>
      <vt:lpstr>Market Revenue Trends Over the Last Decade</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and Market Revenue</dc:title>
  <dc:creator>Purnima Joshi</dc:creator>
  <cp:lastModifiedBy>Nisham gautam</cp:lastModifiedBy>
  <cp:revision>24</cp:revision>
  <dcterms:modified xsi:type="dcterms:W3CDTF">2025-06-18T13:11:27Z</dcterms:modified>
</cp:coreProperties>
</file>