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6B1F5-FD1D-474B-8C16-BAAE834266C3}" v="8" dt="2025-01-04T09:20:5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m" userId="33de87f28b3b4516" providerId="LiveId" clId="{8926B1F5-FD1D-474B-8C16-BAAE834266C3}"/>
    <pc:docChg chg="custSel addSld delSld modSld sldOrd">
      <pc:chgData name="nisha m" userId="33de87f28b3b4516" providerId="LiveId" clId="{8926B1F5-FD1D-474B-8C16-BAAE834266C3}" dt="2025-01-04T10:15:14.348" v="3704" actId="14100"/>
      <pc:docMkLst>
        <pc:docMk/>
      </pc:docMkLst>
      <pc:sldChg chg="addSp delSp modSp new mod">
        <pc:chgData name="nisha m" userId="33de87f28b3b4516" providerId="LiveId" clId="{8926B1F5-FD1D-474B-8C16-BAAE834266C3}" dt="2025-01-04T09:20:54.852" v="3637" actId="27636"/>
        <pc:sldMkLst>
          <pc:docMk/>
          <pc:sldMk cId="190336988" sldId="257"/>
        </pc:sldMkLst>
        <pc:spChg chg="mod">
          <ac:chgData name="nisha m" userId="33de87f28b3b4516" providerId="LiveId" clId="{8926B1F5-FD1D-474B-8C16-BAAE834266C3}" dt="2025-01-04T09:20:54.852" v="3637" actId="27636"/>
          <ac:spMkLst>
            <pc:docMk/>
            <pc:sldMk cId="190336988" sldId="257"/>
            <ac:spMk id="2" creationId="{30C3B949-3428-A413-EAA0-230E3B1C86EC}"/>
          </ac:spMkLst>
        </pc:spChg>
        <pc:spChg chg="add mod">
          <ac:chgData name="nisha m" userId="33de87f28b3b4516" providerId="LiveId" clId="{8926B1F5-FD1D-474B-8C16-BAAE834266C3}" dt="2024-12-13T09:03:01.225" v="795" actId="123"/>
          <ac:spMkLst>
            <pc:docMk/>
            <pc:sldMk cId="190336988" sldId="257"/>
            <ac:spMk id="3" creationId="{35D13B0C-1CF8-E653-AC08-E4FA08F5C57E}"/>
          </ac:spMkLst>
        </pc:spChg>
        <pc:picChg chg="add mod ord">
          <ac:chgData name="nisha m" userId="33de87f28b3b4516" providerId="LiveId" clId="{8926B1F5-FD1D-474B-8C16-BAAE834266C3}" dt="2024-12-11T08:07:46.005" v="182" actId="1076"/>
          <ac:picMkLst>
            <pc:docMk/>
            <pc:sldMk cId="190336988" sldId="257"/>
            <ac:picMk id="13" creationId="{3C37F346-B832-9F7B-5565-7D22A1B3F0EA}"/>
          </ac:picMkLst>
        </pc:picChg>
      </pc:sldChg>
      <pc:sldChg chg="new del">
        <pc:chgData name="nisha m" userId="33de87f28b3b4516" providerId="LiveId" clId="{8926B1F5-FD1D-474B-8C16-BAAE834266C3}" dt="2024-12-11T08:08:54.338" v="187" actId="2696"/>
        <pc:sldMkLst>
          <pc:docMk/>
          <pc:sldMk cId="2326155910" sldId="258"/>
        </pc:sldMkLst>
      </pc:sldChg>
      <pc:sldChg chg="new del">
        <pc:chgData name="nisha m" userId="33de87f28b3b4516" providerId="LiveId" clId="{8926B1F5-FD1D-474B-8C16-BAAE834266C3}" dt="2024-12-11T08:08:39.186" v="184" actId="2696"/>
        <pc:sldMkLst>
          <pc:docMk/>
          <pc:sldMk cId="4196698525" sldId="258"/>
        </pc:sldMkLst>
      </pc:sldChg>
      <pc:sldChg chg="addSp delSp modSp new mod">
        <pc:chgData name="nisha m" userId="33de87f28b3b4516" providerId="LiveId" clId="{8926B1F5-FD1D-474B-8C16-BAAE834266C3}" dt="2025-01-04T09:20:54.722" v="3636"/>
        <pc:sldMkLst>
          <pc:docMk/>
          <pc:sldMk cId="2956538489" sldId="259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2956538489" sldId="259"/>
            <ac:spMk id="2" creationId="{B9B8A73A-5209-3D83-F975-C6BA77EF186B}"/>
          </ac:spMkLst>
        </pc:spChg>
        <pc:spChg chg="add mod">
          <ac:chgData name="nisha m" userId="33de87f28b3b4516" providerId="LiveId" clId="{8926B1F5-FD1D-474B-8C16-BAAE834266C3}" dt="2024-12-13T09:15:48.729" v="1006" actId="20577"/>
          <ac:spMkLst>
            <pc:docMk/>
            <pc:sldMk cId="2956538489" sldId="259"/>
            <ac:spMk id="3" creationId="{47B06313-4514-E0C8-1AF7-990EAC1EA93F}"/>
          </ac:spMkLst>
        </pc:spChg>
        <pc:picChg chg="add mod ord">
          <ac:chgData name="nisha m" userId="33de87f28b3b4516" providerId="LiveId" clId="{8926B1F5-FD1D-474B-8C16-BAAE834266C3}" dt="2024-12-11T08:11:38.837" v="192" actId="14100"/>
          <ac:picMkLst>
            <pc:docMk/>
            <pc:sldMk cId="2956538489" sldId="259"/>
            <ac:picMk id="5" creationId="{D2D3AC06-07FA-BCFB-13F1-16416C849426}"/>
          </ac:picMkLst>
        </pc:picChg>
      </pc:sldChg>
      <pc:sldChg chg="addSp delSp modSp new mod">
        <pc:chgData name="nisha m" userId="33de87f28b3b4516" providerId="LiveId" clId="{8926B1F5-FD1D-474B-8C16-BAAE834266C3}" dt="2025-01-04T09:20:54.722" v="3636"/>
        <pc:sldMkLst>
          <pc:docMk/>
          <pc:sldMk cId="88079551" sldId="260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88079551" sldId="260"/>
            <ac:spMk id="2" creationId="{92D14C78-073D-38E7-D0A2-18483207C3DC}"/>
          </ac:spMkLst>
        </pc:spChg>
        <pc:picChg chg="add mod ord">
          <ac:chgData name="nisha m" userId="33de87f28b3b4516" providerId="LiveId" clId="{8926B1F5-FD1D-474B-8C16-BAAE834266C3}" dt="2024-12-11T08:30:41.240" v="235" actId="1076"/>
          <ac:picMkLst>
            <pc:docMk/>
            <pc:sldMk cId="88079551" sldId="260"/>
            <ac:picMk id="5" creationId="{E4208ECF-A594-04B3-1529-976848402F0D}"/>
          </ac:picMkLst>
        </pc:picChg>
        <pc:picChg chg="add mod">
          <ac:chgData name="nisha m" userId="33de87f28b3b4516" providerId="LiveId" clId="{8926B1F5-FD1D-474B-8C16-BAAE834266C3}" dt="2024-12-11T09:10:35.827" v="244" actId="14100"/>
          <ac:picMkLst>
            <pc:docMk/>
            <pc:sldMk cId="88079551" sldId="260"/>
            <ac:picMk id="9" creationId="{07BDB9E2-81B1-8854-F173-AD50FC8FA11F}"/>
          </ac:picMkLst>
        </pc:picChg>
      </pc:sldChg>
      <pc:sldChg chg="addSp delSp modSp new mod">
        <pc:chgData name="nisha m" userId="33de87f28b3b4516" providerId="LiveId" clId="{8926B1F5-FD1D-474B-8C16-BAAE834266C3}" dt="2025-01-04T09:20:54.722" v="3636"/>
        <pc:sldMkLst>
          <pc:docMk/>
          <pc:sldMk cId="417610369" sldId="261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417610369" sldId="261"/>
            <ac:spMk id="2" creationId="{FAC2F6F1-46A8-6364-DA18-EFFBACE3364A}"/>
          </ac:spMkLst>
        </pc:spChg>
        <pc:picChg chg="add mod ord">
          <ac:chgData name="nisha m" userId="33de87f28b3b4516" providerId="LiveId" clId="{8926B1F5-FD1D-474B-8C16-BAAE834266C3}" dt="2024-12-11T10:24:52.773" v="300" actId="1076"/>
          <ac:picMkLst>
            <pc:docMk/>
            <pc:sldMk cId="417610369" sldId="261"/>
            <ac:picMk id="5" creationId="{741722A9-C130-C81E-E97E-51BFE1F64CA0}"/>
          </ac:picMkLst>
        </pc:picChg>
        <pc:picChg chg="add mod">
          <ac:chgData name="nisha m" userId="33de87f28b3b4516" providerId="LiveId" clId="{8926B1F5-FD1D-474B-8C16-BAAE834266C3}" dt="2024-12-11T10:26:35.981" v="440" actId="14100"/>
          <ac:picMkLst>
            <pc:docMk/>
            <pc:sldMk cId="417610369" sldId="261"/>
            <ac:picMk id="7" creationId="{DDC8AEA4-4A16-C9E6-65AC-7068E3407C08}"/>
          </ac:picMkLst>
        </pc:picChg>
      </pc:sldChg>
      <pc:sldChg chg="addSp delSp modSp new mod">
        <pc:chgData name="nisha m" userId="33de87f28b3b4516" providerId="LiveId" clId="{8926B1F5-FD1D-474B-8C16-BAAE834266C3}" dt="2025-01-04T09:20:54.859" v="3638" actId="27636"/>
        <pc:sldMkLst>
          <pc:docMk/>
          <pc:sldMk cId="1883286379" sldId="262"/>
        </pc:sldMkLst>
        <pc:spChg chg="mod">
          <ac:chgData name="nisha m" userId="33de87f28b3b4516" providerId="LiveId" clId="{8926B1F5-FD1D-474B-8C16-BAAE834266C3}" dt="2025-01-04T09:20:54.859" v="3638" actId="27636"/>
          <ac:spMkLst>
            <pc:docMk/>
            <pc:sldMk cId="1883286379" sldId="262"/>
            <ac:spMk id="2" creationId="{8C2810ED-3887-9FA1-2990-D0CC0C95AF78}"/>
          </ac:spMkLst>
        </pc:spChg>
        <pc:picChg chg="add mod ord">
          <ac:chgData name="nisha m" userId="33de87f28b3b4516" providerId="LiveId" clId="{8926B1F5-FD1D-474B-8C16-BAAE834266C3}" dt="2024-12-11T10:54:17.428" v="446" actId="1076"/>
          <ac:picMkLst>
            <pc:docMk/>
            <pc:sldMk cId="1883286379" sldId="262"/>
            <ac:picMk id="5" creationId="{A8741EB5-4B97-C5FB-4D54-E3054F1FC315}"/>
          </ac:picMkLst>
        </pc:picChg>
      </pc:sldChg>
      <pc:sldChg chg="modSp mod">
        <pc:chgData name="nisha m" userId="33de87f28b3b4516" providerId="LiveId" clId="{8926B1F5-FD1D-474B-8C16-BAAE834266C3}" dt="2025-01-04T09:20:54.722" v="3636"/>
        <pc:sldMkLst>
          <pc:docMk/>
          <pc:sldMk cId="2698802879" sldId="263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2698802879" sldId="263"/>
            <ac:spMk id="2" creationId="{1146B5DC-8A35-6AEF-F0B1-16480C03EAC3}"/>
          </ac:spMkLst>
        </pc:spChg>
      </pc:sldChg>
      <pc:sldChg chg="addSp delSp modSp new mod">
        <pc:chgData name="nisha m" userId="33de87f28b3b4516" providerId="LiveId" clId="{8926B1F5-FD1D-474B-8C16-BAAE834266C3}" dt="2025-01-04T09:27:13.794" v="3685" actId="14100"/>
        <pc:sldMkLst>
          <pc:docMk/>
          <pc:sldMk cId="1917061134" sldId="264"/>
        </pc:sldMkLst>
        <pc:spChg chg="mod">
          <ac:chgData name="nisha m" userId="33de87f28b3b4516" providerId="LiveId" clId="{8926B1F5-FD1D-474B-8C16-BAAE834266C3}" dt="2025-01-04T09:27:08.991" v="3683" actId="255"/>
          <ac:spMkLst>
            <pc:docMk/>
            <pc:sldMk cId="1917061134" sldId="264"/>
            <ac:spMk id="2" creationId="{0DB3D3F1-4C49-FEF3-D870-2FB8BF647654}"/>
          </ac:spMkLst>
        </pc:spChg>
        <pc:picChg chg="add mod ord">
          <ac:chgData name="nisha m" userId="33de87f28b3b4516" providerId="LiveId" clId="{8926B1F5-FD1D-474B-8C16-BAAE834266C3}" dt="2025-01-04T09:27:13.794" v="3685" actId="14100"/>
          <ac:picMkLst>
            <pc:docMk/>
            <pc:sldMk cId="1917061134" sldId="264"/>
            <ac:picMk id="5" creationId="{01218501-8F7F-6678-A6E8-179B3E556BA2}"/>
          </ac:picMkLst>
        </pc:picChg>
      </pc:sldChg>
      <pc:sldChg chg="addSp delSp modSp new mod">
        <pc:chgData name="nisha m" userId="33de87f28b3b4516" providerId="LiveId" clId="{8926B1F5-FD1D-474B-8C16-BAAE834266C3}" dt="2025-01-04T09:20:54.722" v="3636"/>
        <pc:sldMkLst>
          <pc:docMk/>
          <pc:sldMk cId="2233523390" sldId="265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2233523390" sldId="265"/>
            <ac:spMk id="2" creationId="{2D14F95C-6D4D-4BE1-C456-868061B1A956}"/>
          </ac:spMkLst>
        </pc:spChg>
        <pc:spChg chg="add mod">
          <ac:chgData name="nisha m" userId="33de87f28b3b4516" providerId="LiveId" clId="{8926B1F5-FD1D-474B-8C16-BAAE834266C3}" dt="2025-01-02T16:21:08.377" v="1838" actId="20577"/>
          <ac:spMkLst>
            <pc:docMk/>
            <pc:sldMk cId="2233523390" sldId="265"/>
            <ac:spMk id="6" creationId="{5469F649-F010-28B8-1364-1E9E272BA711}"/>
          </ac:spMkLst>
        </pc:spChg>
        <pc:picChg chg="add mod ord">
          <ac:chgData name="nisha m" userId="33de87f28b3b4516" providerId="LiveId" clId="{8926B1F5-FD1D-474B-8C16-BAAE834266C3}" dt="2025-01-02T15:26:34.111" v="1289" actId="1076"/>
          <ac:picMkLst>
            <pc:docMk/>
            <pc:sldMk cId="2233523390" sldId="265"/>
            <ac:picMk id="5" creationId="{E6AAC1CE-6A5E-1A62-84AA-9F2878DDE198}"/>
          </ac:picMkLst>
        </pc:picChg>
      </pc:sldChg>
      <pc:sldChg chg="addSp delSp modSp new mod">
        <pc:chgData name="nisha m" userId="33de87f28b3b4516" providerId="LiveId" clId="{8926B1F5-FD1D-474B-8C16-BAAE834266C3}" dt="2025-01-02T17:30:11.318" v="2050" actId="21"/>
        <pc:sldMkLst>
          <pc:docMk/>
          <pc:sldMk cId="2382339053" sldId="266"/>
        </pc:sldMkLst>
        <pc:spChg chg="mod">
          <ac:chgData name="nisha m" userId="33de87f28b3b4516" providerId="LiveId" clId="{8926B1F5-FD1D-474B-8C16-BAAE834266C3}" dt="2025-01-02T16:39:41.166" v="1871" actId="14100"/>
          <ac:spMkLst>
            <pc:docMk/>
            <pc:sldMk cId="2382339053" sldId="266"/>
            <ac:spMk id="2" creationId="{EF2D7AA9-F469-3CB6-1581-F186F8022400}"/>
          </ac:spMkLst>
        </pc:spChg>
        <pc:spChg chg="add mod">
          <ac:chgData name="nisha m" userId="33de87f28b3b4516" providerId="LiveId" clId="{8926B1F5-FD1D-474B-8C16-BAAE834266C3}" dt="2025-01-02T16:46:39.246" v="2043" actId="1076"/>
          <ac:spMkLst>
            <pc:docMk/>
            <pc:sldMk cId="2382339053" sldId="266"/>
            <ac:spMk id="6" creationId="{C6D4D939-1E15-1401-BDA2-9249214988D4}"/>
          </ac:spMkLst>
        </pc:spChg>
        <pc:picChg chg="add mod ord">
          <ac:chgData name="nisha m" userId="33de87f28b3b4516" providerId="LiveId" clId="{8926B1F5-FD1D-474B-8C16-BAAE834266C3}" dt="2025-01-02T16:38:48.230" v="1842" actId="1076"/>
          <ac:picMkLst>
            <pc:docMk/>
            <pc:sldMk cId="2382339053" sldId="266"/>
            <ac:picMk id="5" creationId="{ECD87EBF-18B6-3845-897A-C0B229C68BBE}"/>
          </ac:picMkLst>
        </pc:picChg>
      </pc:sldChg>
      <pc:sldChg chg="addSp delSp modSp new mod">
        <pc:chgData name="nisha m" userId="33de87f28b3b4516" providerId="LiveId" clId="{8926B1F5-FD1D-474B-8C16-BAAE834266C3}" dt="2025-01-03T10:06:52.589" v="2184" actId="313"/>
        <pc:sldMkLst>
          <pc:docMk/>
          <pc:sldMk cId="4236887636" sldId="267"/>
        </pc:sldMkLst>
        <pc:spChg chg="mod">
          <ac:chgData name="nisha m" userId="33de87f28b3b4516" providerId="LiveId" clId="{8926B1F5-FD1D-474B-8C16-BAAE834266C3}" dt="2025-01-03T10:06:52.589" v="2184" actId="313"/>
          <ac:spMkLst>
            <pc:docMk/>
            <pc:sldMk cId="4236887636" sldId="267"/>
            <ac:spMk id="2" creationId="{F9B99098-F7DE-6904-634D-FE51769EFE1F}"/>
          </ac:spMkLst>
        </pc:spChg>
        <pc:picChg chg="add mod">
          <ac:chgData name="nisha m" userId="33de87f28b3b4516" providerId="LiveId" clId="{8926B1F5-FD1D-474B-8C16-BAAE834266C3}" dt="2025-01-03T07:55:44.879" v="2059" actId="14100"/>
          <ac:picMkLst>
            <pc:docMk/>
            <pc:sldMk cId="4236887636" sldId="267"/>
            <ac:picMk id="10" creationId="{02BE293F-A333-46BE-3AC3-411C1B5932DF}"/>
          </ac:picMkLst>
        </pc:picChg>
      </pc:sldChg>
      <pc:sldChg chg="addSp delSp modSp new mod">
        <pc:chgData name="nisha m" userId="33de87f28b3b4516" providerId="LiveId" clId="{8926B1F5-FD1D-474B-8C16-BAAE834266C3}" dt="2025-01-04T09:20:54.722" v="3636"/>
        <pc:sldMkLst>
          <pc:docMk/>
          <pc:sldMk cId="347417572" sldId="268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347417572" sldId="268"/>
            <ac:spMk id="2" creationId="{F30FA61A-26F4-AB93-8614-6327B119EB1E}"/>
          </ac:spMkLst>
        </pc:spChg>
        <pc:spChg chg="del">
          <ac:chgData name="nisha m" userId="33de87f28b3b4516" providerId="LiveId" clId="{8926B1F5-FD1D-474B-8C16-BAAE834266C3}" dt="2025-01-03T10:14:46.467" v="2212"/>
          <ac:spMkLst>
            <pc:docMk/>
            <pc:sldMk cId="347417572" sldId="268"/>
            <ac:spMk id="3" creationId="{A0DFE78A-ADD4-F1C7-E5B7-EFDFE998FD8B}"/>
          </ac:spMkLst>
        </pc:spChg>
        <pc:spChg chg="add mod">
          <ac:chgData name="nisha m" userId="33de87f28b3b4516" providerId="LiveId" clId="{8926B1F5-FD1D-474B-8C16-BAAE834266C3}" dt="2025-01-03T10:20:55.125" v="2764" actId="2710"/>
          <ac:spMkLst>
            <pc:docMk/>
            <pc:sldMk cId="347417572" sldId="268"/>
            <ac:spMk id="5" creationId="{91396B87-077E-CDC7-969F-2E517309E733}"/>
          </ac:spMkLst>
        </pc:spChg>
        <pc:picChg chg="add mod">
          <ac:chgData name="nisha m" userId="33de87f28b3b4516" providerId="LiveId" clId="{8926B1F5-FD1D-474B-8C16-BAAE834266C3}" dt="2025-01-03T10:15:02.391" v="2215" actId="14100"/>
          <ac:picMkLst>
            <pc:docMk/>
            <pc:sldMk cId="347417572" sldId="268"/>
            <ac:picMk id="4" creationId="{2A8B4226-1A96-1BA8-EEDF-083C916E8F56}"/>
          </ac:picMkLst>
        </pc:picChg>
      </pc:sldChg>
      <pc:sldChg chg="modSp new mod">
        <pc:chgData name="nisha m" userId="33de87f28b3b4516" providerId="LiveId" clId="{8926B1F5-FD1D-474B-8C16-BAAE834266C3}" dt="2025-01-04T09:20:54.722" v="3636"/>
        <pc:sldMkLst>
          <pc:docMk/>
          <pc:sldMk cId="2520462633" sldId="269"/>
        </pc:sldMkLst>
        <pc:spChg chg="mod">
          <ac:chgData name="nisha m" userId="33de87f28b3b4516" providerId="LiveId" clId="{8926B1F5-FD1D-474B-8C16-BAAE834266C3}" dt="2025-01-04T09:20:54.722" v="3636"/>
          <ac:spMkLst>
            <pc:docMk/>
            <pc:sldMk cId="2520462633" sldId="269"/>
            <ac:spMk id="2" creationId="{7363D449-7626-9F59-588E-0B8A3C6E1E2F}"/>
          </ac:spMkLst>
        </pc:spChg>
        <pc:spChg chg="mod">
          <ac:chgData name="nisha m" userId="33de87f28b3b4516" providerId="LiveId" clId="{8926B1F5-FD1D-474B-8C16-BAAE834266C3}" dt="2025-01-04T09:20:54.722" v="3636"/>
          <ac:spMkLst>
            <pc:docMk/>
            <pc:sldMk cId="2520462633" sldId="269"/>
            <ac:spMk id="3" creationId="{3BE025DA-1E77-B5CC-F670-5B7D8A289516}"/>
          </ac:spMkLst>
        </pc:spChg>
      </pc:sldChg>
      <pc:sldChg chg="addSp modSp new mod ord">
        <pc:chgData name="nisha m" userId="33de87f28b3b4516" providerId="LiveId" clId="{8926B1F5-FD1D-474B-8C16-BAAE834266C3}" dt="2025-01-04T10:15:14.348" v="3704" actId="14100"/>
        <pc:sldMkLst>
          <pc:docMk/>
          <pc:sldMk cId="1509048003" sldId="270"/>
        </pc:sldMkLst>
        <pc:picChg chg="add mod">
          <ac:chgData name="nisha m" userId="33de87f28b3b4516" providerId="LiveId" clId="{8926B1F5-FD1D-474B-8C16-BAAE834266C3}" dt="2025-01-04T10:15:14.348" v="3704" actId="14100"/>
          <ac:picMkLst>
            <pc:docMk/>
            <pc:sldMk cId="1509048003" sldId="270"/>
            <ac:picMk id="5" creationId="{9B79C414-CA4C-F818-FBE1-D5614120A21B}"/>
          </ac:picMkLst>
        </pc:picChg>
      </pc:sldChg>
      <pc:sldChg chg="addSp modSp new mod">
        <pc:chgData name="nisha m" userId="33de87f28b3b4516" providerId="LiveId" clId="{8926B1F5-FD1D-474B-8C16-BAAE834266C3}" dt="2025-01-04T10:12:57.333" v="3692" actId="14100"/>
        <pc:sldMkLst>
          <pc:docMk/>
          <pc:sldMk cId="3303160948" sldId="271"/>
        </pc:sldMkLst>
        <pc:picChg chg="add mod">
          <ac:chgData name="nisha m" userId="33de87f28b3b4516" providerId="LiveId" clId="{8926B1F5-FD1D-474B-8C16-BAAE834266C3}" dt="2025-01-04T10:12:57.333" v="3692" actId="14100"/>
          <ac:picMkLst>
            <pc:docMk/>
            <pc:sldMk cId="3303160948" sldId="271"/>
            <ac:picMk id="3" creationId="{7C5C9067-99E9-7D8E-66D3-37AB28A4AB45}"/>
          </ac:picMkLst>
        </pc:picChg>
      </pc:sldChg>
      <pc:sldChg chg="addSp modSp new mod">
        <pc:chgData name="nisha m" userId="33de87f28b3b4516" providerId="LiveId" clId="{8926B1F5-FD1D-474B-8C16-BAAE834266C3}" dt="2025-01-04T10:14:20.238" v="3698" actId="14100"/>
        <pc:sldMkLst>
          <pc:docMk/>
          <pc:sldMk cId="2730988546" sldId="272"/>
        </pc:sldMkLst>
        <pc:picChg chg="add mod">
          <ac:chgData name="nisha m" userId="33de87f28b3b4516" providerId="LiveId" clId="{8926B1F5-FD1D-474B-8C16-BAAE834266C3}" dt="2025-01-04T10:14:20.238" v="3698" actId="14100"/>
          <ac:picMkLst>
            <pc:docMk/>
            <pc:sldMk cId="2730988546" sldId="272"/>
            <ac:picMk id="3" creationId="{52424594-8AEC-25A2-070B-C2BACD2981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5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5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60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5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1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2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89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8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0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03A6C1-E920-4D85-AAC4-C82DFF040A28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AE2C-CF5B-4C5F-87B5-84074355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6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FA17-4E49-099B-B206-169D2C23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6" y="483266"/>
            <a:ext cx="10844980" cy="1276708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Company overview:</a:t>
            </a:r>
            <a:br>
              <a:rPr lang="en-US" sz="2800" b="1" dirty="0"/>
            </a:br>
            <a:r>
              <a:rPr lang="en-US" sz="2000" b="1" dirty="0" err="1"/>
              <a:t>Goodcabs</a:t>
            </a:r>
            <a:r>
              <a:rPr lang="en-US" sz="2000" b="1" dirty="0"/>
              <a:t> is cab service company established in 2024 and its operating in tier-2 </a:t>
            </a:r>
            <a:r>
              <a:rPr lang="en-US" sz="2000" b="1" dirty="0" err="1"/>
              <a:t>cities.Primarily</a:t>
            </a:r>
            <a:r>
              <a:rPr lang="en-US" sz="2000" b="1" dirty="0"/>
              <a:t> it been established in 10 cities in </a:t>
            </a:r>
            <a:r>
              <a:rPr lang="en-US" sz="2000" b="1" dirty="0" err="1"/>
              <a:t>India.good</a:t>
            </a:r>
            <a:r>
              <a:rPr lang="en-US" sz="2000" b="1" dirty="0"/>
              <a:t> </a:t>
            </a:r>
            <a:r>
              <a:rPr lang="en-US" sz="2200" b="1" dirty="0"/>
              <a:t>cabs</a:t>
            </a:r>
            <a:r>
              <a:rPr lang="en-US" sz="2000" b="1" dirty="0"/>
              <a:t> is committed to support local drivers to get sustainable living in their hometown.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2893-0E9C-C978-E52C-D5C15E09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71" y="2402503"/>
            <a:ext cx="11218606" cy="3255962"/>
          </a:xfrm>
        </p:spPr>
        <p:txBody>
          <a:bodyPr/>
          <a:lstStyle/>
          <a:p>
            <a:pPr algn="just"/>
            <a:r>
              <a:rPr lang="en-US" sz="2000" b="1" dirty="0" err="1">
                <a:latin typeface="+mj-lt"/>
              </a:rPr>
              <a:t>Goodcabs</a:t>
            </a:r>
            <a:r>
              <a:rPr lang="en-US" sz="2000" b="1" dirty="0">
                <a:latin typeface="+mj-lt"/>
              </a:rPr>
              <a:t> has set an target in 2024 and the management team has decided to </a:t>
            </a:r>
            <a:r>
              <a:rPr lang="en-US" sz="2000" b="1" dirty="0" err="1">
                <a:latin typeface="+mj-lt"/>
              </a:rPr>
              <a:t>analyse</a:t>
            </a:r>
            <a:r>
              <a:rPr lang="en-US" sz="2000" b="1" dirty="0">
                <a:latin typeface="+mj-lt"/>
              </a:rPr>
              <a:t> the company’s </a:t>
            </a:r>
            <a:r>
              <a:rPr lang="en-US" sz="2000" b="1" dirty="0" err="1">
                <a:latin typeface="+mj-lt"/>
              </a:rPr>
              <a:t>performance.They</a:t>
            </a:r>
            <a:r>
              <a:rPr lang="en-US" sz="2000" b="1" dirty="0">
                <a:latin typeface="+mj-lt"/>
              </a:rPr>
              <a:t> have decided to </a:t>
            </a:r>
            <a:r>
              <a:rPr lang="en-US" sz="2000" b="1" dirty="0" err="1">
                <a:latin typeface="+mj-lt"/>
              </a:rPr>
              <a:t>analyse</a:t>
            </a:r>
            <a:r>
              <a:rPr lang="en-US" sz="2000" b="1" dirty="0">
                <a:latin typeface="+mj-lt"/>
              </a:rPr>
              <a:t> certain key metrics such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Trip volume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Passenger satisfaction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Repeat passenger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Trip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Balance between new and repeat passengers </a:t>
            </a:r>
            <a:r>
              <a:rPr lang="en-US" sz="2000" b="1" dirty="0" err="1">
                <a:latin typeface="+mj-lt"/>
              </a:rPr>
              <a:t>etc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7AA9-F469-3CB6-1581-F186F802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/>
          </a:bodyPr>
          <a:lstStyle/>
          <a:p>
            <a:r>
              <a:rPr lang="en-IN" sz="2400" b="1" dirty="0"/>
              <a:t>REPEAT PASSENGER RATE: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87EBF-18B6-3845-897A-C0B229C68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2226328"/>
            <a:ext cx="6066315" cy="34379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4D939-1E15-1401-BDA2-9249214988D4}"/>
              </a:ext>
            </a:extLst>
          </p:cNvPr>
          <p:cNvSpPr txBox="1"/>
          <p:nvPr/>
        </p:nvSpPr>
        <p:spPr>
          <a:xfrm>
            <a:off x="914399" y="1025999"/>
            <a:ext cx="488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Surat(42.63%) and </a:t>
            </a:r>
            <a:r>
              <a:rPr lang="en-IN" dirty="0" err="1"/>
              <a:t>lucknow</a:t>
            </a:r>
            <a:r>
              <a:rPr lang="en-IN" dirty="0"/>
              <a:t> (37.12%) contributes to the highest repeat passenger </a:t>
            </a:r>
            <a:r>
              <a:rPr lang="en-IN" dirty="0" err="1"/>
              <a:t>rate.Jaipur</a:t>
            </a:r>
            <a:r>
              <a:rPr lang="en-IN" dirty="0"/>
              <a:t>(17.43%) and </a:t>
            </a:r>
            <a:r>
              <a:rPr lang="en-IN" dirty="0" err="1"/>
              <a:t>mysore</a:t>
            </a:r>
            <a:r>
              <a:rPr lang="en-IN" dirty="0"/>
              <a:t>(11.23%) has the lowest repeat passenger rate</a:t>
            </a:r>
          </a:p>
        </p:txBody>
      </p:sp>
    </p:spTree>
    <p:extLst>
      <p:ext uri="{BB962C8B-B14F-4D97-AF65-F5344CB8AC3E}">
        <p14:creationId xmlns:p14="http://schemas.microsoft.com/office/powerpoint/2010/main" val="23823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9098-F7DE-6904-634D-FE51769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2800" dirty="0"/>
              <a:t>Repeat passenger rate seems to be high in month of </a:t>
            </a:r>
            <a:r>
              <a:rPr lang="en-IN" sz="2800" dirty="0" err="1"/>
              <a:t>April,may,June</a:t>
            </a:r>
            <a:r>
              <a:rPr lang="en-IN" sz="2800" dirty="0"/>
              <a:t> and its low in month of February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BE293F-A333-46BE-3AC3-411C1B593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8" y="1812963"/>
            <a:ext cx="7885471" cy="39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8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A61A-26F4-AB93-8614-6327B119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FURTHER ANALYSIS: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8B4226-1A96-1BA8-EEDF-083C916E8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404" y="1491678"/>
            <a:ext cx="4511431" cy="31412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96B87-077E-CDC7-969F-2E517309E733}"/>
              </a:ext>
            </a:extLst>
          </p:cNvPr>
          <p:cNvSpPr txBox="1"/>
          <p:nvPr/>
        </p:nvSpPr>
        <p:spPr>
          <a:xfrm>
            <a:off x="1005840" y="1690688"/>
            <a:ext cx="564896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trip count in cities like </a:t>
            </a:r>
            <a:r>
              <a:rPr lang="en-IN" dirty="0" err="1"/>
              <a:t>lucknow</a:t>
            </a:r>
            <a:r>
              <a:rPr lang="en-IN" dirty="0"/>
              <a:t> ,</a:t>
            </a:r>
            <a:r>
              <a:rPr lang="en-IN" dirty="0" err="1"/>
              <a:t>surat</a:t>
            </a:r>
            <a:r>
              <a:rPr lang="en-IN" dirty="0"/>
              <a:t> and Jaipur is </a:t>
            </a:r>
            <a:r>
              <a:rPr lang="en-IN" dirty="0" err="1"/>
              <a:t>high.This</a:t>
            </a:r>
            <a:r>
              <a:rPr lang="en-IN" dirty="0"/>
              <a:t> is due to </a:t>
            </a:r>
            <a:r>
              <a:rPr lang="en-IN" dirty="0" err="1"/>
              <a:t>factors,these</a:t>
            </a:r>
            <a:r>
              <a:rPr lang="en-IN" dirty="0"/>
              <a:t> cities may attract the customers in view of </a:t>
            </a:r>
            <a:r>
              <a:rPr lang="en-IN" dirty="0" err="1"/>
              <a:t>business.surat</a:t>
            </a:r>
            <a:r>
              <a:rPr lang="en-IN" dirty="0"/>
              <a:t> and </a:t>
            </a:r>
            <a:r>
              <a:rPr lang="en-IN" dirty="0" err="1"/>
              <a:t>lucknow</a:t>
            </a:r>
            <a:r>
              <a:rPr lang="en-IN" dirty="0"/>
              <a:t> has a place in business and Jaipur is know for its majestic palaces.</a:t>
            </a:r>
          </a:p>
          <a:p>
            <a:pPr>
              <a:lnSpc>
                <a:spcPct val="150000"/>
              </a:lnSpc>
            </a:pPr>
            <a:r>
              <a:rPr lang="en-IN" dirty="0"/>
              <a:t>   Coimbatore and </a:t>
            </a:r>
            <a:r>
              <a:rPr lang="en-IN" dirty="0" err="1"/>
              <a:t>mysore</a:t>
            </a:r>
            <a:r>
              <a:rPr lang="en-IN" dirty="0"/>
              <a:t> has lowest trip </a:t>
            </a:r>
            <a:r>
              <a:rPr lang="en-IN" dirty="0" err="1"/>
              <a:t>count.Mysore</a:t>
            </a:r>
            <a:r>
              <a:rPr lang="en-IN" dirty="0"/>
              <a:t> is famous for its tourist attraction but it failed to attract more passengers .Likewise Coimbatore also did not score more passengers</a:t>
            </a:r>
          </a:p>
        </p:txBody>
      </p:sp>
    </p:spTree>
    <p:extLst>
      <p:ext uri="{BB962C8B-B14F-4D97-AF65-F5344CB8AC3E}">
        <p14:creationId xmlns:p14="http://schemas.microsoft.com/office/powerpoint/2010/main" val="34741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D449-7626-9F59-588E-0B8A3C6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we improve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25DA-1E77-B5CC-F670-5B7D8A28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most frequently visited  </a:t>
            </a:r>
            <a:r>
              <a:rPr lang="en-IN" dirty="0" err="1"/>
              <a:t>cities,it</a:t>
            </a:r>
            <a:r>
              <a:rPr lang="en-IN" dirty="0"/>
              <a:t> is suggested to include more cabs which is also </a:t>
            </a:r>
            <a:r>
              <a:rPr lang="en-IN" b="1" dirty="0"/>
              <a:t>electric vehicle </a:t>
            </a:r>
            <a:r>
              <a:rPr lang="en-IN" dirty="0"/>
              <a:t>that may reduce the pollution and it will be economical in terms of fuel consumption.</a:t>
            </a:r>
          </a:p>
          <a:p>
            <a:r>
              <a:rPr lang="en-IN" dirty="0"/>
              <a:t>Free </a:t>
            </a:r>
            <a:r>
              <a:rPr lang="en-IN" dirty="0" err="1"/>
              <a:t>wifi</a:t>
            </a:r>
            <a:r>
              <a:rPr lang="en-IN" dirty="0"/>
              <a:t> in cab may attract the passengers and will not disappoint them in entertainment by enjoying </a:t>
            </a:r>
            <a:r>
              <a:rPr lang="en-IN" dirty="0" err="1"/>
              <a:t>youtube</a:t>
            </a:r>
            <a:r>
              <a:rPr lang="en-IN" dirty="0"/>
              <a:t> and sending some important mails.</a:t>
            </a:r>
          </a:p>
          <a:p>
            <a:r>
              <a:rPr lang="en-IN" dirty="0"/>
              <a:t>In less demand </a:t>
            </a:r>
            <a:r>
              <a:rPr lang="en-IN" dirty="0" err="1"/>
              <a:t>cities,it</a:t>
            </a:r>
            <a:r>
              <a:rPr lang="en-IN" dirty="0"/>
              <a:t> is advised to tie up with shops in business areas and with </a:t>
            </a:r>
            <a:r>
              <a:rPr lang="en-IN" dirty="0" err="1"/>
              <a:t>resorts,hotels</a:t>
            </a:r>
            <a:r>
              <a:rPr lang="en-IN" dirty="0"/>
              <a:t> in tourist  cities</a:t>
            </a:r>
          </a:p>
          <a:p>
            <a:r>
              <a:rPr lang="en-IN" dirty="0"/>
              <a:t>And you may give coupon codes to avail discounts that would attract the passengers</a:t>
            </a:r>
          </a:p>
        </p:txBody>
      </p:sp>
    </p:spTree>
    <p:extLst>
      <p:ext uri="{BB962C8B-B14F-4D97-AF65-F5344CB8AC3E}">
        <p14:creationId xmlns:p14="http://schemas.microsoft.com/office/powerpoint/2010/main" val="252046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C9067-99E9-7D8E-66D3-37AB28A4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24594-8AEC-25A2-070B-C2BACD29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94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74F-BDF3-D3FF-EDED-D1924C5DF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0CF89-8F35-263A-49F2-D0B375DA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C414-CA4C-F818-FBE1-D5614120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" y="-17706"/>
            <a:ext cx="12160683" cy="68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949-3428-A413-EAA0-230E3B1C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</a:rPr>
              <a:t>Primary and secondary Analysis</a:t>
            </a:r>
            <a:r>
              <a:rPr lang="en-US" sz="2400" dirty="0">
                <a:latin typeface="+mn-lt"/>
              </a:rPr>
              <a:t>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Identify the top 3 and bottom 3 cities by  total trip over entire analysis</a:t>
            </a: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C37F346-B832-9F7B-5565-7D22A1B3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052" y="1768009"/>
            <a:ext cx="3939881" cy="35588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13B0C-1CF8-E653-AC08-E4FA08F5C57E}"/>
              </a:ext>
            </a:extLst>
          </p:cNvPr>
          <p:cNvSpPr txBox="1"/>
          <p:nvPr/>
        </p:nvSpPr>
        <p:spPr>
          <a:xfrm>
            <a:off x="6518787" y="2064774"/>
            <a:ext cx="3795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When taking total trip count into </a:t>
            </a:r>
            <a:r>
              <a:rPr lang="en-IN" sz="2000" dirty="0" err="1"/>
              <a:t>account,Jaipur,lucknow,surat</a:t>
            </a:r>
            <a:r>
              <a:rPr lang="en-IN" sz="2000" dirty="0"/>
              <a:t> ranks in the top 3 position. Jaipur with 77000 trips is the city with highest number of </a:t>
            </a:r>
            <a:r>
              <a:rPr lang="en-IN" sz="2000" dirty="0" err="1"/>
              <a:t>trips,then</a:t>
            </a:r>
            <a:r>
              <a:rPr lang="en-IN" sz="2000" dirty="0"/>
              <a:t> comes </a:t>
            </a:r>
            <a:r>
              <a:rPr lang="en-IN" sz="2000" dirty="0" err="1"/>
              <a:t>lucknow</a:t>
            </a:r>
            <a:r>
              <a:rPr lang="en-IN" sz="2000" dirty="0"/>
              <a:t> with 64000 and </a:t>
            </a:r>
            <a:r>
              <a:rPr lang="en-IN" sz="2000" dirty="0" err="1"/>
              <a:t>surat</a:t>
            </a:r>
            <a:r>
              <a:rPr lang="en-IN" sz="2000" dirty="0"/>
              <a:t> with 55000 trips. </a:t>
            </a:r>
          </a:p>
        </p:txBody>
      </p:sp>
    </p:spTree>
    <p:extLst>
      <p:ext uri="{BB962C8B-B14F-4D97-AF65-F5344CB8AC3E}">
        <p14:creationId xmlns:p14="http://schemas.microsoft.com/office/powerpoint/2010/main" val="1903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73A-5209-3D83-F975-C6BA77E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Bottom 3 cities: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3AC06-07FA-BCFB-13F1-16416C84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55468"/>
            <a:ext cx="3981548" cy="35980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06313-4514-E0C8-1AF7-990EAC1EA93F}"/>
              </a:ext>
            </a:extLst>
          </p:cNvPr>
          <p:cNvSpPr txBox="1"/>
          <p:nvPr/>
        </p:nvSpPr>
        <p:spPr>
          <a:xfrm>
            <a:off x="6853084" y="1533832"/>
            <a:ext cx="381491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err="1"/>
              <a:t>Visakapatinam,Coimbatore,mysore</a:t>
            </a:r>
            <a:r>
              <a:rPr lang="en-IN" b="1" dirty="0"/>
              <a:t> </a:t>
            </a:r>
            <a:r>
              <a:rPr lang="en-IN" dirty="0"/>
              <a:t>cities are the bottom 3 cities with lowest trip </a:t>
            </a:r>
            <a:r>
              <a:rPr lang="en-IN" dirty="0" err="1"/>
              <a:t>count.vizag</a:t>
            </a:r>
            <a:r>
              <a:rPr lang="en-IN" dirty="0"/>
              <a:t> with 28.4k, Coimbatore with 21.1k and </a:t>
            </a:r>
            <a:r>
              <a:rPr lang="en-IN" dirty="0" err="1"/>
              <a:t>mysore</a:t>
            </a:r>
            <a:r>
              <a:rPr lang="en-IN" dirty="0"/>
              <a:t> with 16.2k trip count</a:t>
            </a:r>
          </a:p>
        </p:txBody>
      </p:sp>
    </p:spTree>
    <p:extLst>
      <p:ext uri="{BB962C8B-B14F-4D97-AF65-F5344CB8AC3E}">
        <p14:creationId xmlns:p14="http://schemas.microsoft.com/office/powerpoint/2010/main" val="29565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4C78-073D-38E7-D0A2-18483207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Average fare per trip per city 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08ECF-A594-04B3-1529-97684840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2" y="1690688"/>
            <a:ext cx="3099691" cy="38182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DB9E2-81B1-8854-F173-AD50FC8F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575" y="1797410"/>
            <a:ext cx="6732660" cy="3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F6F1-46A8-6364-DA18-EFFBACE3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dirty="0"/>
              <a:t>Average ratings by city &amp; passenger type:</a:t>
            </a:r>
            <a:br>
              <a:rPr lang="en-IN" sz="2400" b="1" dirty="0"/>
            </a:br>
            <a:br>
              <a:rPr lang="en-IN" sz="2400" b="1" dirty="0"/>
            </a:br>
            <a:br>
              <a:rPr lang="en-IN" sz="2400" b="1" dirty="0"/>
            </a:br>
            <a:r>
              <a:rPr lang="en-IN" sz="2400" b="1" dirty="0"/>
              <a:t>     New passenger ratings                              vs                               Repeated passenger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722A9-C130-C81E-E97E-51BFE1F64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03"/>
            <a:ext cx="4637935" cy="33496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8AEA4-4A16-C9E6-65AC-7068E340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66" y="2193494"/>
            <a:ext cx="4142311" cy="33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10ED-3887-9FA1-2990-D0CC0C9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dirty="0"/>
              <a:t>Peak and low demand months:</a:t>
            </a:r>
            <a:br>
              <a:rPr lang="en-IN" sz="2400" b="1" dirty="0"/>
            </a:br>
            <a:r>
              <a:rPr lang="en-IN" sz="2400" b="1" dirty="0"/>
              <a:t>The cab demand is high in month of </a:t>
            </a:r>
            <a:r>
              <a:rPr lang="en-IN" sz="2400" b="1" dirty="0" err="1"/>
              <a:t>febrary</a:t>
            </a:r>
            <a:r>
              <a:rPr lang="en-IN" sz="2400" b="1" dirty="0"/>
              <a:t> and </a:t>
            </a:r>
            <a:r>
              <a:rPr lang="en-IN" sz="2400" b="1" dirty="0" err="1"/>
              <a:t>march,moderate</a:t>
            </a:r>
            <a:r>
              <a:rPr lang="en-IN" sz="2400" b="1" dirty="0"/>
              <a:t> in January and </a:t>
            </a:r>
            <a:r>
              <a:rPr lang="en-IN" sz="2400" b="1" dirty="0" err="1"/>
              <a:t>march.Its</a:t>
            </a:r>
            <a:r>
              <a:rPr lang="en-IN" sz="2400" b="1" dirty="0"/>
              <a:t> low in the month of June.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41EB5-4B97-C5FB-4D54-E3054F1FC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2" y="2164740"/>
            <a:ext cx="7541342" cy="4138110"/>
          </a:xfrm>
        </p:spPr>
      </p:pic>
    </p:spTree>
    <p:extLst>
      <p:ext uri="{BB962C8B-B14F-4D97-AF65-F5344CB8AC3E}">
        <p14:creationId xmlns:p14="http://schemas.microsoft.com/office/powerpoint/2010/main" val="188328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B5DC-8A35-6AEF-F0B1-16480C03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Weekend vs weekday demand: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341A8-03E7-4934-05A6-9AF0DE271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798"/>
            <a:ext cx="6867426" cy="3577911"/>
          </a:xfrm>
        </p:spPr>
      </p:pic>
    </p:spTree>
    <p:extLst>
      <p:ext uri="{BB962C8B-B14F-4D97-AF65-F5344CB8AC3E}">
        <p14:creationId xmlns:p14="http://schemas.microsoft.com/office/powerpoint/2010/main" val="269880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D3F1-4C49-FEF3-D870-2FB8BF64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IN" sz="3200" dirty="0"/>
              <a:t>Trip count among cities: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18501-8F7F-6678-A6E8-179B3E55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28801"/>
            <a:ext cx="8447089" cy="4091840"/>
          </a:xfrm>
        </p:spPr>
      </p:pic>
    </p:spTree>
    <p:extLst>
      <p:ext uri="{BB962C8B-B14F-4D97-AF65-F5344CB8AC3E}">
        <p14:creationId xmlns:p14="http://schemas.microsoft.com/office/powerpoint/2010/main" val="191706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F95C-6D4D-4BE1-C456-868061B1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TRIP FREQUENCY %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AC1CE-6A5E-1A62-84AA-9F2878DDE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32" y="2247715"/>
            <a:ext cx="4855189" cy="36221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9F649-F010-28B8-1364-1E9E272BA711}"/>
              </a:ext>
            </a:extLst>
          </p:cNvPr>
          <p:cNvSpPr txBox="1"/>
          <p:nvPr/>
        </p:nvSpPr>
        <p:spPr>
          <a:xfrm>
            <a:off x="6213987" y="2247715"/>
            <a:ext cx="505378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Jaipur attracts more passengers and passenger travel frequently due to its tourist </a:t>
            </a:r>
            <a:r>
              <a:rPr lang="en-IN" dirty="0" err="1"/>
              <a:t>attractions.Jaipur</a:t>
            </a:r>
            <a:r>
              <a:rPr lang="en-IN" dirty="0"/>
              <a:t> is known for its historical </a:t>
            </a:r>
            <a:r>
              <a:rPr lang="en-IN" dirty="0" err="1"/>
              <a:t>palaces.Lucknow</a:t>
            </a:r>
            <a:r>
              <a:rPr lang="en-IN" dirty="0"/>
              <a:t> also attracts more passengers as its has many tourist places and </a:t>
            </a:r>
            <a:r>
              <a:rPr lang="en-IN" dirty="0" err="1"/>
              <a:t>temples.surat</a:t>
            </a:r>
            <a:r>
              <a:rPr lang="en-IN" dirty="0"/>
              <a:t> and cochin also attracts more tourists in </a:t>
            </a:r>
            <a:r>
              <a:rPr lang="en-IN" dirty="0" err="1"/>
              <a:t>business.But</a:t>
            </a:r>
            <a:r>
              <a:rPr lang="en-IN" dirty="0"/>
              <a:t> trip frequency is very low for  </a:t>
            </a:r>
            <a:r>
              <a:rPr lang="en-IN" dirty="0" err="1"/>
              <a:t>mysore</a:t>
            </a:r>
            <a:r>
              <a:rPr lang="en-IN" dirty="0"/>
              <a:t> and Coimbatore even though its has tourist and business attractions</a:t>
            </a:r>
          </a:p>
        </p:txBody>
      </p:sp>
    </p:spTree>
    <p:extLst>
      <p:ext uri="{BB962C8B-B14F-4D97-AF65-F5344CB8AC3E}">
        <p14:creationId xmlns:p14="http://schemas.microsoft.com/office/powerpoint/2010/main" val="2233523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2391</TotalTime>
  <Words>567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Company overview: Goodcabs is cab service company established in 2024 and its operating in tier-2 cities.Primarily it been established in 10 cities in India.good cabs is committed to support local drivers to get sustainable living in their hometown.</vt:lpstr>
      <vt:lpstr>Primary and secondary Analysis: Identify the top 3 and bottom 3 cities by  total trip over entire analysis </vt:lpstr>
      <vt:lpstr>Bottom 3 cities:</vt:lpstr>
      <vt:lpstr>Average fare per trip per city </vt:lpstr>
      <vt:lpstr>Average ratings by city &amp; passenger type:        New passenger ratings                              vs                               Repeated passenger ratings</vt:lpstr>
      <vt:lpstr>Peak and low demand months: The cab demand is high in month of febrary and march,moderate in January and march.Its low in the month of June.</vt:lpstr>
      <vt:lpstr>Weekend vs weekday demand:</vt:lpstr>
      <vt:lpstr>Trip count among cities:</vt:lpstr>
      <vt:lpstr>TRIP FREQUENCY % </vt:lpstr>
      <vt:lpstr>REPEAT PASSENGER RATE:</vt:lpstr>
      <vt:lpstr>Repeat passenger rate seems to be high in month of April,may,June and its low in month of February </vt:lpstr>
      <vt:lpstr>FURTHER ANALYSIS:</vt:lpstr>
      <vt:lpstr>How can we improve the business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m</dc:creator>
  <cp:lastModifiedBy>nisha m</cp:lastModifiedBy>
  <cp:revision>2</cp:revision>
  <dcterms:created xsi:type="dcterms:W3CDTF">2024-12-11T07:20:19Z</dcterms:created>
  <dcterms:modified xsi:type="dcterms:W3CDTF">2025-01-04T10:15:18Z</dcterms:modified>
</cp:coreProperties>
</file>