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9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TCP-IP-Reference-Model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TCP-IP-Reference-Model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TCP-IP-Reference-Model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TCP-IP-Reference-Model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TCP-IP-Reference-Model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TCP-IP-Reference-Model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TCP-IP-Reference-Model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TCP-IP-Reference-Model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TCP-IP-Reference-Model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TCP-IP-Reference-Model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TCP-IP-Reference-Model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TCP-IP-Reference-Model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TCP-IP-Reference-Model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2072" y="4544289"/>
            <a:ext cx="3796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or Internet Layer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TCP-IP-Reference-Model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TCP-IP-Reference-Model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TCP-IP-Reference-Model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TCP-IP-Reference-Model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TCP-IP-Reference-Model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TCP-IP-Reference-Model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TCP-IP-Reference-Model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TCP-IP-Reference-Model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TCP-IP-Reference-Model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On-screen Show (4:3)</PresentationFormat>
  <Paragraphs>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TCP/IP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</dc:title>
  <dc:subject/>
  <dc:creator/>
  <cp:keywords/>
  <dc:description>generated using python-pptx</dc:description>
  <cp:lastModifiedBy>Farhan Fuad Chowdhury</cp:lastModifiedBy>
  <cp:revision>2</cp:revision>
  <dcterms:created xsi:type="dcterms:W3CDTF">2013-01-27T09:14:16Z</dcterms:created>
  <dcterms:modified xsi:type="dcterms:W3CDTF">2025-02-17T08:44:52Z</dcterms:modified>
  <cp:category/>
</cp:coreProperties>
</file>