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4" r:id="rId4"/>
    <p:sldId id="271" r:id="rId5"/>
    <p:sldId id="258" r:id="rId6"/>
    <p:sldId id="259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3" r:id="rId19"/>
    <p:sldId id="277" r:id="rId20"/>
    <p:sldId id="278" r:id="rId21"/>
    <p:sldId id="279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851648" cy="1828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</a:rPr>
              <a:t>Computer Graphics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971800"/>
            <a:ext cx="7854696" cy="2743200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solidFill>
                  <a:srgbClr val="002060"/>
                </a:solidFill>
              </a:rPr>
              <a:t>			 Lecture-1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Introduction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Advantages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Areas of Application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summarize the financial, mathematical, scientific and economic data.</a:t>
            </a:r>
          </a:p>
          <a:p>
            <a:r>
              <a:rPr lang="en-US" dirty="0" smtClean="0"/>
              <a:t>Typical examples are bar charts, line graphs,  pie charts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Presentation Graphics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33800"/>
            <a:ext cx="3352800" cy="2362200"/>
          </a:xfrm>
          <a:prstGeom prst="rect">
            <a:avLst/>
          </a:prstGeom>
        </p:spPr>
      </p:pic>
      <p:pic>
        <p:nvPicPr>
          <p:cNvPr id="5" name="Picture 4" descr="images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581400"/>
            <a:ext cx="36576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Artist uses special purpose hardware and programs that provides facilities for designing object shapes and specifying object motion.</a:t>
            </a:r>
          </a:p>
          <a:p>
            <a:r>
              <a:rPr lang="en-US" dirty="0" smtClean="0"/>
              <a:t>Examples pixel paint, super paint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Computer Art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86200"/>
            <a:ext cx="3124200" cy="2133600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962400"/>
            <a:ext cx="34290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generated models of physical, financial and economic system are often used as educational aids.</a:t>
            </a:r>
          </a:p>
          <a:p>
            <a:r>
              <a:rPr lang="en-US" dirty="0" smtClean="0"/>
              <a:t>Various kinds of simulators program can be used to provide the trainings. E.g. automobile driving simulator.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Education and training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4038600"/>
            <a:ext cx="3429000" cy="2133600"/>
          </a:xfrm>
          <a:prstGeom prst="rect">
            <a:avLst/>
          </a:prstGeom>
        </p:spPr>
      </p:pic>
      <p:pic>
        <p:nvPicPr>
          <p:cNvPr id="5" name="Picture 4" descr="images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4800"/>
            <a:ext cx="32004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techniques can be used to represent the large amount of data obtained from scientific , medical or business analysis.</a:t>
            </a:r>
          </a:p>
          <a:p>
            <a:r>
              <a:rPr lang="en-US" dirty="0" smtClean="0"/>
              <a:t>These includes color coding, contour plots, graphs , charts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Visualization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886200"/>
            <a:ext cx="3124200" cy="2143125"/>
          </a:xfrm>
          <a:prstGeom prst="rect">
            <a:avLst/>
          </a:prstGeom>
        </p:spPr>
      </p:pic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038600"/>
            <a:ext cx="28956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graphics is used to create pictures.</a:t>
            </a:r>
          </a:p>
          <a:p>
            <a:r>
              <a:rPr lang="en-US" dirty="0" smtClean="0"/>
              <a:t>Image processing applies techniques to modify or interpret the existing pictures. </a:t>
            </a:r>
          </a:p>
          <a:p>
            <a:r>
              <a:rPr lang="en-US" dirty="0" smtClean="0"/>
              <a:t>It is used to:</a:t>
            </a:r>
          </a:p>
          <a:p>
            <a:pPr lvl="1"/>
            <a:r>
              <a:rPr lang="en-US" dirty="0" smtClean="0"/>
              <a:t>Improve picture quality</a:t>
            </a:r>
          </a:p>
          <a:p>
            <a:pPr lvl="1"/>
            <a:r>
              <a:rPr lang="en-US" dirty="0" smtClean="0"/>
              <a:t>Machine perception of visual information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Image Processing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267200"/>
            <a:ext cx="727075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graphics methods are now commonly used in making motion pictures, music videos , games and televisions shows.</a:t>
            </a:r>
          </a:p>
          <a:p>
            <a:r>
              <a:rPr lang="en-US" dirty="0" smtClean="0"/>
              <a:t>Sometime graphics pictures are displayed by themselves and sometime combined with the actors and live scenes.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Entertainment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419600"/>
            <a:ext cx="2714625" cy="1685925"/>
          </a:xfrm>
          <a:prstGeom prst="rect">
            <a:avLst/>
          </a:prstGeom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343400"/>
            <a:ext cx="2609850" cy="1752600"/>
          </a:xfrm>
          <a:prstGeom prst="rect">
            <a:avLst/>
          </a:prstGeom>
        </p:spPr>
      </p:pic>
      <p:pic>
        <p:nvPicPr>
          <p:cNvPr id="6" name="Picture 5" descr="images (2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95800"/>
            <a:ext cx="28575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graphics can also be used to represent the various internal parts and process of the human body.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Medical Field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6" descr="images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638550"/>
            <a:ext cx="2286000" cy="2000250"/>
          </a:xfrm>
          <a:prstGeom prst="rect">
            <a:avLst/>
          </a:prstGeom>
        </p:spPr>
      </p:pic>
      <p:pic>
        <p:nvPicPr>
          <p:cNvPr id="8" name="Picture 7" descr="images (4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581400"/>
            <a:ext cx="3019425" cy="2133600"/>
          </a:xfrm>
          <a:prstGeom prst="rect">
            <a:avLst/>
          </a:prstGeom>
        </p:spPr>
      </p:pic>
      <p:pic>
        <p:nvPicPr>
          <p:cNvPr id="9" name="Picture 8" descr="images (5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81400"/>
            <a:ext cx="2847975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the interface of the software that communicates with the user with help of some input devices.</a:t>
            </a:r>
          </a:p>
          <a:p>
            <a:r>
              <a:rPr lang="en-US" dirty="0" smtClean="0"/>
              <a:t>It contains number of windows , menus and icons for fast selection of processing options.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GUI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 descr="download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38600"/>
            <a:ext cx="3962400" cy="2667000"/>
          </a:xfrm>
          <a:prstGeom prst="rect">
            <a:avLst/>
          </a:prstGeom>
        </p:spPr>
      </p:pic>
      <p:pic>
        <p:nvPicPr>
          <p:cNvPr id="5" name="Picture 4" descr="download (3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038600"/>
            <a:ext cx="35052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difference between vector and raster graphics is that raster graphics are composed of pixels, while vector graphics are composed of paths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 </a:t>
            </a:r>
            <a:r>
              <a:rPr lang="en-US" dirty="0" smtClean="0"/>
              <a:t>raster graphic, such as a gif or jpeg, is an array of pixels of various colors, which together form an image.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 smtClean="0"/>
              <a:t>vector graphic, such as an .</a:t>
            </a:r>
            <a:r>
              <a:rPr lang="en-US" dirty="0" err="1" smtClean="0"/>
              <a:t>eps</a:t>
            </a:r>
            <a:r>
              <a:rPr lang="en-US" dirty="0" smtClean="0"/>
              <a:t> file or Adobe </a:t>
            </a:r>
            <a:r>
              <a:rPr lang="en-US" dirty="0" smtClean="0"/>
              <a:t>Illustrator </a:t>
            </a:r>
            <a:r>
              <a:rPr lang="en-US" dirty="0" smtClean="0"/>
              <a:t>file, is composed of paths, or lines, that are either straight or curved.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Vector </a:t>
            </a:r>
            <a:r>
              <a:rPr lang="en-US" dirty="0" smtClean="0"/>
              <a:t>and </a:t>
            </a:r>
            <a:r>
              <a:rPr lang="en-US" dirty="0" smtClean="0"/>
              <a:t>Raster Graphics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 graphics involves display, manipulation data for proper visualization using computer.</a:t>
            </a:r>
          </a:p>
          <a:p>
            <a:r>
              <a:rPr lang="en-US" dirty="0" smtClean="0"/>
              <a:t>Generate 2D images of a 3D world represented in a computer.</a:t>
            </a:r>
          </a:p>
          <a:p>
            <a:r>
              <a:rPr lang="en-US" dirty="0" smtClean="0"/>
              <a:t>Main tasks:</a:t>
            </a:r>
          </a:p>
          <a:p>
            <a:pPr lvl="1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Modeling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creating and representing the geometry of objects in the 3D world</a:t>
            </a:r>
          </a:p>
          <a:p>
            <a:pPr lvl="1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Rendering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generating 2D images of the objects</a:t>
            </a:r>
          </a:p>
          <a:p>
            <a:pPr lvl="1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Animation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describing how objects change in 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Introduction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1" y="1481138"/>
          <a:ext cx="8686800" cy="4843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4724400"/>
              </a:tblGrid>
              <a:tr h="52772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Raster</a:t>
                      </a:r>
                      <a:r>
                        <a:rPr lang="en-US" sz="2000" baseline="0" dirty="0" smtClean="0"/>
                        <a:t> Graphics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Vector Graphics</a:t>
                      </a:r>
                      <a:endParaRPr lang="en-US" sz="2000" dirty="0"/>
                    </a:p>
                  </a:txBody>
                  <a:tcPr/>
                </a:tc>
              </a:tr>
              <a:tr h="910860">
                <a:tc>
                  <a:txBody>
                    <a:bodyPr/>
                    <a:lstStyle/>
                    <a:p>
                      <a:r>
                        <a:rPr lang="en-US" dirty="0" smtClean="0"/>
                        <a:t>Defined by pixels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Defined by mathematical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equations(lines &amp; curves) </a:t>
                      </a:r>
                      <a:endParaRPr lang="en-US" dirty="0"/>
                    </a:p>
                  </a:txBody>
                  <a:tcPr/>
                </a:tc>
              </a:tr>
              <a:tr h="527721">
                <a:tc>
                  <a:txBody>
                    <a:bodyPr/>
                    <a:lstStyle/>
                    <a:p>
                      <a:r>
                        <a:rPr lang="en-US" dirty="0" smtClean="0"/>
                        <a:t>Non-</a:t>
                      </a:r>
                      <a:r>
                        <a:rPr lang="en-US" dirty="0" err="1" smtClean="0"/>
                        <a:t>scaleable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Scaleable</a:t>
                      </a:r>
                      <a:r>
                        <a:rPr lang="en-US" dirty="0" smtClean="0"/>
                        <a:t> to any size </a:t>
                      </a:r>
                      <a:endParaRPr lang="en-US" dirty="0"/>
                    </a:p>
                  </a:txBody>
                  <a:tcPr/>
                </a:tc>
              </a:tr>
              <a:tr h="527721">
                <a:tc>
                  <a:txBody>
                    <a:bodyPr/>
                    <a:lstStyle/>
                    <a:p>
                      <a:r>
                        <a:rPr lang="en-US" dirty="0" smtClean="0"/>
                        <a:t>Resolution dependent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Independent of resolution </a:t>
                      </a:r>
                      <a:endParaRPr lang="en-US" dirty="0"/>
                    </a:p>
                  </a:txBody>
                  <a:tcPr/>
                </a:tc>
              </a:tr>
              <a:tr h="910860"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 tone, photographic qualities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Cartoon-like, line drawing qualities</a:t>
                      </a:r>
                      <a:endParaRPr lang="en-US" dirty="0"/>
                    </a:p>
                  </a:txBody>
                  <a:tcPr/>
                </a:tc>
              </a:tr>
              <a:tr h="527721">
                <a:tc>
                  <a:txBody>
                    <a:bodyPr/>
                    <a:lstStyle/>
                    <a:p>
                      <a:r>
                        <a:rPr lang="en-US" dirty="0" smtClean="0"/>
                        <a:t>Always use for photos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Always use for logos, text </a:t>
                      </a:r>
                      <a:endParaRPr lang="en-US" dirty="0"/>
                    </a:p>
                  </a:txBody>
                  <a:tcPr/>
                </a:tc>
              </a:tr>
              <a:tr h="91086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Raster images are quite heavier than their vector peers.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 images are quite lighter than their raster peers.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Difference Between Raster Graphics and Vector Graphics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Advantages</a:t>
            </a:r>
            <a:r>
              <a:rPr lang="en-US" dirty="0" smtClean="0"/>
              <a:t> </a:t>
            </a:r>
            <a:r>
              <a:rPr lang="en-US" b="1" dirty="0" smtClean="0"/>
              <a:t>:</a:t>
            </a:r>
            <a:r>
              <a:rPr lang="en-US" dirty="0" smtClean="0"/>
              <a:t> Data can be represented at its original resolution and form without generalization. </a:t>
            </a:r>
            <a:r>
              <a:rPr lang="en-US" b="1" dirty="0" smtClean="0"/>
              <a:t>Graphic</a:t>
            </a:r>
            <a:r>
              <a:rPr lang="en-US" dirty="0" smtClean="0"/>
              <a:t> output is usually more aesthetically </a:t>
            </a:r>
            <a:r>
              <a:rPr lang="en-US" dirty="0" smtClean="0"/>
              <a:t>pleasing.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Advantages of Raster Graphics</a:t>
            </a:r>
            <a:endParaRPr lang="en-US" sz="4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600" dirty="0" smtClean="0"/>
          </a:p>
          <a:p>
            <a:pPr>
              <a:buNone/>
            </a:pPr>
            <a:r>
              <a:rPr lang="en-US" sz="6600" dirty="0" smtClean="0"/>
              <a:t>			</a:t>
            </a:r>
            <a:r>
              <a:rPr lang="en-US" sz="6600" dirty="0" smtClean="0">
                <a:solidFill>
                  <a:srgbClr val="0070C0"/>
                </a:solidFill>
              </a:rPr>
              <a:t>Thank You</a:t>
            </a:r>
            <a:endParaRPr lang="en-US" sz="6600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graphical system consists of host computer with support of fast processor , large memory ,frame buffer and 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Display devices(Monitors)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Input devices(keyboards, mouse , joysticks)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Output devices(printers, plotters, LCD panel)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Interactive Graphics System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2133600"/>
            <a:ext cx="1371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2133600"/>
            <a:ext cx="1219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Graphics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2133600"/>
            <a:ext cx="1371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91200" y="3276600"/>
            <a:ext cx="1752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Unit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324600" y="205740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Unit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3"/>
            <a:endCxn id="6" idx="1"/>
          </p:cNvCxnSpPr>
          <p:nvPr/>
        </p:nvCxnSpPr>
        <p:spPr>
          <a:xfrm>
            <a:off x="1752600" y="3009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5" idx="1"/>
          </p:cNvCxnSpPr>
          <p:nvPr/>
        </p:nvCxnSpPr>
        <p:spPr>
          <a:xfrm>
            <a:off x="3505200" y="3009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800600" y="2362200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3505200" y="2438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5105400" y="26670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1"/>
          </p:cNvCxnSpPr>
          <p:nvPr/>
        </p:nvCxnSpPr>
        <p:spPr>
          <a:xfrm rot="10800000">
            <a:off x="5105400" y="37338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Designer of computer graphics system or software engineer puts his design in application model.</a:t>
            </a:r>
          </a:p>
          <a:p>
            <a:r>
              <a:rPr lang="en-US" dirty="0" smtClean="0"/>
              <a:t>He will then writes the program to model the object he is planning to display.</a:t>
            </a:r>
          </a:p>
          <a:p>
            <a:r>
              <a:rPr lang="en-US" dirty="0" smtClean="0"/>
              <a:t>This application will run on the computer graphics system and output will be displayed on the display devices and the required input can be obtained from the input devices.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quality graphics display provide best way to communicate with computer.</a:t>
            </a:r>
          </a:p>
          <a:p>
            <a:r>
              <a:rPr lang="en-US" dirty="0" smtClean="0"/>
              <a:t>It is possible to produce animation.</a:t>
            </a:r>
          </a:p>
          <a:p>
            <a:r>
              <a:rPr lang="en-US" dirty="0" smtClean="0"/>
              <a:t>Can be used to control animation such as speed, total scene in view etc.</a:t>
            </a:r>
          </a:p>
          <a:p>
            <a:r>
              <a:rPr lang="en-US" dirty="0" smtClean="0"/>
              <a:t>Provides facility of update dynamic which can be used to change shape , color and other properties of object in view.</a:t>
            </a:r>
          </a:p>
          <a:p>
            <a:r>
              <a:rPr lang="en-US" dirty="0" smtClean="0"/>
              <a:t>With the development in DSP it can provide audio feedback along with the video.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Advantages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Computer Aided Design(CAD)</a:t>
            </a:r>
          </a:p>
          <a:p>
            <a:r>
              <a:rPr lang="en-US" dirty="0" smtClean="0"/>
              <a:t>Presentation Graphics</a:t>
            </a:r>
          </a:p>
          <a:p>
            <a:r>
              <a:rPr lang="en-US" dirty="0" smtClean="0"/>
              <a:t>Computer Art</a:t>
            </a:r>
          </a:p>
          <a:p>
            <a:r>
              <a:rPr lang="en-US" dirty="0" smtClean="0"/>
              <a:t>Education and training</a:t>
            </a:r>
          </a:p>
          <a:p>
            <a:r>
              <a:rPr lang="en-US" dirty="0" smtClean="0"/>
              <a:t>Visualization</a:t>
            </a:r>
          </a:p>
          <a:p>
            <a:r>
              <a:rPr lang="en-US" dirty="0" smtClean="0"/>
              <a:t>Image processing</a:t>
            </a:r>
          </a:p>
          <a:p>
            <a:r>
              <a:rPr lang="en-US" dirty="0" smtClean="0"/>
              <a:t>Entertainment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Movies Industry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Gaming Industry</a:t>
            </a:r>
          </a:p>
          <a:p>
            <a:r>
              <a:rPr lang="en-US" dirty="0" smtClean="0"/>
              <a:t>Medical field</a:t>
            </a:r>
          </a:p>
          <a:p>
            <a:r>
              <a:rPr lang="en-US" dirty="0" smtClean="0"/>
              <a:t>Graphical User Interface(GUI)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Application Areas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use of computer graphics is in design process, particularly for engineering and architectural systems.</a:t>
            </a:r>
          </a:p>
          <a:p>
            <a:r>
              <a:rPr lang="en-US" dirty="0" smtClean="0"/>
              <a:t>This include design of buildings, automobiles, aircraft etc.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CAD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114800"/>
            <a:ext cx="3429000" cy="2066925"/>
          </a:xfrm>
          <a:prstGeom prst="rect">
            <a:avLst/>
          </a:prstGeom>
        </p:spPr>
      </p:pic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191000"/>
            <a:ext cx="3276600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209</TotalTime>
  <Words>727</Words>
  <Application>Microsoft Office PowerPoint</Application>
  <PresentationFormat>On-screen Show (4:3)</PresentationFormat>
  <Paragraphs>104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Computer Graphics</vt:lpstr>
      <vt:lpstr>Introduction</vt:lpstr>
      <vt:lpstr> </vt:lpstr>
      <vt:lpstr> </vt:lpstr>
      <vt:lpstr>Interactive Graphics System</vt:lpstr>
      <vt:lpstr> </vt:lpstr>
      <vt:lpstr>Advantages</vt:lpstr>
      <vt:lpstr>Application Areas</vt:lpstr>
      <vt:lpstr>CAD</vt:lpstr>
      <vt:lpstr>Presentation Graphics</vt:lpstr>
      <vt:lpstr>Computer Art</vt:lpstr>
      <vt:lpstr>Education and training</vt:lpstr>
      <vt:lpstr>Visualization</vt:lpstr>
      <vt:lpstr>Image Processing</vt:lpstr>
      <vt:lpstr>Entertainment</vt:lpstr>
      <vt:lpstr>Medical Field</vt:lpstr>
      <vt:lpstr>GUI</vt:lpstr>
      <vt:lpstr> </vt:lpstr>
      <vt:lpstr>Vector and Raster Graphics</vt:lpstr>
      <vt:lpstr>Difference Between Raster Graphics and Vector Graphics</vt:lpstr>
      <vt:lpstr>Advantages of Raster Graphics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Kamal</dc:creator>
  <cp:lastModifiedBy>sub</cp:lastModifiedBy>
  <cp:revision>68</cp:revision>
  <dcterms:created xsi:type="dcterms:W3CDTF">2006-08-16T00:00:00Z</dcterms:created>
  <dcterms:modified xsi:type="dcterms:W3CDTF">2018-01-21T06:40:05Z</dcterms:modified>
</cp:coreProperties>
</file>