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Default Extension="gif" ContentType="image/gif"/>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handoutMasterIdLst>
    <p:handoutMasterId r:id="rId33"/>
  </p:handoutMasterIdLst>
  <p:sldIdLst>
    <p:sldId id="256" r:id="rId2"/>
    <p:sldId id="257" r:id="rId3"/>
    <p:sldId id="262" r:id="rId4"/>
    <p:sldId id="293" r:id="rId5"/>
    <p:sldId id="295" r:id="rId6"/>
    <p:sldId id="294" r:id="rId7"/>
    <p:sldId id="297" r:id="rId8"/>
    <p:sldId id="296" r:id="rId9"/>
    <p:sldId id="298" r:id="rId10"/>
    <p:sldId id="259" r:id="rId11"/>
    <p:sldId id="261" r:id="rId12"/>
    <p:sldId id="269" r:id="rId13"/>
    <p:sldId id="270" r:id="rId14"/>
    <p:sldId id="271" r:id="rId15"/>
    <p:sldId id="272" r:id="rId16"/>
    <p:sldId id="273" r:id="rId17"/>
    <p:sldId id="274" r:id="rId18"/>
    <p:sldId id="305" r:id="rId19"/>
    <p:sldId id="258" r:id="rId20"/>
    <p:sldId id="275" r:id="rId21"/>
    <p:sldId id="276" r:id="rId22"/>
    <p:sldId id="277" r:id="rId23"/>
    <p:sldId id="264" r:id="rId24"/>
    <p:sldId id="263" r:id="rId25"/>
    <p:sldId id="299" r:id="rId26"/>
    <p:sldId id="300" r:id="rId27"/>
    <p:sldId id="301" r:id="rId28"/>
    <p:sldId id="302" r:id="rId29"/>
    <p:sldId id="303" r:id="rId30"/>
    <p:sldId id="306"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2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5FD06-E262-4B32-8199-981D4B681D1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85FCE46C-9C89-4BC6-B498-BF53E5BB597F}">
      <dgm:prSet phldrT="[Text]"/>
      <dgm:spPr/>
      <dgm:t>
        <a:bodyPr/>
        <a:lstStyle/>
        <a:p>
          <a:r>
            <a:rPr lang="en-US" dirty="0" smtClean="0"/>
            <a:t>Types based on architecture </a:t>
          </a:r>
          <a:endParaRPr lang="en-US" dirty="0"/>
        </a:p>
      </dgm:t>
    </dgm:pt>
    <dgm:pt modelId="{3E131C5B-4CB7-4D33-AD7D-5E0495BD1A69}" type="parTrans" cxnId="{FBB39ECE-B7D5-49C2-AE32-957283080990}">
      <dgm:prSet/>
      <dgm:spPr/>
      <dgm:t>
        <a:bodyPr/>
        <a:lstStyle/>
        <a:p>
          <a:endParaRPr lang="en-US"/>
        </a:p>
      </dgm:t>
    </dgm:pt>
    <dgm:pt modelId="{F4F26D83-1273-4934-8329-E0299FC857CE}" type="sibTrans" cxnId="{FBB39ECE-B7D5-49C2-AE32-957283080990}">
      <dgm:prSet/>
      <dgm:spPr/>
      <dgm:t>
        <a:bodyPr/>
        <a:lstStyle/>
        <a:p>
          <a:endParaRPr lang="en-US"/>
        </a:p>
      </dgm:t>
    </dgm:pt>
    <dgm:pt modelId="{C25E0F1D-5AE2-4FE2-B3FE-09E183C23E8A}">
      <dgm:prSet phldrT="[Text]"/>
      <dgm:spPr/>
      <dgm:t>
        <a:bodyPr/>
        <a:lstStyle/>
        <a:p>
          <a:r>
            <a:rPr lang="en-US" dirty="0" smtClean="0"/>
            <a:t>1. </a:t>
          </a:r>
          <a:r>
            <a:rPr lang="en-US" dirty="0" err="1" smtClean="0"/>
            <a:t>Havard</a:t>
          </a:r>
          <a:r>
            <a:rPr lang="en-US" dirty="0" smtClean="0"/>
            <a:t> architecture </a:t>
          </a:r>
          <a:endParaRPr lang="en-US" dirty="0"/>
        </a:p>
      </dgm:t>
    </dgm:pt>
    <dgm:pt modelId="{708AAF38-30D4-456F-BB3B-EC0B37DFA8A7}" type="parTrans" cxnId="{5F2E394B-1187-464C-A17A-305C1722B3A0}">
      <dgm:prSet/>
      <dgm:spPr/>
      <dgm:t>
        <a:bodyPr/>
        <a:lstStyle/>
        <a:p>
          <a:endParaRPr lang="en-US"/>
        </a:p>
      </dgm:t>
    </dgm:pt>
    <dgm:pt modelId="{B2F5E7B5-7DFE-47E0-97DC-816AAC7C502B}" type="sibTrans" cxnId="{5F2E394B-1187-464C-A17A-305C1722B3A0}">
      <dgm:prSet/>
      <dgm:spPr/>
      <dgm:t>
        <a:bodyPr/>
        <a:lstStyle/>
        <a:p>
          <a:endParaRPr lang="en-US"/>
        </a:p>
      </dgm:t>
    </dgm:pt>
    <dgm:pt modelId="{49AD5609-FB17-42FB-BD98-DAE7F5626A21}">
      <dgm:prSet phldrT="[Text]"/>
      <dgm:spPr/>
      <dgm:t>
        <a:bodyPr/>
        <a:lstStyle/>
        <a:p>
          <a:r>
            <a:rPr lang="en-US" dirty="0" smtClean="0"/>
            <a:t>2. Von </a:t>
          </a:r>
          <a:r>
            <a:rPr lang="en-US" dirty="0" err="1" smtClean="0"/>
            <a:t>Neuman</a:t>
          </a:r>
          <a:r>
            <a:rPr lang="en-US" dirty="0" smtClean="0"/>
            <a:t> architecture</a:t>
          </a:r>
          <a:endParaRPr lang="en-US" dirty="0"/>
        </a:p>
      </dgm:t>
    </dgm:pt>
    <dgm:pt modelId="{20E06D5E-F379-486A-BD4A-9419F7E39C2C}" type="parTrans" cxnId="{277DC019-41EE-4ADC-91A8-94BC6D8A2FC1}">
      <dgm:prSet/>
      <dgm:spPr/>
      <dgm:t>
        <a:bodyPr/>
        <a:lstStyle/>
        <a:p>
          <a:endParaRPr lang="en-US"/>
        </a:p>
      </dgm:t>
    </dgm:pt>
    <dgm:pt modelId="{0B0CD6DC-B60F-42E1-9A1C-88A4A93959EA}" type="sibTrans" cxnId="{277DC019-41EE-4ADC-91A8-94BC6D8A2FC1}">
      <dgm:prSet/>
      <dgm:spPr/>
      <dgm:t>
        <a:bodyPr/>
        <a:lstStyle/>
        <a:p>
          <a:endParaRPr lang="en-US"/>
        </a:p>
      </dgm:t>
    </dgm:pt>
    <dgm:pt modelId="{B8C8EADD-D155-4F58-B9E7-C752D583CA37}" type="pres">
      <dgm:prSet presAssocID="{1E15FD06-E262-4B32-8199-981D4B681D1E}" presName="diagram" presStyleCnt="0">
        <dgm:presLayoutVars>
          <dgm:chPref val="1"/>
          <dgm:dir/>
          <dgm:animOne val="branch"/>
          <dgm:animLvl val="lvl"/>
          <dgm:resizeHandles/>
        </dgm:presLayoutVars>
      </dgm:prSet>
      <dgm:spPr/>
      <dgm:t>
        <a:bodyPr/>
        <a:lstStyle/>
        <a:p>
          <a:endParaRPr lang="en-US"/>
        </a:p>
      </dgm:t>
    </dgm:pt>
    <dgm:pt modelId="{95A182F7-F808-49D2-B474-AF56DDD4EFE9}" type="pres">
      <dgm:prSet presAssocID="{85FCE46C-9C89-4BC6-B498-BF53E5BB597F}" presName="root" presStyleCnt="0"/>
      <dgm:spPr/>
    </dgm:pt>
    <dgm:pt modelId="{6AE7F45C-9FB6-4585-9F6D-92EC71D8A0B4}" type="pres">
      <dgm:prSet presAssocID="{85FCE46C-9C89-4BC6-B498-BF53E5BB597F}" presName="rootComposite" presStyleCnt="0"/>
      <dgm:spPr/>
    </dgm:pt>
    <dgm:pt modelId="{C88EBBD7-E341-4A6E-906C-0440AD2AFE01}" type="pres">
      <dgm:prSet presAssocID="{85FCE46C-9C89-4BC6-B498-BF53E5BB597F}" presName="rootText" presStyleLbl="node1" presStyleIdx="0" presStyleCnt="1" custScaleX="204086"/>
      <dgm:spPr/>
      <dgm:t>
        <a:bodyPr/>
        <a:lstStyle/>
        <a:p>
          <a:endParaRPr lang="en-US"/>
        </a:p>
      </dgm:t>
    </dgm:pt>
    <dgm:pt modelId="{1DEAC8D7-E114-413D-9B98-4D1FDB6C4BAC}" type="pres">
      <dgm:prSet presAssocID="{85FCE46C-9C89-4BC6-B498-BF53E5BB597F}" presName="rootConnector" presStyleLbl="node1" presStyleIdx="0" presStyleCnt="1"/>
      <dgm:spPr/>
      <dgm:t>
        <a:bodyPr/>
        <a:lstStyle/>
        <a:p>
          <a:endParaRPr lang="en-US"/>
        </a:p>
      </dgm:t>
    </dgm:pt>
    <dgm:pt modelId="{34875A2A-39B5-45B6-90F8-C1E381E822D9}" type="pres">
      <dgm:prSet presAssocID="{85FCE46C-9C89-4BC6-B498-BF53E5BB597F}" presName="childShape" presStyleCnt="0"/>
      <dgm:spPr/>
    </dgm:pt>
    <dgm:pt modelId="{7B02B3C8-BE06-4D40-ADFF-092704F1AA0F}" type="pres">
      <dgm:prSet presAssocID="{708AAF38-30D4-456F-BB3B-EC0B37DFA8A7}" presName="Name13" presStyleLbl="parChTrans1D2" presStyleIdx="0" presStyleCnt="2"/>
      <dgm:spPr/>
      <dgm:t>
        <a:bodyPr/>
        <a:lstStyle/>
        <a:p>
          <a:endParaRPr lang="en-US"/>
        </a:p>
      </dgm:t>
    </dgm:pt>
    <dgm:pt modelId="{E261E566-6BCF-4CFF-9CAC-B63732EE99A8}" type="pres">
      <dgm:prSet presAssocID="{C25E0F1D-5AE2-4FE2-B3FE-09E183C23E8A}" presName="childText" presStyleLbl="bgAcc1" presStyleIdx="0" presStyleCnt="2" custScaleX="244395">
        <dgm:presLayoutVars>
          <dgm:bulletEnabled val="1"/>
        </dgm:presLayoutVars>
      </dgm:prSet>
      <dgm:spPr/>
      <dgm:t>
        <a:bodyPr/>
        <a:lstStyle/>
        <a:p>
          <a:endParaRPr lang="en-US"/>
        </a:p>
      </dgm:t>
    </dgm:pt>
    <dgm:pt modelId="{F76D1970-B90A-4DAB-AB58-BF51604D1B9F}" type="pres">
      <dgm:prSet presAssocID="{20E06D5E-F379-486A-BD4A-9419F7E39C2C}" presName="Name13" presStyleLbl="parChTrans1D2" presStyleIdx="1" presStyleCnt="2"/>
      <dgm:spPr/>
      <dgm:t>
        <a:bodyPr/>
        <a:lstStyle/>
        <a:p>
          <a:endParaRPr lang="en-US"/>
        </a:p>
      </dgm:t>
    </dgm:pt>
    <dgm:pt modelId="{CDAEC6C7-53B3-4FCA-A5D0-9AD4423EA40A}" type="pres">
      <dgm:prSet presAssocID="{49AD5609-FB17-42FB-BD98-DAE7F5626A21}" presName="childText" presStyleLbl="bgAcc1" presStyleIdx="1" presStyleCnt="2" custScaleX="256359">
        <dgm:presLayoutVars>
          <dgm:bulletEnabled val="1"/>
        </dgm:presLayoutVars>
      </dgm:prSet>
      <dgm:spPr/>
      <dgm:t>
        <a:bodyPr/>
        <a:lstStyle/>
        <a:p>
          <a:endParaRPr lang="en-US"/>
        </a:p>
      </dgm:t>
    </dgm:pt>
  </dgm:ptLst>
  <dgm:cxnLst>
    <dgm:cxn modelId="{189BC1CF-47FB-46D2-94F2-385B22A5637F}" type="presOf" srcId="{85FCE46C-9C89-4BC6-B498-BF53E5BB597F}" destId="{1DEAC8D7-E114-413D-9B98-4D1FDB6C4BAC}" srcOrd="1" destOrd="0" presId="urn:microsoft.com/office/officeart/2005/8/layout/hierarchy3"/>
    <dgm:cxn modelId="{01283F5C-9605-4E3E-82E3-B07804C4FF41}" type="presOf" srcId="{85FCE46C-9C89-4BC6-B498-BF53E5BB597F}" destId="{C88EBBD7-E341-4A6E-906C-0440AD2AFE01}" srcOrd="0" destOrd="0" presId="urn:microsoft.com/office/officeart/2005/8/layout/hierarchy3"/>
    <dgm:cxn modelId="{16A51712-0477-42F0-8922-C14EA8D9EDBE}" type="presOf" srcId="{1E15FD06-E262-4B32-8199-981D4B681D1E}" destId="{B8C8EADD-D155-4F58-B9E7-C752D583CA37}" srcOrd="0" destOrd="0" presId="urn:microsoft.com/office/officeart/2005/8/layout/hierarchy3"/>
    <dgm:cxn modelId="{5F2E394B-1187-464C-A17A-305C1722B3A0}" srcId="{85FCE46C-9C89-4BC6-B498-BF53E5BB597F}" destId="{C25E0F1D-5AE2-4FE2-B3FE-09E183C23E8A}" srcOrd="0" destOrd="0" parTransId="{708AAF38-30D4-456F-BB3B-EC0B37DFA8A7}" sibTransId="{B2F5E7B5-7DFE-47E0-97DC-816AAC7C502B}"/>
    <dgm:cxn modelId="{FBB39ECE-B7D5-49C2-AE32-957283080990}" srcId="{1E15FD06-E262-4B32-8199-981D4B681D1E}" destId="{85FCE46C-9C89-4BC6-B498-BF53E5BB597F}" srcOrd="0" destOrd="0" parTransId="{3E131C5B-4CB7-4D33-AD7D-5E0495BD1A69}" sibTransId="{F4F26D83-1273-4934-8329-E0299FC857CE}"/>
    <dgm:cxn modelId="{0A40BEE3-0682-4AED-9D25-09DEA4B251FE}" type="presOf" srcId="{49AD5609-FB17-42FB-BD98-DAE7F5626A21}" destId="{CDAEC6C7-53B3-4FCA-A5D0-9AD4423EA40A}" srcOrd="0" destOrd="0" presId="urn:microsoft.com/office/officeart/2005/8/layout/hierarchy3"/>
    <dgm:cxn modelId="{4E6B603D-5FFE-4DA2-A027-1B1966DCBCB2}" type="presOf" srcId="{C25E0F1D-5AE2-4FE2-B3FE-09E183C23E8A}" destId="{E261E566-6BCF-4CFF-9CAC-B63732EE99A8}" srcOrd="0" destOrd="0" presId="urn:microsoft.com/office/officeart/2005/8/layout/hierarchy3"/>
    <dgm:cxn modelId="{277DC019-41EE-4ADC-91A8-94BC6D8A2FC1}" srcId="{85FCE46C-9C89-4BC6-B498-BF53E5BB597F}" destId="{49AD5609-FB17-42FB-BD98-DAE7F5626A21}" srcOrd="1" destOrd="0" parTransId="{20E06D5E-F379-486A-BD4A-9419F7E39C2C}" sibTransId="{0B0CD6DC-B60F-42E1-9A1C-88A4A93959EA}"/>
    <dgm:cxn modelId="{2CC818B3-E7E5-4423-8876-3CCEA5C93AE1}" type="presOf" srcId="{20E06D5E-F379-486A-BD4A-9419F7E39C2C}" destId="{F76D1970-B90A-4DAB-AB58-BF51604D1B9F}" srcOrd="0" destOrd="0" presId="urn:microsoft.com/office/officeart/2005/8/layout/hierarchy3"/>
    <dgm:cxn modelId="{8B354869-8892-40B2-8CE5-537C79736CA0}" type="presOf" srcId="{708AAF38-30D4-456F-BB3B-EC0B37DFA8A7}" destId="{7B02B3C8-BE06-4D40-ADFF-092704F1AA0F}" srcOrd="0" destOrd="0" presId="urn:microsoft.com/office/officeart/2005/8/layout/hierarchy3"/>
    <dgm:cxn modelId="{52FFBBA8-0727-4721-B666-1DFB68DC1792}" type="presParOf" srcId="{B8C8EADD-D155-4F58-B9E7-C752D583CA37}" destId="{95A182F7-F808-49D2-B474-AF56DDD4EFE9}" srcOrd="0" destOrd="0" presId="urn:microsoft.com/office/officeart/2005/8/layout/hierarchy3"/>
    <dgm:cxn modelId="{9631A57F-8B93-4481-ACB3-021B3EEFA9A3}" type="presParOf" srcId="{95A182F7-F808-49D2-B474-AF56DDD4EFE9}" destId="{6AE7F45C-9FB6-4585-9F6D-92EC71D8A0B4}" srcOrd="0" destOrd="0" presId="urn:microsoft.com/office/officeart/2005/8/layout/hierarchy3"/>
    <dgm:cxn modelId="{3090A43F-0461-4679-9B21-BB31CFAC25E8}" type="presParOf" srcId="{6AE7F45C-9FB6-4585-9F6D-92EC71D8A0B4}" destId="{C88EBBD7-E341-4A6E-906C-0440AD2AFE01}" srcOrd="0" destOrd="0" presId="urn:microsoft.com/office/officeart/2005/8/layout/hierarchy3"/>
    <dgm:cxn modelId="{58526E53-E425-484C-9BCA-609ABA130279}" type="presParOf" srcId="{6AE7F45C-9FB6-4585-9F6D-92EC71D8A0B4}" destId="{1DEAC8D7-E114-413D-9B98-4D1FDB6C4BAC}" srcOrd="1" destOrd="0" presId="urn:microsoft.com/office/officeart/2005/8/layout/hierarchy3"/>
    <dgm:cxn modelId="{2C77BC92-B5DF-4866-B953-B5E711187EF9}" type="presParOf" srcId="{95A182F7-F808-49D2-B474-AF56DDD4EFE9}" destId="{34875A2A-39B5-45B6-90F8-C1E381E822D9}" srcOrd="1" destOrd="0" presId="urn:microsoft.com/office/officeart/2005/8/layout/hierarchy3"/>
    <dgm:cxn modelId="{0A68D0CA-3136-4E74-9385-1A690503D6CD}" type="presParOf" srcId="{34875A2A-39B5-45B6-90F8-C1E381E822D9}" destId="{7B02B3C8-BE06-4D40-ADFF-092704F1AA0F}" srcOrd="0" destOrd="0" presId="urn:microsoft.com/office/officeart/2005/8/layout/hierarchy3"/>
    <dgm:cxn modelId="{D1C4E8EB-9D23-4F08-81DB-BCA365F84F38}" type="presParOf" srcId="{34875A2A-39B5-45B6-90F8-C1E381E822D9}" destId="{E261E566-6BCF-4CFF-9CAC-B63732EE99A8}" srcOrd="1" destOrd="0" presId="urn:microsoft.com/office/officeart/2005/8/layout/hierarchy3"/>
    <dgm:cxn modelId="{D4BB8407-FBDC-44D2-9AE8-836944BE2A5B}" type="presParOf" srcId="{34875A2A-39B5-45B6-90F8-C1E381E822D9}" destId="{F76D1970-B90A-4DAB-AB58-BF51604D1B9F}" srcOrd="2" destOrd="0" presId="urn:microsoft.com/office/officeart/2005/8/layout/hierarchy3"/>
    <dgm:cxn modelId="{08F9018A-4338-4ED7-B18B-BB57A1ED10EB}" type="presParOf" srcId="{34875A2A-39B5-45B6-90F8-C1E381E822D9}" destId="{CDAEC6C7-53B3-4FCA-A5D0-9AD4423EA40A}" srcOrd="3" destOrd="0" presId="urn:microsoft.com/office/officeart/2005/8/layout/hierarchy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B2EBDF-C83F-4AD9-BC13-545AC7BEB86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3E736918-07F6-4172-BC39-0AF1061E6DC3}">
      <dgm:prSet phldrT="[Text]" custT="1"/>
      <dgm:spPr/>
      <dgm:t>
        <a:bodyPr/>
        <a:lstStyle/>
        <a:p>
          <a:r>
            <a:rPr lang="en-US" sz="2800" dirty="0" smtClean="0"/>
            <a:t>Types based on vendor or provider</a:t>
          </a:r>
          <a:endParaRPr lang="en-US" sz="2800" dirty="0"/>
        </a:p>
      </dgm:t>
    </dgm:pt>
    <dgm:pt modelId="{07B722E7-DC2D-4B08-ACB0-2B2F9E888307}" type="parTrans" cxnId="{CDA817B6-558B-42B1-93BC-82DE8F763257}">
      <dgm:prSet/>
      <dgm:spPr/>
      <dgm:t>
        <a:bodyPr/>
        <a:lstStyle/>
        <a:p>
          <a:endParaRPr lang="en-US"/>
        </a:p>
      </dgm:t>
    </dgm:pt>
    <dgm:pt modelId="{D0182D20-E11F-42C9-AECF-CC3AE6EB2AB7}" type="sibTrans" cxnId="{CDA817B6-558B-42B1-93BC-82DE8F763257}">
      <dgm:prSet/>
      <dgm:spPr/>
      <dgm:t>
        <a:bodyPr/>
        <a:lstStyle/>
        <a:p>
          <a:endParaRPr lang="en-US"/>
        </a:p>
      </dgm:t>
    </dgm:pt>
    <dgm:pt modelId="{BAE07FF6-BC9B-4129-AB2E-8DFC30DF638C}">
      <dgm:prSet phldrT="[Text]" custT="1"/>
      <dgm:spPr/>
      <dgm:t>
        <a:bodyPr/>
        <a:lstStyle/>
        <a:p>
          <a:r>
            <a:rPr lang="en-US" sz="4400" dirty="0" smtClean="0"/>
            <a:t>AVR</a:t>
          </a:r>
          <a:endParaRPr lang="en-US" sz="4400" dirty="0"/>
        </a:p>
      </dgm:t>
    </dgm:pt>
    <dgm:pt modelId="{B6B88762-AF18-4056-8BD4-C6B6E60B5980}" type="parTrans" cxnId="{6F92FBAC-D548-43D3-8F05-5C3742AC4DDD}">
      <dgm:prSet/>
      <dgm:spPr/>
      <dgm:t>
        <a:bodyPr/>
        <a:lstStyle/>
        <a:p>
          <a:endParaRPr lang="en-US"/>
        </a:p>
      </dgm:t>
    </dgm:pt>
    <dgm:pt modelId="{E36EB90A-BD0B-43C4-940D-3EF196244393}" type="sibTrans" cxnId="{6F92FBAC-D548-43D3-8F05-5C3742AC4DDD}">
      <dgm:prSet/>
      <dgm:spPr/>
      <dgm:t>
        <a:bodyPr/>
        <a:lstStyle/>
        <a:p>
          <a:endParaRPr lang="en-US"/>
        </a:p>
      </dgm:t>
    </dgm:pt>
    <dgm:pt modelId="{3D3A7FC8-B18F-4D13-AEC1-2F0B50B75253}">
      <dgm:prSet phldrT="[Text]"/>
      <dgm:spPr/>
      <dgm:t>
        <a:bodyPr/>
        <a:lstStyle/>
        <a:p>
          <a:r>
            <a:rPr lang="en-US" dirty="0" smtClean="0"/>
            <a:t>PIC</a:t>
          </a:r>
        </a:p>
      </dgm:t>
    </dgm:pt>
    <dgm:pt modelId="{0463CF57-7136-4C57-9F0F-BCA1F544239D}" type="parTrans" cxnId="{6C7C6C31-54B7-4628-946D-2091D7423B91}">
      <dgm:prSet/>
      <dgm:spPr/>
      <dgm:t>
        <a:bodyPr/>
        <a:lstStyle/>
        <a:p>
          <a:endParaRPr lang="en-US"/>
        </a:p>
      </dgm:t>
    </dgm:pt>
    <dgm:pt modelId="{C7163193-5933-4583-915D-A239C757F8D3}" type="sibTrans" cxnId="{6C7C6C31-54B7-4628-946D-2091D7423B91}">
      <dgm:prSet/>
      <dgm:spPr/>
      <dgm:t>
        <a:bodyPr/>
        <a:lstStyle/>
        <a:p>
          <a:endParaRPr lang="en-US"/>
        </a:p>
      </dgm:t>
    </dgm:pt>
    <dgm:pt modelId="{624ABC60-DBCD-48D4-9F12-77A638E162F0}">
      <dgm:prSet phldrT="[Text]"/>
      <dgm:spPr/>
      <dgm:t>
        <a:bodyPr/>
        <a:lstStyle/>
        <a:p>
          <a:r>
            <a:rPr lang="en-US" dirty="0" err="1" smtClean="0"/>
            <a:t>Motorolla</a:t>
          </a:r>
          <a:r>
            <a:rPr lang="en-US" dirty="0" smtClean="0"/>
            <a:t> etc</a:t>
          </a:r>
        </a:p>
      </dgm:t>
    </dgm:pt>
    <dgm:pt modelId="{44267B22-CEE6-44CD-B69C-88AB7E421AEC}" type="parTrans" cxnId="{9BD284D1-651E-43D5-84E4-584E9AAEDDBA}">
      <dgm:prSet/>
      <dgm:spPr/>
      <dgm:t>
        <a:bodyPr/>
        <a:lstStyle/>
        <a:p>
          <a:endParaRPr lang="en-US"/>
        </a:p>
      </dgm:t>
    </dgm:pt>
    <dgm:pt modelId="{D0191B72-5377-4089-AF82-739019B5BF5A}" type="sibTrans" cxnId="{9BD284D1-651E-43D5-84E4-584E9AAEDDBA}">
      <dgm:prSet/>
      <dgm:spPr/>
      <dgm:t>
        <a:bodyPr/>
        <a:lstStyle/>
        <a:p>
          <a:endParaRPr lang="en-US"/>
        </a:p>
      </dgm:t>
    </dgm:pt>
    <dgm:pt modelId="{8D2DF43E-89F1-496F-A584-07FB71C69333}">
      <dgm:prSet phldrT="[Text]"/>
      <dgm:spPr/>
      <dgm:t>
        <a:bodyPr/>
        <a:lstStyle/>
        <a:p>
          <a:r>
            <a:rPr lang="en-US" dirty="0" smtClean="0"/>
            <a:t>Hitachi, </a:t>
          </a:r>
        </a:p>
      </dgm:t>
    </dgm:pt>
    <dgm:pt modelId="{1CDB9A13-7E95-41D8-B84D-758ED052CBFD}" type="parTrans" cxnId="{9AE6C54E-D904-42BC-BD04-14321767D6F5}">
      <dgm:prSet/>
      <dgm:spPr/>
      <dgm:t>
        <a:bodyPr/>
        <a:lstStyle/>
        <a:p>
          <a:endParaRPr lang="en-US"/>
        </a:p>
      </dgm:t>
    </dgm:pt>
    <dgm:pt modelId="{20A67491-C206-460E-A291-935D88A1F7EF}" type="sibTrans" cxnId="{9AE6C54E-D904-42BC-BD04-14321767D6F5}">
      <dgm:prSet/>
      <dgm:spPr/>
      <dgm:t>
        <a:bodyPr/>
        <a:lstStyle/>
        <a:p>
          <a:endParaRPr lang="en-US"/>
        </a:p>
      </dgm:t>
    </dgm:pt>
    <dgm:pt modelId="{455CF05B-4C08-42A8-9C78-32CFAB74EB3F}" type="pres">
      <dgm:prSet presAssocID="{36B2EBDF-C83F-4AD9-BC13-545AC7BEB864}" presName="diagram" presStyleCnt="0">
        <dgm:presLayoutVars>
          <dgm:chPref val="1"/>
          <dgm:dir/>
          <dgm:animOne val="branch"/>
          <dgm:animLvl val="lvl"/>
          <dgm:resizeHandles/>
        </dgm:presLayoutVars>
      </dgm:prSet>
      <dgm:spPr/>
      <dgm:t>
        <a:bodyPr/>
        <a:lstStyle/>
        <a:p>
          <a:endParaRPr lang="en-US"/>
        </a:p>
      </dgm:t>
    </dgm:pt>
    <dgm:pt modelId="{BC4D612D-368C-40D1-935D-704BE7474A4D}" type="pres">
      <dgm:prSet presAssocID="{3E736918-07F6-4172-BC39-0AF1061E6DC3}" presName="root" presStyleCnt="0"/>
      <dgm:spPr/>
    </dgm:pt>
    <dgm:pt modelId="{502A25B4-931D-49C4-8A60-154AEA3065D3}" type="pres">
      <dgm:prSet presAssocID="{3E736918-07F6-4172-BC39-0AF1061E6DC3}" presName="rootComposite" presStyleCnt="0"/>
      <dgm:spPr/>
    </dgm:pt>
    <dgm:pt modelId="{35E473E3-59A9-49F4-9B87-7AC2CBE8F4AB}" type="pres">
      <dgm:prSet presAssocID="{3E736918-07F6-4172-BC39-0AF1061E6DC3}" presName="rootText" presStyleLbl="node1" presStyleIdx="0" presStyleCnt="1" custScaleX="369062"/>
      <dgm:spPr/>
      <dgm:t>
        <a:bodyPr/>
        <a:lstStyle/>
        <a:p>
          <a:endParaRPr lang="en-US"/>
        </a:p>
      </dgm:t>
    </dgm:pt>
    <dgm:pt modelId="{AEAD8023-F296-4A80-8E21-24AD690934B3}" type="pres">
      <dgm:prSet presAssocID="{3E736918-07F6-4172-BC39-0AF1061E6DC3}" presName="rootConnector" presStyleLbl="node1" presStyleIdx="0" presStyleCnt="1"/>
      <dgm:spPr/>
      <dgm:t>
        <a:bodyPr/>
        <a:lstStyle/>
        <a:p>
          <a:endParaRPr lang="en-US"/>
        </a:p>
      </dgm:t>
    </dgm:pt>
    <dgm:pt modelId="{6D03B0C9-94FD-44AA-8153-5F302EB7D606}" type="pres">
      <dgm:prSet presAssocID="{3E736918-07F6-4172-BC39-0AF1061E6DC3}" presName="childShape" presStyleCnt="0"/>
      <dgm:spPr/>
    </dgm:pt>
    <dgm:pt modelId="{0410F262-3BF7-46B4-B6F4-6683A39470F5}" type="pres">
      <dgm:prSet presAssocID="{B6B88762-AF18-4056-8BD4-C6B6E60B5980}" presName="Name13" presStyleLbl="parChTrans1D2" presStyleIdx="0" presStyleCnt="4"/>
      <dgm:spPr/>
      <dgm:t>
        <a:bodyPr/>
        <a:lstStyle/>
        <a:p>
          <a:endParaRPr lang="en-US"/>
        </a:p>
      </dgm:t>
    </dgm:pt>
    <dgm:pt modelId="{F758B58D-1C84-4808-B580-FEEB95AF1730}" type="pres">
      <dgm:prSet presAssocID="{BAE07FF6-BC9B-4129-AB2E-8DFC30DF638C}" presName="childText" presStyleLbl="bgAcc1" presStyleIdx="0" presStyleCnt="4" custScaleX="443881">
        <dgm:presLayoutVars>
          <dgm:bulletEnabled val="1"/>
        </dgm:presLayoutVars>
      </dgm:prSet>
      <dgm:spPr/>
      <dgm:t>
        <a:bodyPr/>
        <a:lstStyle/>
        <a:p>
          <a:endParaRPr lang="en-US"/>
        </a:p>
      </dgm:t>
    </dgm:pt>
    <dgm:pt modelId="{CC9D350D-9172-423F-85A8-62ED11772CBC}" type="pres">
      <dgm:prSet presAssocID="{0463CF57-7136-4C57-9F0F-BCA1F544239D}" presName="Name13" presStyleLbl="parChTrans1D2" presStyleIdx="1" presStyleCnt="4"/>
      <dgm:spPr/>
      <dgm:t>
        <a:bodyPr/>
        <a:lstStyle/>
        <a:p>
          <a:endParaRPr lang="en-US"/>
        </a:p>
      </dgm:t>
    </dgm:pt>
    <dgm:pt modelId="{9B0E4DA9-B4C1-4197-9FFF-F678F875E788}" type="pres">
      <dgm:prSet presAssocID="{3D3A7FC8-B18F-4D13-AEC1-2F0B50B75253}" presName="childText" presStyleLbl="bgAcc1" presStyleIdx="1" presStyleCnt="4" custScaleX="449594">
        <dgm:presLayoutVars>
          <dgm:bulletEnabled val="1"/>
        </dgm:presLayoutVars>
      </dgm:prSet>
      <dgm:spPr/>
      <dgm:t>
        <a:bodyPr/>
        <a:lstStyle/>
        <a:p>
          <a:endParaRPr lang="en-US"/>
        </a:p>
      </dgm:t>
    </dgm:pt>
    <dgm:pt modelId="{C58164F1-0557-4DE7-B324-F6E3031F5D35}" type="pres">
      <dgm:prSet presAssocID="{1CDB9A13-7E95-41D8-B84D-758ED052CBFD}" presName="Name13" presStyleLbl="parChTrans1D2" presStyleIdx="2" presStyleCnt="4"/>
      <dgm:spPr/>
      <dgm:t>
        <a:bodyPr/>
        <a:lstStyle/>
        <a:p>
          <a:endParaRPr lang="en-US"/>
        </a:p>
      </dgm:t>
    </dgm:pt>
    <dgm:pt modelId="{5683EE14-8516-4687-9835-6BFE8F7CAFE0}" type="pres">
      <dgm:prSet presAssocID="{8D2DF43E-89F1-496F-A584-07FB71C69333}" presName="childText" presStyleLbl="bgAcc1" presStyleIdx="2" presStyleCnt="4" custScaleX="447858">
        <dgm:presLayoutVars>
          <dgm:bulletEnabled val="1"/>
        </dgm:presLayoutVars>
      </dgm:prSet>
      <dgm:spPr/>
      <dgm:t>
        <a:bodyPr/>
        <a:lstStyle/>
        <a:p>
          <a:endParaRPr lang="en-US"/>
        </a:p>
      </dgm:t>
    </dgm:pt>
    <dgm:pt modelId="{A7579C91-DF55-45B5-BB4A-88BA089C8AC1}" type="pres">
      <dgm:prSet presAssocID="{44267B22-CEE6-44CD-B69C-88AB7E421AEC}" presName="Name13" presStyleLbl="parChTrans1D2" presStyleIdx="3" presStyleCnt="4"/>
      <dgm:spPr/>
      <dgm:t>
        <a:bodyPr/>
        <a:lstStyle/>
        <a:p>
          <a:endParaRPr lang="en-US"/>
        </a:p>
      </dgm:t>
    </dgm:pt>
    <dgm:pt modelId="{4CCD7E86-40DF-42DE-8786-A84FC098ECEF}" type="pres">
      <dgm:prSet presAssocID="{624ABC60-DBCD-48D4-9F12-77A638E162F0}" presName="childText" presStyleLbl="bgAcc1" presStyleIdx="3" presStyleCnt="4" custScaleX="449594">
        <dgm:presLayoutVars>
          <dgm:bulletEnabled val="1"/>
        </dgm:presLayoutVars>
      </dgm:prSet>
      <dgm:spPr/>
      <dgm:t>
        <a:bodyPr/>
        <a:lstStyle/>
        <a:p>
          <a:endParaRPr lang="en-US"/>
        </a:p>
      </dgm:t>
    </dgm:pt>
  </dgm:ptLst>
  <dgm:cxnLst>
    <dgm:cxn modelId="{1E61C945-020D-4FB6-AD93-084AC504140D}" type="presOf" srcId="{44267B22-CEE6-44CD-B69C-88AB7E421AEC}" destId="{A7579C91-DF55-45B5-BB4A-88BA089C8AC1}" srcOrd="0" destOrd="0" presId="urn:microsoft.com/office/officeart/2005/8/layout/hierarchy3"/>
    <dgm:cxn modelId="{9AE6C54E-D904-42BC-BD04-14321767D6F5}" srcId="{3E736918-07F6-4172-BC39-0AF1061E6DC3}" destId="{8D2DF43E-89F1-496F-A584-07FB71C69333}" srcOrd="2" destOrd="0" parTransId="{1CDB9A13-7E95-41D8-B84D-758ED052CBFD}" sibTransId="{20A67491-C206-460E-A291-935D88A1F7EF}"/>
    <dgm:cxn modelId="{6C7C6C31-54B7-4628-946D-2091D7423B91}" srcId="{3E736918-07F6-4172-BC39-0AF1061E6DC3}" destId="{3D3A7FC8-B18F-4D13-AEC1-2F0B50B75253}" srcOrd="1" destOrd="0" parTransId="{0463CF57-7136-4C57-9F0F-BCA1F544239D}" sibTransId="{C7163193-5933-4583-915D-A239C757F8D3}"/>
    <dgm:cxn modelId="{CFC6D327-CD71-4061-9DC1-EEA4B0F3CC6A}" type="presOf" srcId="{8D2DF43E-89F1-496F-A584-07FB71C69333}" destId="{5683EE14-8516-4687-9835-6BFE8F7CAFE0}" srcOrd="0" destOrd="0" presId="urn:microsoft.com/office/officeart/2005/8/layout/hierarchy3"/>
    <dgm:cxn modelId="{873D4503-D7BB-44FA-906E-CC3E93A7297F}" type="presOf" srcId="{624ABC60-DBCD-48D4-9F12-77A638E162F0}" destId="{4CCD7E86-40DF-42DE-8786-A84FC098ECEF}" srcOrd="0" destOrd="0" presId="urn:microsoft.com/office/officeart/2005/8/layout/hierarchy3"/>
    <dgm:cxn modelId="{AA0F7298-7C02-4377-9C50-E1693CB4A31C}" type="presOf" srcId="{3E736918-07F6-4172-BC39-0AF1061E6DC3}" destId="{35E473E3-59A9-49F4-9B87-7AC2CBE8F4AB}" srcOrd="0" destOrd="0" presId="urn:microsoft.com/office/officeart/2005/8/layout/hierarchy3"/>
    <dgm:cxn modelId="{42A852FB-F4F6-4998-8049-5850A1AD4036}" type="presOf" srcId="{0463CF57-7136-4C57-9F0F-BCA1F544239D}" destId="{CC9D350D-9172-423F-85A8-62ED11772CBC}" srcOrd="0" destOrd="0" presId="urn:microsoft.com/office/officeart/2005/8/layout/hierarchy3"/>
    <dgm:cxn modelId="{7A1E2978-6EF0-481E-B245-F0021467F4EE}" type="presOf" srcId="{3D3A7FC8-B18F-4D13-AEC1-2F0B50B75253}" destId="{9B0E4DA9-B4C1-4197-9FFF-F678F875E788}" srcOrd="0" destOrd="0" presId="urn:microsoft.com/office/officeart/2005/8/layout/hierarchy3"/>
    <dgm:cxn modelId="{0C6991BE-4EE8-43A0-BFD5-1B056C230B57}" type="presOf" srcId="{1CDB9A13-7E95-41D8-B84D-758ED052CBFD}" destId="{C58164F1-0557-4DE7-B324-F6E3031F5D35}" srcOrd="0" destOrd="0" presId="urn:microsoft.com/office/officeart/2005/8/layout/hierarchy3"/>
    <dgm:cxn modelId="{CDA817B6-558B-42B1-93BC-82DE8F763257}" srcId="{36B2EBDF-C83F-4AD9-BC13-545AC7BEB864}" destId="{3E736918-07F6-4172-BC39-0AF1061E6DC3}" srcOrd="0" destOrd="0" parTransId="{07B722E7-DC2D-4B08-ACB0-2B2F9E888307}" sibTransId="{D0182D20-E11F-42C9-AECF-CC3AE6EB2AB7}"/>
    <dgm:cxn modelId="{6F92FBAC-D548-43D3-8F05-5C3742AC4DDD}" srcId="{3E736918-07F6-4172-BC39-0AF1061E6DC3}" destId="{BAE07FF6-BC9B-4129-AB2E-8DFC30DF638C}" srcOrd="0" destOrd="0" parTransId="{B6B88762-AF18-4056-8BD4-C6B6E60B5980}" sibTransId="{E36EB90A-BD0B-43C4-940D-3EF196244393}"/>
    <dgm:cxn modelId="{A89EEC8A-72E1-4390-873C-52843182D800}" type="presOf" srcId="{36B2EBDF-C83F-4AD9-BC13-545AC7BEB864}" destId="{455CF05B-4C08-42A8-9C78-32CFAB74EB3F}" srcOrd="0" destOrd="0" presId="urn:microsoft.com/office/officeart/2005/8/layout/hierarchy3"/>
    <dgm:cxn modelId="{241A821D-0E50-44C2-BDB7-9A495D475E65}" type="presOf" srcId="{BAE07FF6-BC9B-4129-AB2E-8DFC30DF638C}" destId="{F758B58D-1C84-4808-B580-FEEB95AF1730}" srcOrd="0" destOrd="0" presId="urn:microsoft.com/office/officeart/2005/8/layout/hierarchy3"/>
    <dgm:cxn modelId="{1B4670DA-CFAF-4E63-AFF5-D2BB4AEF9798}" type="presOf" srcId="{3E736918-07F6-4172-BC39-0AF1061E6DC3}" destId="{AEAD8023-F296-4A80-8E21-24AD690934B3}" srcOrd="1" destOrd="0" presId="urn:microsoft.com/office/officeart/2005/8/layout/hierarchy3"/>
    <dgm:cxn modelId="{65E9374B-5CA4-4914-BE34-A14E7F4ABBD7}" type="presOf" srcId="{B6B88762-AF18-4056-8BD4-C6B6E60B5980}" destId="{0410F262-3BF7-46B4-B6F4-6683A39470F5}" srcOrd="0" destOrd="0" presId="urn:microsoft.com/office/officeart/2005/8/layout/hierarchy3"/>
    <dgm:cxn modelId="{9BD284D1-651E-43D5-84E4-584E9AAEDDBA}" srcId="{3E736918-07F6-4172-BC39-0AF1061E6DC3}" destId="{624ABC60-DBCD-48D4-9F12-77A638E162F0}" srcOrd="3" destOrd="0" parTransId="{44267B22-CEE6-44CD-B69C-88AB7E421AEC}" sibTransId="{D0191B72-5377-4089-AF82-739019B5BF5A}"/>
    <dgm:cxn modelId="{5D100DEC-31B3-408B-8ED3-0F452FEB11F7}" type="presParOf" srcId="{455CF05B-4C08-42A8-9C78-32CFAB74EB3F}" destId="{BC4D612D-368C-40D1-935D-704BE7474A4D}" srcOrd="0" destOrd="0" presId="urn:microsoft.com/office/officeart/2005/8/layout/hierarchy3"/>
    <dgm:cxn modelId="{633E3247-2670-467A-961D-9CF3C4A88C40}" type="presParOf" srcId="{BC4D612D-368C-40D1-935D-704BE7474A4D}" destId="{502A25B4-931D-49C4-8A60-154AEA3065D3}" srcOrd="0" destOrd="0" presId="urn:microsoft.com/office/officeart/2005/8/layout/hierarchy3"/>
    <dgm:cxn modelId="{7CB29640-E41A-4AC0-B4BF-4CCB538AECD5}" type="presParOf" srcId="{502A25B4-931D-49C4-8A60-154AEA3065D3}" destId="{35E473E3-59A9-49F4-9B87-7AC2CBE8F4AB}" srcOrd="0" destOrd="0" presId="urn:microsoft.com/office/officeart/2005/8/layout/hierarchy3"/>
    <dgm:cxn modelId="{D340199F-CF67-43EC-BF7A-1765B9DA38A5}" type="presParOf" srcId="{502A25B4-931D-49C4-8A60-154AEA3065D3}" destId="{AEAD8023-F296-4A80-8E21-24AD690934B3}" srcOrd="1" destOrd="0" presId="urn:microsoft.com/office/officeart/2005/8/layout/hierarchy3"/>
    <dgm:cxn modelId="{1086A2CB-9E0B-4062-8CD2-68806567CC20}" type="presParOf" srcId="{BC4D612D-368C-40D1-935D-704BE7474A4D}" destId="{6D03B0C9-94FD-44AA-8153-5F302EB7D606}" srcOrd="1" destOrd="0" presId="urn:microsoft.com/office/officeart/2005/8/layout/hierarchy3"/>
    <dgm:cxn modelId="{02195F2C-D9F3-41E5-A732-3A3C08901113}" type="presParOf" srcId="{6D03B0C9-94FD-44AA-8153-5F302EB7D606}" destId="{0410F262-3BF7-46B4-B6F4-6683A39470F5}" srcOrd="0" destOrd="0" presId="urn:microsoft.com/office/officeart/2005/8/layout/hierarchy3"/>
    <dgm:cxn modelId="{EB4EE2DD-4267-462E-8273-03ABF3B6100D}" type="presParOf" srcId="{6D03B0C9-94FD-44AA-8153-5F302EB7D606}" destId="{F758B58D-1C84-4808-B580-FEEB95AF1730}" srcOrd="1" destOrd="0" presId="urn:microsoft.com/office/officeart/2005/8/layout/hierarchy3"/>
    <dgm:cxn modelId="{CFBC0E52-9726-457F-9C9A-B69B4B8E4810}" type="presParOf" srcId="{6D03B0C9-94FD-44AA-8153-5F302EB7D606}" destId="{CC9D350D-9172-423F-85A8-62ED11772CBC}" srcOrd="2" destOrd="0" presId="urn:microsoft.com/office/officeart/2005/8/layout/hierarchy3"/>
    <dgm:cxn modelId="{CE637224-8E53-4ECF-80CD-08B18EB7B586}" type="presParOf" srcId="{6D03B0C9-94FD-44AA-8153-5F302EB7D606}" destId="{9B0E4DA9-B4C1-4197-9FFF-F678F875E788}" srcOrd="3" destOrd="0" presId="urn:microsoft.com/office/officeart/2005/8/layout/hierarchy3"/>
    <dgm:cxn modelId="{1AE67867-3CA4-4048-AC04-7131D151AF48}" type="presParOf" srcId="{6D03B0C9-94FD-44AA-8153-5F302EB7D606}" destId="{C58164F1-0557-4DE7-B324-F6E3031F5D35}" srcOrd="4" destOrd="0" presId="urn:microsoft.com/office/officeart/2005/8/layout/hierarchy3"/>
    <dgm:cxn modelId="{7DB38982-B7E8-4C35-A307-564C8BE11886}" type="presParOf" srcId="{6D03B0C9-94FD-44AA-8153-5F302EB7D606}" destId="{5683EE14-8516-4687-9835-6BFE8F7CAFE0}" srcOrd="5" destOrd="0" presId="urn:microsoft.com/office/officeart/2005/8/layout/hierarchy3"/>
    <dgm:cxn modelId="{BAFAB127-B74A-4BCC-A473-C3779D7890BA}" type="presParOf" srcId="{6D03B0C9-94FD-44AA-8153-5F302EB7D606}" destId="{A7579C91-DF55-45B5-BB4A-88BA089C8AC1}" srcOrd="6" destOrd="0" presId="urn:microsoft.com/office/officeart/2005/8/layout/hierarchy3"/>
    <dgm:cxn modelId="{D77B22C6-C8D4-4DBD-B8A4-28DA09B738DB}" type="presParOf" srcId="{6D03B0C9-94FD-44AA-8153-5F302EB7D606}" destId="{4CCD7E86-40DF-42DE-8786-A84FC098ECEF}" srcOrd="7" destOrd="0" presId="urn:microsoft.com/office/officeart/2005/8/layout/hierarchy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754682-F477-4928-8F34-C4229FC60795}" type="doc">
      <dgm:prSet loTypeId="urn:microsoft.com/office/officeart/2005/8/layout/vProcess5" loCatId="process" qsTypeId="urn:microsoft.com/office/officeart/2005/8/quickstyle/simple3" qsCatId="simple" csTypeId="urn:microsoft.com/office/officeart/2005/8/colors/accent0_1" csCatId="mainScheme" phldr="1"/>
      <dgm:spPr/>
      <dgm:t>
        <a:bodyPr/>
        <a:lstStyle/>
        <a:p>
          <a:endParaRPr lang="en-US"/>
        </a:p>
      </dgm:t>
    </dgm:pt>
    <dgm:pt modelId="{25FE3E9D-D91E-46A8-8398-3C9918F33932}">
      <dgm:prSet custT="1"/>
      <dgm:spPr/>
      <dgm:t>
        <a:bodyPr/>
        <a:lstStyle/>
        <a:p>
          <a:pPr rtl="0"/>
          <a:r>
            <a:rPr lang="en-US" sz="2800" dirty="0" smtClean="0"/>
            <a:t>Working  with microcontroller  can be divided into three steps:-</a:t>
          </a:r>
          <a:endParaRPr lang="en-US" sz="2800" dirty="0"/>
        </a:p>
      </dgm:t>
    </dgm:pt>
    <dgm:pt modelId="{D918DB1D-24A6-46AF-9270-E6A3E668EAED}" type="parTrans" cxnId="{1725EB59-3DF3-44AD-B787-5509F429F22F}">
      <dgm:prSet/>
      <dgm:spPr/>
      <dgm:t>
        <a:bodyPr/>
        <a:lstStyle/>
        <a:p>
          <a:endParaRPr lang="en-US"/>
        </a:p>
      </dgm:t>
    </dgm:pt>
    <dgm:pt modelId="{DD70D454-0E1D-4764-AA5F-0480C113AEEB}" type="sibTrans" cxnId="{1725EB59-3DF3-44AD-B787-5509F429F22F}">
      <dgm:prSet/>
      <dgm:spPr/>
      <dgm:t>
        <a:bodyPr/>
        <a:lstStyle/>
        <a:p>
          <a:endParaRPr lang="en-US"/>
        </a:p>
      </dgm:t>
    </dgm:pt>
    <dgm:pt modelId="{4EFF2C74-D1B3-43C7-A8A0-3AB8A292E6C1}">
      <dgm:prSet custT="1"/>
      <dgm:spPr/>
      <dgm:t>
        <a:bodyPr/>
        <a:lstStyle/>
        <a:p>
          <a:pPr rtl="0"/>
          <a:r>
            <a:rPr lang="en-US" sz="3600" dirty="0" smtClean="0"/>
            <a:t>programming the microcontroller </a:t>
          </a:r>
          <a:endParaRPr lang="en-US" sz="3600" dirty="0"/>
        </a:p>
      </dgm:t>
    </dgm:pt>
    <dgm:pt modelId="{7E705892-4851-47FD-92F4-843FE417D251}" type="parTrans" cxnId="{5A5E9DC9-04CF-4A6D-9A70-832878EB61A0}">
      <dgm:prSet/>
      <dgm:spPr/>
      <dgm:t>
        <a:bodyPr/>
        <a:lstStyle/>
        <a:p>
          <a:endParaRPr lang="en-US"/>
        </a:p>
      </dgm:t>
    </dgm:pt>
    <dgm:pt modelId="{96D8B516-8E68-48C9-8218-1A157D06BE0D}" type="sibTrans" cxnId="{5A5E9DC9-04CF-4A6D-9A70-832878EB61A0}">
      <dgm:prSet/>
      <dgm:spPr/>
      <dgm:t>
        <a:bodyPr/>
        <a:lstStyle/>
        <a:p>
          <a:endParaRPr lang="en-US"/>
        </a:p>
      </dgm:t>
    </dgm:pt>
    <dgm:pt modelId="{FC94CB62-2D1A-4B89-961E-64AAC2CDDC81}">
      <dgm:prSet custT="1"/>
      <dgm:spPr/>
      <dgm:t>
        <a:bodyPr/>
        <a:lstStyle/>
        <a:p>
          <a:pPr rtl="0"/>
          <a:r>
            <a:rPr lang="en-US" sz="3600" dirty="0" smtClean="0"/>
            <a:t>Connect to the external network </a:t>
          </a:r>
          <a:endParaRPr lang="en-US" sz="3600" dirty="0"/>
        </a:p>
      </dgm:t>
    </dgm:pt>
    <dgm:pt modelId="{8849C127-14B8-4318-8A6B-122CA69C8115}" type="sibTrans" cxnId="{E1DB6448-C17F-4400-8068-DBD545EC674D}">
      <dgm:prSet/>
      <dgm:spPr/>
      <dgm:t>
        <a:bodyPr/>
        <a:lstStyle/>
        <a:p>
          <a:endParaRPr lang="en-US"/>
        </a:p>
      </dgm:t>
    </dgm:pt>
    <dgm:pt modelId="{624B14B4-D5F4-42EE-93A1-D9A749391857}" type="parTrans" cxnId="{E1DB6448-C17F-4400-8068-DBD545EC674D}">
      <dgm:prSet/>
      <dgm:spPr/>
      <dgm:t>
        <a:bodyPr/>
        <a:lstStyle/>
        <a:p>
          <a:endParaRPr lang="en-US"/>
        </a:p>
      </dgm:t>
    </dgm:pt>
    <dgm:pt modelId="{B7DF719E-D151-4104-A4AB-8E01DD3F5DCC}">
      <dgm:prSet custT="1"/>
      <dgm:spPr/>
      <dgm:t>
        <a:bodyPr/>
        <a:lstStyle/>
        <a:p>
          <a:pPr rtl="0"/>
          <a:r>
            <a:rPr lang="en-US" sz="3600" dirty="0" smtClean="0"/>
            <a:t>Burning it inside the IC.</a:t>
          </a:r>
          <a:endParaRPr lang="en-US" sz="3600" dirty="0"/>
        </a:p>
      </dgm:t>
    </dgm:pt>
    <dgm:pt modelId="{96137E69-089F-454D-8BA1-194B9921CE7F}" type="sibTrans" cxnId="{452F5371-64F6-46F2-8195-E49834840503}">
      <dgm:prSet/>
      <dgm:spPr/>
      <dgm:t>
        <a:bodyPr/>
        <a:lstStyle/>
        <a:p>
          <a:endParaRPr lang="en-US"/>
        </a:p>
      </dgm:t>
    </dgm:pt>
    <dgm:pt modelId="{BD203022-747A-42D6-9C27-994D1F8682FA}" type="parTrans" cxnId="{452F5371-64F6-46F2-8195-E49834840503}">
      <dgm:prSet/>
      <dgm:spPr/>
      <dgm:t>
        <a:bodyPr/>
        <a:lstStyle/>
        <a:p>
          <a:endParaRPr lang="en-US"/>
        </a:p>
      </dgm:t>
    </dgm:pt>
    <dgm:pt modelId="{59680B45-CD50-448E-9217-BBCF70B46AE0}" type="pres">
      <dgm:prSet presAssocID="{A5754682-F477-4928-8F34-C4229FC60795}" presName="outerComposite" presStyleCnt="0">
        <dgm:presLayoutVars>
          <dgm:chMax val="5"/>
          <dgm:dir/>
          <dgm:resizeHandles val="exact"/>
        </dgm:presLayoutVars>
      </dgm:prSet>
      <dgm:spPr/>
      <dgm:t>
        <a:bodyPr/>
        <a:lstStyle/>
        <a:p>
          <a:endParaRPr lang="en-US"/>
        </a:p>
      </dgm:t>
    </dgm:pt>
    <dgm:pt modelId="{B0388C9D-B6AE-45AB-B163-83EB483AB0C8}" type="pres">
      <dgm:prSet presAssocID="{A5754682-F477-4928-8F34-C4229FC60795}" presName="dummyMaxCanvas" presStyleCnt="0">
        <dgm:presLayoutVars/>
      </dgm:prSet>
      <dgm:spPr/>
      <dgm:t>
        <a:bodyPr/>
        <a:lstStyle/>
        <a:p>
          <a:endParaRPr lang="en-US"/>
        </a:p>
      </dgm:t>
    </dgm:pt>
    <dgm:pt modelId="{A1DFB4AD-03A0-413D-B15C-E88F2EB57A4D}" type="pres">
      <dgm:prSet presAssocID="{A5754682-F477-4928-8F34-C4229FC60795}" presName="FourNodes_1" presStyleLbl="node1" presStyleIdx="0" presStyleCnt="4">
        <dgm:presLayoutVars>
          <dgm:bulletEnabled val="1"/>
        </dgm:presLayoutVars>
      </dgm:prSet>
      <dgm:spPr/>
      <dgm:t>
        <a:bodyPr/>
        <a:lstStyle/>
        <a:p>
          <a:endParaRPr lang="en-US"/>
        </a:p>
      </dgm:t>
    </dgm:pt>
    <dgm:pt modelId="{FE61E444-C83E-47F4-9F3E-B2EF2E7A1B4C}" type="pres">
      <dgm:prSet presAssocID="{A5754682-F477-4928-8F34-C4229FC60795}" presName="FourNodes_2" presStyleLbl="node1" presStyleIdx="1" presStyleCnt="4" custLinFactNeighborX="-246" custLinFactNeighborY="5085">
        <dgm:presLayoutVars>
          <dgm:bulletEnabled val="1"/>
        </dgm:presLayoutVars>
      </dgm:prSet>
      <dgm:spPr/>
      <dgm:t>
        <a:bodyPr/>
        <a:lstStyle/>
        <a:p>
          <a:endParaRPr lang="en-US"/>
        </a:p>
      </dgm:t>
    </dgm:pt>
    <dgm:pt modelId="{5A0ED954-23D6-4408-8220-E76D550F96B0}" type="pres">
      <dgm:prSet presAssocID="{A5754682-F477-4928-8F34-C4229FC60795}" presName="FourNodes_3" presStyleLbl="node1" presStyleIdx="2" presStyleCnt="4">
        <dgm:presLayoutVars>
          <dgm:bulletEnabled val="1"/>
        </dgm:presLayoutVars>
      </dgm:prSet>
      <dgm:spPr/>
      <dgm:t>
        <a:bodyPr/>
        <a:lstStyle/>
        <a:p>
          <a:endParaRPr lang="en-US"/>
        </a:p>
      </dgm:t>
    </dgm:pt>
    <dgm:pt modelId="{F640B83A-D9AF-4FAF-9A70-E7888BBF1B16}" type="pres">
      <dgm:prSet presAssocID="{A5754682-F477-4928-8F34-C4229FC60795}" presName="FourNodes_4" presStyleLbl="node1" presStyleIdx="3" presStyleCnt="4">
        <dgm:presLayoutVars>
          <dgm:bulletEnabled val="1"/>
        </dgm:presLayoutVars>
      </dgm:prSet>
      <dgm:spPr/>
      <dgm:t>
        <a:bodyPr/>
        <a:lstStyle/>
        <a:p>
          <a:endParaRPr lang="en-US"/>
        </a:p>
      </dgm:t>
    </dgm:pt>
    <dgm:pt modelId="{2E4F0E74-B9A8-4532-BB75-743EBC2D6706}" type="pres">
      <dgm:prSet presAssocID="{A5754682-F477-4928-8F34-C4229FC60795}" presName="FourConn_1-2" presStyleLbl="fgAccFollowNode1" presStyleIdx="0" presStyleCnt="3">
        <dgm:presLayoutVars>
          <dgm:bulletEnabled val="1"/>
        </dgm:presLayoutVars>
      </dgm:prSet>
      <dgm:spPr/>
      <dgm:t>
        <a:bodyPr/>
        <a:lstStyle/>
        <a:p>
          <a:endParaRPr lang="en-US"/>
        </a:p>
      </dgm:t>
    </dgm:pt>
    <dgm:pt modelId="{FAF952D2-AE98-4A92-9BAF-693AF9ED1C9E}" type="pres">
      <dgm:prSet presAssocID="{A5754682-F477-4928-8F34-C4229FC60795}" presName="FourConn_2-3" presStyleLbl="fgAccFollowNode1" presStyleIdx="1" presStyleCnt="3">
        <dgm:presLayoutVars>
          <dgm:bulletEnabled val="1"/>
        </dgm:presLayoutVars>
      </dgm:prSet>
      <dgm:spPr/>
      <dgm:t>
        <a:bodyPr/>
        <a:lstStyle/>
        <a:p>
          <a:endParaRPr lang="en-US"/>
        </a:p>
      </dgm:t>
    </dgm:pt>
    <dgm:pt modelId="{B5008505-1941-44BC-9A07-A7C67D19FFDE}" type="pres">
      <dgm:prSet presAssocID="{A5754682-F477-4928-8F34-C4229FC60795}" presName="FourConn_3-4" presStyleLbl="fgAccFollowNode1" presStyleIdx="2" presStyleCnt="3">
        <dgm:presLayoutVars>
          <dgm:bulletEnabled val="1"/>
        </dgm:presLayoutVars>
      </dgm:prSet>
      <dgm:spPr/>
      <dgm:t>
        <a:bodyPr/>
        <a:lstStyle/>
        <a:p>
          <a:endParaRPr lang="en-US"/>
        </a:p>
      </dgm:t>
    </dgm:pt>
    <dgm:pt modelId="{A0E82C52-D09E-4E3D-A02F-446C76ABC846}" type="pres">
      <dgm:prSet presAssocID="{A5754682-F477-4928-8F34-C4229FC60795}" presName="FourNodes_1_text" presStyleLbl="node1" presStyleIdx="3" presStyleCnt="4">
        <dgm:presLayoutVars>
          <dgm:bulletEnabled val="1"/>
        </dgm:presLayoutVars>
      </dgm:prSet>
      <dgm:spPr/>
      <dgm:t>
        <a:bodyPr/>
        <a:lstStyle/>
        <a:p>
          <a:endParaRPr lang="en-US"/>
        </a:p>
      </dgm:t>
    </dgm:pt>
    <dgm:pt modelId="{58311B17-A1E9-4BE7-B50A-4E21B25920ED}" type="pres">
      <dgm:prSet presAssocID="{A5754682-F477-4928-8F34-C4229FC60795}" presName="FourNodes_2_text" presStyleLbl="node1" presStyleIdx="3" presStyleCnt="4">
        <dgm:presLayoutVars>
          <dgm:bulletEnabled val="1"/>
        </dgm:presLayoutVars>
      </dgm:prSet>
      <dgm:spPr/>
      <dgm:t>
        <a:bodyPr/>
        <a:lstStyle/>
        <a:p>
          <a:endParaRPr lang="en-US"/>
        </a:p>
      </dgm:t>
    </dgm:pt>
    <dgm:pt modelId="{E7B93C08-E00B-40AE-85AD-A199099748E7}" type="pres">
      <dgm:prSet presAssocID="{A5754682-F477-4928-8F34-C4229FC60795}" presName="FourNodes_3_text" presStyleLbl="node1" presStyleIdx="3" presStyleCnt="4">
        <dgm:presLayoutVars>
          <dgm:bulletEnabled val="1"/>
        </dgm:presLayoutVars>
      </dgm:prSet>
      <dgm:spPr/>
      <dgm:t>
        <a:bodyPr/>
        <a:lstStyle/>
        <a:p>
          <a:endParaRPr lang="en-US"/>
        </a:p>
      </dgm:t>
    </dgm:pt>
    <dgm:pt modelId="{C086A6CB-4194-4AE0-B4CF-296BC7204A73}" type="pres">
      <dgm:prSet presAssocID="{A5754682-F477-4928-8F34-C4229FC60795}" presName="FourNodes_4_text" presStyleLbl="node1" presStyleIdx="3" presStyleCnt="4">
        <dgm:presLayoutVars>
          <dgm:bulletEnabled val="1"/>
        </dgm:presLayoutVars>
      </dgm:prSet>
      <dgm:spPr/>
      <dgm:t>
        <a:bodyPr/>
        <a:lstStyle/>
        <a:p>
          <a:endParaRPr lang="en-US"/>
        </a:p>
      </dgm:t>
    </dgm:pt>
  </dgm:ptLst>
  <dgm:cxnLst>
    <dgm:cxn modelId="{0ED014DD-6DF9-44E6-82B1-32BD194D3560}" type="presOf" srcId="{FC94CB62-2D1A-4B89-961E-64AAC2CDDC81}" destId="{F640B83A-D9AF-4FAF-9A70-E7888BBF1B16}" srcOrd="0" destOrd="0" presId="urn:microsoft.com/office/officeart/2005/8/layout/vProcess5"/>
    <dgm:cxn modelId="{E1DB6448-C17F-4400-8068-DBD545EC674D}" srcId="{A5754682-F477-4928-8F34-C4229FC60795}" destId="{FC94CB62-2D1A-4B89-961E-64AAC2CDDC81}" srcOrd="3" destOrd="0" parTransId="{624B14B4-D5F4-42EE-93A1-D9A749391857}" sibTransId="{8849C127-14B8-4318-8A6B-122CA69C8115}"/>
    <dgm:cxn modelId="{70C988A4-C932-487C-B1FA-CDA00EAC751D}" type="presOf" srcId="{25FE3E9D-D91E-46A8-8398-3C9918F33932}" destId="{A1DFB4AD-03A0-413D-B15C-E88F2EB57A4D}" srcOrd="0" destOrd="0" presId="urn:microsoft.com/office/officeart/2005/8/layout/vProcess5"/>
    <dgm:cxn modelId="{D18CC40D-FD03-4410-AFAE-A2E36292C799}" type="presOf" srcId="{B7DF719E-D151-4104-A4AB-8E01DD3F5DCC}" destId="{E7B93C08-E00B-40AE-85AD-A199099748E7}" srcOrd="1" destOrd="0" presId="urn:microsoft.com/office/officeart/2005/8/layout/vProcess5"/>
    <dgm:cxn modelId="{5B6EFDEE-C147-4771-9A5E-F6816AB7300B}" type="presOf" srcId="{B7DF719E-D151-4104-A4AB-8E01DD3F5DCC}" destId="{5A0ED954-23D6-4408-8220-E76D550F96B0}" srcOrd="0" destOrd="0" presId="urn:microsoft.com/office/officeart/2005/8/layout/vProcess5"/>
    <dgm:cxn modelId="{07D5CE4B-17ED-4EB0-BEFC-A9B48DC433CB}" type="presOf" srcId="{FC94CB62-2D1A-4B89-961E-64AAC2CDDC81}" destId="{C086A6CB-4194-4AE0-B4CF-296BC7204A73}" srcOrd="1" destOrd="0" presId="urn:microsoft.com/office/officeart/2005/8/layout/vProcess5"/>
    <dgm:cxn modelId="{3110E6D6-1104-4780-9909-28BCE96B5129}" type="presOf" srcId="{A5754682-F477-4928-8F34-C4229FC60795}" destId="{59680B45-CD50-448E-9217-BBCF70B46AE0}" srcOrd="0" destOrd="0" presId="urn:microsoft.com/office/officeart/2005/8/layout/vProcess5"/>
    <dgm:cxn modelId="{2927EE5E-8322-4199-BB47-3088040938DE}" type="presOf" srcId="{96137E69-089F-454D-8BA1-194B9921CE7F}" destId="{B5008505-1941-44BC-9A07-A7C67D19FFDE}" srcOrd="0" destOrd="0" presId="urn:microsoft.com/office/officeart/2005/8/layout/vProcess5"/>
    <dgm:cxn modelId="{452F5371-64F6-46F2-8195-E49834840503}" srcId="{A5754682-F477-4928-8F34-C4229FC60795}" destId="{B7DF719E-D151-4104-A4AB-8E01DD3F5DCC}" srcOrd="2" destOrd="0" parTransId="{BD203022-747A-42D6-9C27-994D1F8682FA}" sibTransId="{96137E69-089F-454D-8BA1-194B9921CE7F}"/>
    <dgm:cxn modelId="{5A5E9DC9-04CF-4A6D-9A70-832878EB61A0}" srcId="{A5754682-F477-4928-8F34-C4229FC60795}" destId="{4EFF2C74-D1B3-43C7-A8A0-3AB8A292E6C1}" srcOrd="1" destOrd="0" parTransId="{7E705892-4851-47FD-92F4-843FE417D251}" sibTransId="{96D8B516-8E68-48C9-8218-1A157D06BE0D}"/>
    <dgm:cxn modelId="{73A765C5-8228-4862-8DC4-3EFFDEBF38AD}" type="presOf" srcId="{DD70D454-0E1D-4764-AA5F-0480C113AEEB}" destId="{2E4F0E74-B9A8-4532-BB75-743EBC2D6706}" srcOrd="0" destOrd="0" presId="urn:microsoft.com/office/officeart/2005/8/layout/vProcess5"/>
    <dgm:cxn modelId="{1725EB59-3DF3-44AD-B787-5509F429F22F}" srcId="{A5754682-F477-4928-8F34-C4229FC60795}" destId="{25FE3E9D-D91E-46A8-8398-3C9918F33932}" srcOrd="0" destOrd="0" parTransId="{D918DB1D-24A6-46AF-9270-E6A3E668EAED}" sibTransId="{DD70D454-0E1D-4764-AA5F-0480C113AEEB}"/>
    <dgm:cxn modelId="{D902E186-CD8E-4D3D-A7A8-A55E09444274}" type="presOf" srcId="{4EFF2C74-D1B3-43C7-A8A0-3AB8A292E6C1}" destId="{FE61E444-C83E-47F4-9F3E-B2EF2E7A1B4C}" srcOrd="0" destOrd="0" presId="urn:microsoft.com/office/officeart/2005/8/layout/vProcess5"/>
    <dgm:cxn modelId="{855ED3AC-4E83-4150-9172-547252C4D64B}" type="presOf" srcId="{25FE3E9D-D91E-46A8-8398-3C9918F33932}" destId="{A0E82C52-D09E-4E3D-A02F-446C76ABC846}" srcOrd="1" destOrd="0" presId="urn:microsoft.com/office/officeart/2005/8/layout/vProcess5"/>
    <dgm:cxn modelId="{41AE2506-778F-45CD-BFFF-69247096B5CB}" type="presOf" srcId="{96D8B516-8E68-48C9-8218-1A157D06BE0D}" destId="{FAF952D2-AE98-4A92-9BAF-693AF9ED1C9E}" srcOrd="0" destOrd="0" presId="urn:microsoft.com/office/officeart/2005/8/layout/vProcess5"/>
    <dgm:cxn modelId="{0E5F6F97-7549-4647-830E-737E2C048233}" type="presOf" srcId="{4EFF2C74-D1B3-43C7-A8A0-3AB8A292E6C1}" destId="{58311B17-A1E9-4BE7-B50A-4E21B25920ED}" srcOrd="1" destOrd="0" presId="urn:microsoft.com/office/officeart/2005/8/layout/vProcess5"/>
    <dgm:cxn modelId="{4681DB3A-7DEA-4E31-B42E-2FB4443DD568}" type="presParOf" srcId="{59680B45-CD50-448E-9217-BBCF70B46AE0}" destId="{B0388C9D-B6AE-45AB-B163-83EB483AB0C8}" srcOrd="0" destOrd="0" presId="urn:microsoft.com/office/officeart/2005/8/layout/vProcess5"/>
    <dgm:cxn modelId="{B1AE4342-8A5A-4C01-B5F4-487AD4BBD861}" type="presParOf" srcId="{59680B45-CD50-448E-9217-BBCF70B46AE0}" destId="{A1DFB4AD-03A0-413D-B15C-E88F2EB57A4D}" srcOrd="1" destOrd="0" presId="urn:microsoft.com/office/officeart/2005/8/layout/vProcess5"/>
    <dgm:cxn modelId="{0549483E-6EBE-4F6D-81C1-1AE1934E5C9D}" type="presParOf" srcId="{59680B45-CD50-448E-9217-BBCF70B46AE0}" destId="{FE61E444-C83E-47F4-9F3E-B2EF2E7A1B4C}" srcOrd="2" destOrd="0" presId="urn:microsoft.com/office/officeart/2005/8/layout/vProcess5"/>
    <dgm:cxn modelId="{9D7FFE55-52A5-44CE-9389-423515AF512D}" type="presParOf" srcId="{59680B45-CD50-448E-9217-BBCF70B46AE0}" destId="{5A0ED954-23D6-4408-8220-E76D550F96B0}" srcOrd="3" destOrd="0" presId="urn:microsoft.com/office/officeart/2005/8/layout/vProcess5"/>
    <dgm:cxn modelId="{B4AA1B14-8055-4CC9-B963-E4AB6EBB26E5}" type="presParOf" srcId="{59680B45-CD50-448E-9217-BBCF70B46AE0}" destId="{F640B83A-D9AF-4FAF-9A70-E7888BBF1B16}" srcOrd="4" destOrd="0" presId="urn:microsoft.com/office/officeart/2005/8/layout/vProcess5"/>
    <dgm:cxn modelId="{BF368EC5-8EAB-443C-9D80-F56D2049DC4C}" type="presParOf" srcId="{59680B45-CD50-448E-9217-BBCF70B46AE0}" destId="{2E4F0E74-B9A8-4532-BB75-743EBC2D6706}" srcOrd="5" destOrd="0" presId="urn:microsoft.com/office/officeart/2005/8/layout/vProcess5"/>
    <dgm:cxn modelId="{F8D60A89-931E-4CDB-AECB-1E5D276EF4AD}" type="presParOf" srcId="{59680B45-CD50-448E-9217-BBCF70B46AE0}" destId="{FAF952D2-AE98-4A92-9BAF-693AF9ED1C9E}" srcOrd="6" destOrd="0" presId="urn:microsoft.com/office/officeart/2005/8/layout/vProcess5"/>
    <dgm:cxn modelId="{AFA29423-9B08-4CC1-AFE5-BC19324D7A3F}" type="presParOf" srcId="{59680B45-CD50-448E-9217-BBCF70B46AE0}" destId="{B5008505-1941-44BC-9A07-A7C67D19FFDE}" srcOrd="7" destOrd="0" presId="urn:microsoft.com/office/officeart/2005/8/layout/vProcess5"/>
    <dgm:cxn modelId="{01B0BA59-B7B0-40C3-8CA7-3B8DF611FA5F}" type="presParOf" srcId="{59680B45-CD50-448E-9217-BBCF70B46AE0}" destId="{A0E82C52-D09E-4E3D-A02F-446C76ABC846}" srcOrd="8" destOrd="0" presId="urn:microsoft.com/office/officeart/2005/8/layout/vProcess5"/>
    <dgm:cxn modelId="{73EF2FA4-6417-4A95-97AD-BB605BC429A6}" type="presParOf" srcId="{59680B45-CD50-448E-9217-BBCF70B46AE0}" destId="{58311B17-A1E9-4BE7-B50A-4E21B25920ED}" srcOrd="9" destOrd="0" presId="urn:microsoft.com/office/officeart/2005/8/layout/vProcess5"/>
    <dgm:cxn modelId="{F9DEFB07-7935-495E-B5CC-27B02BE459A7}" type="presParOf" srcId="{59680B45-CD50-448E-9217-BBCF70B46AE0}" destId="{E7B93C08-E00B-40AE-85AD-A199099748E7}" srcOrd="10" destOrd="0" presId="urn:microsoft.com/office/officeart/2005/8/layout/vProcess5"/>
    <dgm:cxn modelId="{8E7BEDA3-69AB-48E8-A1BA-4ED2D2AE778A}" type="presParOf" srcId="{59680B45-CD50-448E-9217-BBCF70B46AE0}" destId="{C086A6CB-4194-4AE0-B4CF-296BC7204A73}" srcOrd="11" destOrd="0" presId="urn:microsoft.com/office/officeart/2005/8/layout/vProcess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8EBBD7-E341-4A6E-906C-0440AD2AFE01}">
      <dsp:nvSpPr>
        <dsp:cNvPr id="0" name=""/>
        <dsp:cNvSpPr/>
      </dsp:nvSpPr>
      <dsp:spPr>
        <a:xfrm>
          <a:off x="1031827" y="694"/>
          <a:ext cx="5117367" cy="12537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pPr>
          <a:r>
            <a:rPr lang="en-US" sz="3800" kern="1200" dirty="0" smtClean="0"/>
            <a:t>Types based on architecture </a:t>
          </a:r>
          <a:endParaRPr lang="en-US" sz="3800" kern="1200" dirty="0"/>
        </a:p>
      </dsp:txBody>
      <dsp:txXfrm>
        <a:off x="1031827" y="694"/>
        <a:ext cx="5117367" cy="1253728"/>
      </dsp:txXfrm>
    </dsp:sp>
    <dsp:sp modelId="{7B02B3C8-BE06-4D40-ADFF-092704F1AA0F}">
      <dsp:nvSpPr>
        <dsp:cNvPr id="0" name=""/>
        <dsp:cNvSpPr/>
      </dsp:nvSpPr>
      <dsp:spPr>
        <a:xfrm>
          <a:off x="1543564" y="1254422"/>
          <a:ext cx="511736" cy="940296"/>
        </a:xfrm>
        <a:custGeom>
          <a:avLst/>
          <a:gdLst/>
          <a:ahLst/>
          <a:cxnLst/>
          <a:rect l="0" t="0" r="0" b="0"/>
          <a:pathLst>
            <a:path>
              <a:moveTo>
                <a:pt x="0" y="0"/>
              </a:moveTo>
              <a:lnTo>
                <a:pt x="0" y="940296"/>
              </a:lnTo>
              <a:lnTo>
                <a:pt x="511736" y="9402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61E566-6BCF-4CFF-9CAC-B63732EE99A8}">
      <dsp:nvSpPr>
        <dsp:cNvPr id="0" name=""/>
        <dsp:cNvSpPr/>
      </dsp:nvSpPr>
      <dsp:spPr>
        <a:xfrm>
          <a:off x="2055300" y="1567854"/>
          <a:ext cx="4902478" cy="12537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pPr>
          <a:r>
            <a:rPr lang="en-US" sz="3800" kern="1200" dirty="0" smtClean="0"/>
            <a:t>1. </a:t>
          </a:r>
          <a:r>
            <a:rPr lang="en-US" sz="3800" kern="1200" dirty="0" err="1" smtClean="0"/>
            <a:t>Havard</a:t>
          </a:r>
          <a:r>
            <a:rPr lang="en-US" sz="3800" kern="1200" dirty="0" smtClean="0"/>
            <a:t> architecture </a:t>
          </a:r>
          <a:endParaRPr lang="en-US" sz="3800" kern="1200" dirty="0"/>
        </a:p>
      </dsp:txBody>
      <dsp:txXfrm>
        <a:off x="2055300" y="1567854"/>
        <a:ext cx="4902478" cy="1253728"/>
      </dsp:txXfrm>
    </dsp:sp>
    <dsp:sp modelId="{F76D1970-B90A-4DAB-AB58-BF51604D1B9F}">
      <dsp:nvSpPr>
        <dsp:cNvPr id="0" name=""/>
        <dsp:cNvSpPr/>
      </dsp:nvSpPr>
      <dsp:spPr>
        <a:xfrm>
          <a:off x="1543564" y="1254422"/>
          <a:ext cx="511736" cy="2507456"/>
        </a:xfrm>
        <a:custGeom>
          <a:avLst/>
          <a:gdLst/>
          <a:ahLst/>
          <a:cxnLst/>
          <a:rect l="0" t="0" r="0" b="0"/>
          <a:pathLst>
            <a:path>
              <a:moveTo>
                <a:pt x="0" y="0"/>
              </a:moveTo>
              <a:lnTo>
                <a:pt x="0" y="2507456"/>
              </a:lnTo>
              <a:lnTo>
                <a:pt x="511736" y="25074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AEC6C7-53B3-4FCA-A5D0-9AD4423EA40A}">
      <dsp:nvSpPr>
        <dsp:cNvPr id="0" name=""/>
        <dsp:cNvSpPr/>
      </dsp:nvSpPr>
      <dsp:spPr>
        <a:xfrm>
          <a:off x="2055300" y="3135014"/>
          <a:ext cx="5142471" cy="12537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pPr>
          <a:r>
            <a:rPr lang="en-US" sz="3800" kern="1200" dirty="0" smtClean="0"/>
            <a:t>2. Von </a:t>
          </a:r>
          <a:r>
            <a:rPr lang="en-US" sz="3800" kern="1200" dirty="0" err="1" smtClean="0"/>
            <a:t>Neuman</a:t>
          </a:r>
          <a:r>
            <a:rPr lang="en-US" sz="3800" kern="1200" dirty="0" smtClean="0"/>
            <a:t> architecture</a:t>
          </a:r>
          <a:endParaRPr lang="en-US" sz="3800" kern="1200" dirty="0"/>
        </a:p>
      </dsp:txBody>
      <dsp:txXfrm>
        <a:off x="2055300" y="3135014"/>
        <a:ext cx="5142471" cy="125372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E473E3-59A9-49F4-9B87-7AC2CBE8F4AB}">
      <dsp:nvSpPr>
        <dsp:cNvPr id="0" name=""/>
        <dsp:cNvSpPr/>
      </dsp:nvSpPr>
      <dsp:spPr>
        <a:xfrm>
          <a:off x="751096" y="323"/>
          <a:ext cx="5792443" cy="784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kern="1200" dirty="0" smtClean="0"/>
            <a:t>Types based on vendor or provider</a:t>
          </a:r>
          <a:endParaRPr lang="en-US" sz="2800" kern="1200" dirty="0"/>
        </a:p>
      </dsp:txBody>
      <dsp:txXfrm>
        <a:off x="751096" y="323"/>
        <a:ext cx="5792443" cy="784752"/>
      </dsp:txXfrm>
    </dsp:sp>
    <dsp:sp modelId="{0410F262-3BF7-46B4-B6F4-6683A39470F5}">
      <dsp:nvSpPr>
        <dsp:cNvPr id="0" name=""/>
        <dsp:cNvSpPr/>
      </dsp:nvSpPr>
      <dsp:spPr>
        <a:xfrm>
          <a:off x="1330341" y="785075"/>
          <a:ext cx="579244" cy="588564"/>
        </a:xfrm>
        <a:custGeom>
          <a:avLst/>
          <a:gdLst/>
          <a:ahLst/>
          <a:cxnLst/>
          <a:rect l="0" t="0" r="0" b="0"/>
          <a:pathLst>
            <a:path>
              <a:moveTo>
                <a:pt x="0" y="0"/>
              </a:moveTo>
              <a:lnTo>
                <a:pt x="0" y="588564"/>
              </a:lnTo>
              <a:lnTo>
                <a:pt x="579244" y="5885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58B58D-1C84-4808-B580-FEEB95AF1730}">
      <dsp:nvSpPr>
        <dsp:cNvPr id="0" name=""/>
        <dsp:cNvSpPr/>
      </dsp:nvSpPr>
      <dsp:spPr>
        <a:xfrm>
          <a:off x="1909585" y="981263"/>
          <a:ext cx="5573384" cy="784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en-US" sz="4400" kern="1200" dirty="0" smtClean="0"/>
            <a:t>AVR</a:t>
          </a:r>
          <a:endParaRPr lang="en-US" sz="4400" kern="1200" dirty="0"/>
        </a:p>
      </dsp:txBody>
      <dsp:txXfrm>
        <a:off x="1909585" y="981263"/>
        <a:ext cx="5573384" cy="784752"/>
      </dsp:txXfrm>
    </dsp:sp>
    <dsp:sp modelId="{CC9D350D-9172-423F-85A8-62ED11772CBC}">
      <dsp:nvSpPr>
        <dsp:cNvPr id="0" name=""/>
        <dsp:cNvSpPr/>
      </dsp:nvSpPr>
      <dsp:spPr>
        <a:xfrm>
          <a:off x="1330341" y="785075"/>
          <a:ext cx="579244" cy="1569504"/>
        </a:xfrm>
        <a:custGeom>
          <a:avLst/>
          <a:gdLst/>
          <a:ahLst/>
          <a:cxnLst/>
          <a:rect l="0" t="0" r="0" b="0"/>
          <a:pathLst>
            <a:path>
              <a:moveTo>
                <a:pt x="0" y="0"/>
              </a:moveTo>
              <a:lnTo>
                <a:pt x="0" y="1569504"/>
              </a:lnTo>
              <a:lnTo>
                <a:pt x="579244" y="1569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0E4DA9-B4C1-4197-9FFF-F678F875E788}">
      <dsp:nvSpPr>
        <dsp:cNvPr id="0" name=""/>
        <dsp:cNvSpPr/>
      </dsp:nvSpPr>
      <dsp:spPr>
        <a:xfrm>
          <a:off x="1909585" y="1962203"/>
          <a:ext cx="5645117" cy="784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en-US" sz="4400" kern="1200" dirty="0" smtClean="0"/>
            <a:t>PIC</a:t>
          </a:r>
        </a:p>
      </dsp:txBody>
      <dsp:txXfrm>
        <a:off x="1909585" y="1962203"/>
        <a:ext cx="5645117" cy="784752"/>
      </dsp:txXfrm>
    </dsp:sp>
    <dsp:sp modelId="{C58164F1-0557-4DE7-B324-F6E3031F5D35}">
      <dsp:nvSpPr>
        <dsp:cNvPr id="0" name=""/>
        <dsp:cNvSpPr/>
      </dsp:nvSpPr>
      <dsp:spPr>
        <a:xfrm>
          <a:off x="1330341" y="785075"/>
          <a:ext cx="579244" cy="2550444"/>
        </a:xfrm>
        <a:custGeom>
          <a:avLst/>
          <a:gdLst/>
          <a:ahLst/>
          <a:cxnLst/>
          <a:rect l="0" t="0" r="0" b="0"/>
          <a:pathLst>
            <a:path>
              <a:moveTo>
                <a:pt x="0" y="0"/>
              </a:moveTo>
              <a:lnTo>
                <a:pt x="0" y="2550444"/>
              </a:lnTo>
              <a:lnTo>
                <a:pt x="579244" y="2550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83EE14-8516-4687-9835-6BFE8F7CAFE0}">
      <dsp:nvSpPr>
        <dsp:cNvPr id="0" name=""/>
        <dsp:cNvSpPr/>
      </dsp:nvSpPr>
      <dsp:spPr>
        <a:xfrm>
          <a:off x="1909585" y="2943144"/>
          <a:ext cx="5623320" cy="784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en-US" sz="4400" kern="1200" dirty="0" smtClean="0"/>
            <a:t>Hitachi, </a:t>
          </a:r>
        </a:p>
      </dsp:txBody>
      <dsp:txXfrm>
        <a:off x="1909585" y="2943144"/>
        <a:ext cx="5623320" cy="784752"/>
      </dsp:txXfrm>
    </dsp:sp>
    <dsp:sp modelId="{A7579C91-DF55-45B5-BB4A-88BA089C8AC1}">
      <dsp:nvSpPr>
        <dsp:cNvPr id="0" name=""/>
        <dsp:cNvSpPr/>
      </dsp:nvSpPr>
      <dsp:spPr>
        <a:xfrm>
          <a:off x="1330341" y="785075"/>
          <a:ext cx="579244" cy="3531384"/>
        </a:xfrm>
        <a:custGeom>
          <a:avLst/>
          <a:gdLst/>
          <a:ahLst/>
          <a:cxnLst/>
          <a:rect l="0" t="0" r="0" b="0"/>
          <a:pathLst>
            <a:path>
              <a:moveTo>
                <a:pt x="0" y="0"/>
              </a:moveTo>
              <a:lnTo>
                <a:pt x="0" y="3531384"/>
              </a:lnTo>
              <a:lnTo>
                <a:pt x="579244" y="3531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CD7E86-40DF-42DE-8786-A84FC098ECEF}">
      <dsp:nvSpPr>
        <dsp:cNvPr id="0" name=""/>
        <dsp:cNvSpPr/>
      </dsp:nvSpPr>
      <dsp:spPr>
        <a:xfrm>
          <a:off x="1909585" y="3924084"/>
          <a:ext cx="5645117" cy="784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en-US" sz="4400" kern="1200" dirty="0" err="1" smtClean="0"/>
            <a:t>Motorolla</a:t>
          </a:r>
          <a:r>
            <a:rPr lang="en-US" sz="4400" kern="1200" dirty="0" smtClean="0"/>
            <a:t> etc</a:t>
          </a:r>
        </a:p>
      </dsp:txBody>
      <dsp:txXfrm>
        <a:off x="1909585" y="3924084"/>
        <a:ext cx="5645117" cy="78475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1DFB4AD-03A0-413D-B15C-E88F2EB57A4D}">
      <dsp:nvSpPr>
        <dsp:cNvPr id="0" name=""/>
        <dsp:cNvSpPr/>
      </dsp:nvSpPr>
      <dsp:spPr>
        <a:xfrm>
          <a:off x="0" y="0"/>
          <a:ext cx="6522720" cy="989076"/>
        </a:xfrm>
        <a:prstGeom prst="roundRect">
          <a:avLst>
            <a:gd name="adj" fmla="val 10000"/>
          </a:avLst>
        </a:prstGeom>
        <a:gradFill rotWithShape="0">
          <a:gsLst>
            <a:gs pos="0">
              <a:schemeClr val="lt1">
                <a:hueOff val="0"/>
                <a:satOff val="0"/>
                <a:lumOff val="0"/>
                <a:alphaOff val="0"/>
                <a:tint val="70000"/>
                <a:satMod val="130000"/>
              </a:schemeClr>
            </a:gs>
            <a:gs pos="43000">
              <a:schemeClr val="lt1">
                <a:hueOff val="0"/>
                <a:satOff val="0"/>
                <a:lumOff val="0"/>
                <a:alphaOff val="0"/>
                <a:tint val="44000"/>
                <a:satMod val="165000"/>
              </a:schemeClr>
            </a:gs>
            <a:gs pos="93000">
              <a:schemeClr val="lt1">
                <a:hueOff val="0"/>
                <a:satOff val="0"/>
                <a:lumOff val="0"/>
                <a:alphaOff val="0"/>
                <a:tint val="15000"/>
                <a:satMod val="165000"/>
              </a:schemeClr>
            </a:gs>
            <a:gs pos="100000">
              <a:schemeClr val="l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Working  with microcontroller  can be divided into three steps:-</a:t>
          </a:r>
          <a:endParaRPr lang="en-US" sz="2800" kern="1200" dirty="0"/>
        </a:p>
      </dsp:txBody>
      <dsp:txXfrm>
        <a:off x="0" y="0"/>
        <a:ext cx="5429791" cy="989076"/>
      </dsp:txXfrm>
    </dsp:sp>
    <dsp:sp modelId="{FE61E444-C83E-47F4-9F3E-B2EF2E7A1B4C}">
      <dsp:nvSpPr>
        <dsp:cNvPr id="0" name=""/>
        <dsp:cNvSpPr/>
      </dsp:nvSpPr>
      <dsp:spPr>
        <a:xfrm>
          <a:off x="530231" y="1219202"/>
          <a:ext cx="6522720" cy="989076"/>
        </a:xfrm>
        <a:prstGeom prst="roundRect">
          <a:avLst>
            <a:gd name="adj" fmla="val 10000"/>
          </a:avLst>
        </a:prstGeom>
        <a:gradFill rotWithShape="0">
          <a:gsLst>
            <a:gs pos="0">
              <a:schemeClr val="lt1">
                <a:hueOff val="0"/>
                <a:satOff val="0"/>
                <a:lumOff val="0"/>
                <a:alphaOff val="0"/>
                <a:tint val="70000"/>
                <a:satMod val="130000"/>
              </a:schemeClr>
            </a:gs>
            <a:gs pos="43000">
              <a:schemeClr val="lt1">
                <a:hueOff val="0"/>
                <a:satOff val="0"/>
                <a:lumOff val="0"/>
                <a:alphaOff val="0"/>
                <a:tint val="44000"/>
                <a:satMod val="165000"/>
              </a:schemeClr>
            </a:gs>
            <a:gs pos="93000">
              <a:schemeClr val="lt1">
                <a:hueOff val="0"/>
                <a:satOff val="0"/>
                <a:lumOff val="0"/>
                <a:alphaOff val="0"/>
                <a:tint val="15000"/>
                <a:satMod val="165000"/>
              </a:schemeClr>
            </a:gs>
            <a:gs pos="100000">
              <a:schemeClr val="l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programming the microcontroller </a:t>
          </a:r>
          <a:endParaRPr lang="en-US" sz="3600" kern="1200" dirty="0"/>
        </a:p>
      </dsp:txBody>
      <dsp:txXfrm>
        <a:off x="530231" y="1219202"/>
        <a:ext cx="5333542" cy="989076"/>
      </dsp:txXfrm>
    </dsp:sp>
    <dsp:sp modelId="{5A0ED954-23D6-4408-8220-E76D550F96B0}">
      <dsp:nvSpPr>
        <dsp:cNvPr id="0" name=""/>
        <dsp:cNvSpPr/>
      </dsp:nvSpPr>
      <dsp:spPr>
        <a:xfrm>
          <a:off x="1084402" y="2337816"/>
          <a:ext cx="6522720" cy="989076"/>
        </a:xfrm>
        <a:prstGeom prst="roundRect">
          <a:avLst>
            <a:gd name="adj" fmla="val 10000"/>
          </a:avLst>
        </a:prstGeom>
        <a:gradFill rotWithShape="0">
          <a:gsLst>
            <a:gs pos="0">
              <a:schemeClr val="lt1">
                <a:hueOff val="0"/>
                <a:satOff val="0"/>
                <a:lumOff val="0"/>
                <a:alphaOff val="0"/>
                <a:tint val="70000"/>
                <a:satMod val="130000"/>
              </a:schemeClr>
            </a:gs>
            <a:gs pos="43000">
              <a:schemeClr val="lt1">
                <a:hueOff val="0"/>
                <a:satOff val="0"/>
                <a:lumOff val="0"/>
                <a:alphaOff val="0"/>
                <a:tint val="44000"/>
                <a:satMod val="165000"/>
              </a:schemeClr>
            </a:gs>
            <a:gs pos="93000">
              <a:schemeClr val="lt1">
                <a:hueOff val="0"/>
                <a:satOff val="0"/>
                <a:lumOff val="0"/>
                <a:alphaOff val="0"/>
                <a:tint val="15000"/>
                <a:satMod val="165000"/>
              </a:schemeClr>
            </a:gs>
            <a:gs pos="100000">
              <a:schemeClr val="l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Burning it inside the IC.</a:t>
          </a:r>
          <a:endParaRPr lang="en-US" sz="3600" kern="1200" dirty="0"/>
        </a:p>
      </dsp:txBody>
      <dsp:txXfrm>
        <a:off x="1084402" y="2337816"/>
        <a:ext cx="5341696" cy="989076"/>
      </dsp:txXfrm>
    </dsp:sp>
    <dsp:sp modelId="{F640B83A-D9AF-4FAF-9A70-E7888BBF1B16}">
      <dsp:nvSpPr>
        <dsp:cNvPr id="0" name=""/>
        <dsp:cNvSpPr/>
      </dsp:nvSpPr>
      <dsp:spPr>
        <a:xfrm>
          <a:off x="1630679" y="3506724"/>
          <a:ext cx="6522720" cy="989076"/>
        </a:xfrm>
        <a:prstGeom prst="roundRect">
          <a:avLst>
            <a:gd name="adj" fmla="val 10000"/>
          </a:avLst>
        </a:prstGeom>
        <a:gradFill rotWithShape="0">
          <a:gsLst>
            <a:gs pos="0">
              <a:schemeClr val="lt1">
                <a:hueOff val="0"/>
                <a:satOff val="0"/>
                <a:lumOff val="0"/>
                <a:alphaOff val="0"/>
                <a:tint val="70000"/>
                <a:satMod val="130000"/>
              </a:schemeClr>
            </a:gs>
            <a:gs pos="43000">
              <a:schemeClr val="lt1">
                <a:hueOff val="0"/>
                <a:satOff val="0"/>
                <a:lumOff val="0"/>
                <a:alphaOff val="0"/>
                <a:tint val="44000"/>
                <a:satMod val="165000"/>
              </a:schemeClr>
            </a:gs>
            <a:gs pos="93000">
              <a:schemeClr val="lt1">
                <a:hueOff val="0"/>
                <a:satOff val="0"/>
                <a:lumOff val="0"/>
                <a:alphaOff val="0"/>
                <a:tint val="15000"/>
                <a:satMod val="165000"/>
              </a:schemeClr>
            </a:gs>
            <a:gs pos="100000">
              <a:schemeClr val="l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Connect to the external network </a:t>
          </a:r>
          <a:endParaRPr lang="en-US" sz="3600" kern="1200" dirty="0"/>
        </a:p>
      </dsp:txBody>
      <dsp:txXfrm>
        <a:off x="1630679" y="3506724"/>
        <a:ext cx="5333542" cy="989076"/>
      </dsp:txXfrm>
    </dsp:sp>
    <dsp:sp modelId="{2E4F0E74-B9A8-4532-BB75-743EBC2D6706}">
      <dsp:nvSpPr>
        <dsp:cNvPr id="0" name=""/>
        <dsp:cNvSpPr/>
      </dsp:nvSpPr>
      <dsp:spPr>
        <a:xfrm>
          <a:off x="5879820" y="757542"/>
          <a:ext cx="642899" cy="642899"/>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5879820" y="757542"/>
        <a:ext cx="642899" cy="642899"/>
      </dsp:txXfrm>
    </dsp:sp>
    <dsp:sp modelId="{FAF952D2-AE98-4A92-9BAF-693AF9ED1C9E}">
      <dsp:nvSpPr>
        <dsp:cNvPr id="0" name=""/>
        <dsp:cNvSpPr/>
      </dsp:nvSpPr>
      <dsp:spPr>
        <a:xfrm>
          <a:off x="6426098" y="1926450"/>
          <a:ext cx="642899" cy="642899"/>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6426098" y="1926450"/>
        <a:ext cx="642899" cy="642899"/>
      </dsp:txXfrm>
    </dsp:sp>
    <dsp:sp modelId="{B5008505-1941-44BC-9A07-A7C67D19FFDE}">
      <dsp:nvSpPr>
        <dsp:cNvPr id="0" name=""/>
        <dsp:cNvSpPr/>
      </dsp:nvSpPr>
      <dsp:spPr>
        <a:xfrm>
          <a:off x="6964222" y="3095358"/>
          <a:ext cx="642899" cy="642899"/>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6964222" y="3095358"/>
        <a:ext cx="642899" cy="6428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70939" y="0"/>
            <a:ext cx="3037840" cy="464820"/>
          </a:xfrm>
          <a:prstGeom prst="rect">
            <a:avLst/>
          </a:prstGeom>
        </p:spPr>
        <p:txBody>
          <a:bodyPr vert="horz" lIns="92930" tIns="46465" rIns="92930" bIns="46465" rtlCol="0"/>
          <a:lstStyle>
            <a:lvl1pPr algn="r">
              <a:defRPr sz="1200"/>
            </a:lvl1pPr>
          </a:lstStyle>
          <a:p>
            <a:fld id="{9FEF1BA3-753C-439D-95B6-C8B7DDDEAA8C}" type="datetimeFigureOut">
              <a:rPr lang="en-US" smtClean="0"/>
              <a:pPr/>
              <a:t>6/28/2018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2930" tIns="46465" rIns="92930" bIns="46465" rtlCol="0" anchor="b"/>
          <a:lstStyle>
            <a:lvl1pPr algn="r">
              <a:defRPr sz="1200"/>
            </a:lvl1pPr>
          </a:lstStyle>
          <a:p>
            <a:fld id="{42F3DB26-0298-4692-9D65-1B1051EA4C4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70939" y="0"/>
            <a:ext cx="3037840" cy="464820"/>
          </a:xfrm>
          <a:prstGeom prst="rect">
            <a:avLst/>
          </a:prstGeom>
        </p:spPr>
        <p:txBody>
          <a:bodyPr vert="horz" lIns="92930" tIns="46465" rIns="92930" bIns="46465" rtlCol="0"/>
          <a:lstStyle>
            <a:lvl1pPr algn="r">
              <a:defRPr sz="1200"/>
            </a:lvl1pPr>
          </a:lstStyle>
          <a:p>
            <a:fld id="{554ACF2D-EA06-4DD5-95DC-D21B53568ECD}" type="datetimeFigureOut">
              <a:rPr lang="en-US" smtClean="0"/>
              <a:pPr/>
              <a:t>6/28/2018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930" tIns="46465" rIns="92930" bIns="4646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2930" tIns="46465" rIns="92930" bIns="46465" rtlCol="0" anchor="b"/>
          <a:lstStyle>
            <a:lvl1pPr algn="r">
              <a:defRPr sz="1200"/>
            </a:lvl1pPr>
          </a:lstStyle>
          <a:p>
            <a:fld id="{5AC9E1D3-7597-47E5-A6A4-31E365C25E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20C77C-CF59-4548-8A58-7C1BE85940DE}" type="slidenum">
              <a:rPr lang="en-US"/>
              <a:pPr/>
              <a:t>4</a:t>
            </a:fld>
            <a:endParaRPr lang="en-US"/>
          </a:p>
        </p:txBody>
      </p:sp>
      <p:sp>
        <p:nvSpPr>
          <p:cNvPr id="259074" name="Rectangle 2"/>
          <p:cNvSpPr>
            <a:spLocks noGrp="1" noRot="1" noChangeAspect="1" noChangeArrowheads="1" noTextEdit="1"/>
          </p:cNvSpPr>
          <p:nvPr>
            <p:ph type="sldImg"/>
          </p:nvPr>
        </p:nvSpPr>
        <p:spPr>
          <a:xfrm>
            <a:off x="1182688" y="696913"/>
            <a:ext cx="4648200" cy="3486150"/>
          </a:xfrm>
          <a:ln/>
        </p:spPr>
      </p:sp>
      <p:sp>
        <p:nvSpPr>
          <p:cNvPr id="259075" name="Rectangle 3"/>
          <p:cNvSpPr>
            <a:spLocks noGrp="1" noChangeArrowheads="1"/>
          </p:cNvSpPr>
          <p:nvPr>
            <p:ph type="body" idx="1"/>
          </p:nvPr>
        </p:nvSpPr>
        <p:spPr/>
        <p:txBody>
          <a:bodyPr/>
          <a:lstStyle/>
          <a:p>
            <a:pPr>
              <a:buFontTx/>
              <a:buChar char="•"/>
            </a:pPr>
            <a:r>
              <a:rPr lang="en-US" altLang="zh-TW"/>
              <a:t>versatility </a:t>
            </a:r>
            <a:r>
              <a:rPr lang="zh-TW" altLang="en-US"/>
              <a:t>多用途的</a:t>
            </a:r>
            <a:r>
              <a:rPr lang="en-US" altLang="zh-TW"/>
              <a:t>: any number of applications for PC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B8B794-5362-40B9-A8C9-08D4BD68AE32}" type="slidenum">
              <a:rPr lang="en-US"/>
              <a:pPr/>
              <a:t>5</a:t>
            </a:fld>
            <a:endParaRPr lang="en-US"/>
          </a:p>
        </p:txBody>
      </p:sp>
      <p:sp>
        <p:nvSpPr>
          <p:cNvPr id="261122" name="Rectangle 2"/>
          <p:cNvSpPr>
            <a:spLocks noGrp="1" noRot="1" noChangeAspect="1" noChangeArrowheads="1" noTextEdit="1"/>
          </p:cNvSpPr>
          <p:nvPr>
            <p:ph type="sldImg"/>
          </p:nvPr>
        </p:nvSpPr>
        <p:spPr>
          <a:xfrm>
            <a:off x="1182688" y="696913"/>
            <a:ext cx="4648200" cy="3486150"/>
          </a:xfrm>
          <a:ln/>
        </p:spPr>
      </p:sp>
      <p:sp>
        <p:nvSpPr>
          <p:cNvPr id="261123" name="Rectangle 3"/>
          <p:cNvSpPr>
            <a:spLocks noGrp="1" noChangeArrowheads="1"/>
          </p:cNvSpPr>
          <p:nvPr>
            <p:ph type="body" idx="1"/>
          </p:nvPr>
        </p:nvSpPr>
        <p:spPr/>
        <p:txBody>
          <a:bodyPr/>
          <a:lstStyle/>
          <a:p>
            <a:pPr>
              <a:buFontTx/>
              <a:buChar char="•"/>
            </a:pPr>
            <a:r>
              <a:rPr lang="en-US" altLang="zh-TW"/>
              <a:t>processor </a:t>
            </a:r>
            <a:r>
              <a:rPr lang="zh-TW" altLang="en-US"/>
              <a:t>整合到整個系統中</a:t>
            </a:r>
            <a:r>
              <a:rPr lang="en-US" altLang="zh-TW"/>
              <a:t>, </a:t>
            </a:r>
            <a:r>
              <a:rPr lang="zh-TW" altLang="en-US"/>
              <a:t>你只看到此系統的外觀</a:t>
            </a:r>
            <a:r>
              <a:rPr lang="en-US" altLang="zh-TW"/>
              <a:t>, </a:t>
            </a:r>
            <a:r>
              <a:rPr lang="zh-TW" altLang="en-US"/>
              <a:t>應用</a:t>
            </a:r>
            <a:r>
              <a:rPr lang="en-US" altLang="zh-TW"/>
              <a:t>, </a:t>
            </a:r>
            <a:r>
              <a:rPr lang="zh-TW" altLang="en-US"/>
              <a:t>感覺不到有 </a:t>
            </a:r>
            <a:r>
              <a:rPr lang="en-US" altLang="zh-TW"/>
              <a:t>processor </a:t>
            </a:r>
            <a:r>
              <a:rPr lang="zh-TW" altLang="en-US"/>
              <a:t>在其中</a:t>
            </a:r>
            <a:r>
              <a:rPr lang="en-US" altLang="zh-TW"/>
              <a:t>.</a:t>
            </a:r>
          </a:p>
          <a:p>
            <a:pPr>
              <a:buFontTx/>
              <a:buChar char="•"/>
            </a:pPr>
            <a:r>
              <a:rPr lang="en-US" altLang="zh-TW"/>
              <a:t>Embedded system </a:t>
            </a:r>
            <a:r>
              <a:rPr lang="zh-TW" altLang="en-US"/>
              <a:t>通常只有一項應用</a:t>
            </a:r>
            <a:r>
              <a:rPr lang="en-US" altLang="zh-TW"/>
              <a:t>, </a:t>
            </a:r>
            <a:r>
              <a:rPr lang="zh-TW" altLang="en-US"/>
              <a:t>而 </a:t>
            </a:r>
            <a:r>
              <a:rPr lang="en-US" altLang="zh-TW"/>
              <a:t>PC </a:t>
            </a:r>
            <a:r>
              <a:rPr lang="zh-TW" altLang="en-US"/>
              <a:t>有許多 </a:t>
            </a:r>
            <a:r>
              <a:rPr lang="en-US" altLang="zh-TW"/>
              <a:t>applications (game, accounting, fax, mail...)</a:t>
            </a:r>
          </a:p>
          <a:p>
            <a:pPr>
              <a:buFontTx/>
              <a:buChar char="•"/>
            </a:pPr>
            <a:r>
              <a:rPr lang="en-US" altLang="zh-TW"/>
              <a:t>A printer is an example of embedded system since the processor inside it performs one task only.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9DDA0E-AB55-4309-9ADC-F8CE6D5997CD}" type="slidenum">
              <a:rPr lang="en-US" smtClean="0"/>
              <a:pPr/>
              <a:t>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http://www.mcjournal.com/articles/arc105/arc105.htm </a:t>
            </a:r>
          </a:p>
          <a:p>
            <a:endParaRPr lang="en-US" dirty="0"/>
          </a:p>
        </p:txBody>
      </p:sp>
      <p:sp>
        <p:nvSpPr>
          <p:cNvPr id="4" name="Slide Number Placeholder 3"/>
          <p:cNvSpPr>
            <a:spLocks noGrp="1"/>
          </p:cNvSpPr>
          <p:nvPr>
            <p:ph type="sldNum" sz="quarter" idx="10"/>
          </p:nvPr>
        </p:nvSpPr>
        <p:spPr/>
        <p:txBody>
          <a:bodyPr/>
          <a:lstStyle/>
          <a:p>
            <a:fld id="{8C9DDA0E-AB55-4309-9ADC-F8CE6D5997CD}" type="slidenum">
              <a:rPr lang="en-US" smtClean="0"/>
              <a:pPr/>
              <a:t>27</a:t>
            </a:fld>
            <a:endParaRPr lang="en-US" dirty="0"/>
          </a:p>
        </p:txBody>
      </p:sp>
    </p:spTree>
    <p:extLst>
      <p:ext uri="{BB962C8B-B14F-4D97-AF65-F5344CB8AC3E}">
        <p14:creationId xmlns:p14="http://schemas.microsoft.com/office/powerpoint/2010/main" xmlns="" val="128477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5B0CDF3-6D1E-45B6-B765-6D4FF14BBB69}" type="datetimeFigureOut">
              <a:rPr lang="en-US" smtClean="0"/>
              <a:pPr/>
              <a:t>6/28/2018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ED0BDCD-BFCD-48CB-98D0-3D0F2E7EB5B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B0CDF3-6D1E-45B6-B765-6D4FF14BBB69}" type="datetimeFigureOut">
              <a:rPr lang="en-US" smtClean="0"/>
              <a:pPr/>
              <a:t>6/28/2018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D0BDCD-BFCD-48CB-98D0-3D0F2E7EB5B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B0CDF3-6D1E-45B6-B765-6D4FF14BBB69}" type="datetimeFigureOut">
              <a:rPr lang="en-US" smtClean="0"/>
              <a:pPr/>
              <a:t>6/28/2018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D0BDCD-BFCD-48CB-98D0-3D0F2E7EB5B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B0CDF3-6D1E-45B6-B765-6D4FF14BBB69}" type="datetimeFigureOut">
              <a:rPr lang="en-US" smtClean="0"/>
              <a:pPr/>
              <a:t>6/28/2018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D0BDCD-BFCD-48CB-98D0-3D0F2E7EB5B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5B0CDF3-6D1E-45B6-B765-6D4FF14BBB69}" type="datetimeFigureOut">
              <a:rPr lang="en-US" smtClean="0"/>
              <a:pPr/>
              <a:t>6/28/2018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D0BDCD-BFCD-48CB-98D0-3D0F2E7EB5B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B0CDF3-6D1E-45B6-B765-6D4FF14BBB69}" type="datetimeFigureOut">
              <a:rPr lang="en-US" smtClean="0"/>
              <a:pPr/>
              <a:t>6/28/2018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D0BDCD-BFCD-48CB-98D0-3D0F2E7EB5B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5B0CDF3-6D1E-45B6-B765-6D4FF14BBB69}" type="datetimeFigureOut">
              <a:rPr lang="en-US" smtClean="0"/>
              <a:pPr/>
              <a:t>6/28/2018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D0BDCD-BFCD-48CB-98D0-3D0F2E7EB5B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B0CDF3-6D1E-45B6-B765-6D4FF14BBB69}" type="datetimeFigureOut">
              <a:rPr lang="en-US" smtClean="0"/>
              <a:pPr/>
              <a:t>6/28/2018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D0BDCD-BFCD-48CB-98D0-3D0F2E7EB5B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CDF3-6D1E-45B6-B765-6D4FF14BBB69}" type="datetimeFigureOut">
              <a:rPr lang="en-US" smtClean="0"/>
              <a:pPr/>
              <a:t>6/28/2018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D0BDCD-BFCD-48CB-98D0-3D0F2E7EB5B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B0CDF3-6D1E-45B6-B765-6D4FF14BBB69}" type="datetimeFigureOut">
              <a:rPr lang="en-US" smtClean="0"/>
              <a:pPr/>
              <a:t>6/28/2018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D0BDCD-BFCD-48CB-98D0-3D0F2E7EB5B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B0CDF3-6D1E-45B6-B765-6D4FF14BBB69}" type="datetimeFigureOut">
              <a:rPr lang="en-US" smtClean="0"/>
              <a:pPr/>
              <a:t>6/28/2018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ED0BDCD-BFCD-48CB-98D0-3D0F2E7EB5BB}"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5B0CDF3-6D1E-45B6-B765-6D4FF14BBB69}" type="datetimeFigureOut">
              <a:rPr lang="en-US" smtClean="0"/>
              <a:pPr/>
              <a:t>6/28/2018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ED0BDCD-BFCD-48CB-98D0-3D0F2E7EB5BB}"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www.webopedia.com/TERM/R/reboot.html" TargetMode="External"/><Relationship Id="rId3" Type="http://schemas.openxmlformats.org/officeDocument/2006/relationships/hyperlink" Target="http://www.webopedia.com/TERM/S/system.html" TargetMode="External"/><Relationship Id="rId7" Type="http://schemas.openxmlformats.org/officeDocument/2006/relationships/hyperlink" Target="http://www.webopedia.com/TERM/K/keystroke.html" TargetMode="External"/><Relationship Id="rId2" Type="http://schemas.openxmlformats.org/officeDocument/2006/relationships/hyperlink" Target="http://www.webopedia.com/TERM/D/device.html" TargetMode="External"/><Relationship Id="rId1" Type="http://schemas.openxmlformats.org/officeDocument/2006/relationships/slideLayout" Target="../slideLayouts/slideLayout2.xml"/><Relationship Id="rId6" Type="http://schemas.openxmlformats.org/officeDocument/2006/relationships/hyperlink" Target="http://www.webopedia.com/TERM/A/application.html" TargetMode="External"/><Relationship Id="rId5" Type="http://schemas.openxmlformats.org/officeDocument/2006/relationships/hyperlink" Target="http://www.webopedia.com/TERM/H/hardware.html" TargetMode="External"/><Relationship Id="rId4" Type="http://schemas.openxmlformats.org/officeDocument/2006/relationships/hyperlink" Target="http://www.webopedia.com/TERM/S/softwar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atmel.com/" TargetMode="External"/><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file:///E:\presentation\simple%20line%20following%20robot.mp4"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712"/>
            <a:ext cx="9144000" cy="2671780"/>
          </a:xfrm>
        </p:spPr>
        <p:txBody>
          <a:bodyPr>
            <a:normAutofit/>
          </a:bodyPr>
          <a:lstStyle/>
          <a:p>
            <a:pPr algn="ctr"/>
            <a:r>
              <a:rPr lang="en-US" sz="6600" dirty="0" smtClean="0">
                <a:solidFill>
                  <a:schemeClr val="accent4">
                    <a:lumMod val="75000"/>
                  </a:schemeClr>
                </a:solidFill>
                <a:latin typeface="Bell MT" pitchFamily="18" charset="0"/>
              </a:rPr>
              <a:t>Lecture-1</a:t>
            </a:r>
            <a:br>
              <a:rPr lang="en-US" sz="6600" dirty="0" smtClean="0">
                <a:solidFill>
                  <a:schemeClr val="accent4">
                    <a:lumMod val="75000"/>
                  </a:schemeClr>
                </a:solidFill>
                <a:latin typeface="Bell MT" pitchFamily="18" charset="0"/>
              </a:rPr>
            </a:br>
            <a:r>
              <a:rPr lang="en-US" sz="6600" dirty="0" smtClean="0">
                <a:solidFill>
                  <a:schemeClr val="accent4">
                    <a:lumMod val="75000"/>
                  </a:schemeClr>
                </a:solidFill>
                <a:latin typeface="Bell MT" pitchFamily="18" charset="0"/>
              </a:rPr>
              <a:t>MICROCONTROLLER</a:t>
            </a:r>
            <a:endParaRPr lang="en-IN" sz="6600" dirty="0">
              <a:solidFill>
                <a:schemeClr val="accent4">
                  <a:lumMod val="75000"/>
                </a:schemeClr>
              </a:solidFill>
              <a:latin typeface="Bell MT"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nfo\Robotics Workshop\microcontroller_architectur.gif"/>
          <p:cNvPicPr>
            <a:picLocks noChangeAspect="1" noChangeArrowheads="1"/>
          </p:cNvPicPr>
          <p:nvPr/>
        </p:nvPicPr>
        <p:blipFill>
          <a:blip r:embed="rId2" cstate="print"/>
          <a:srcRect/>
          <a:stretch>
            <a:fillRect/>
          </a:stretch>
        </p:blipFill>
        <p:spPr bwMode="auto">
          <a:xfrm>
            <a:off x="785786" y="928670"/>
            <a:ext cx="7662780" cy="5000659"/>
          </a:xfrm>
          <a:prstGeom prst="rect">
            <a:avLst/>
          </a:prstGeom>
          <a:noFill/>
        </p:spPr>
      </p:pic>
      <p:sp>
        <p:nvSpPr>
          <p:cNvPr id="9" name="TextBox 8"/>
          <p:cNvSpPr txBox="1"/>
          <p:nvPr/>
        </p:nvSpPr>
        <p:spPr>
          <a:xfrm>
            <a:off x="1571604" y="6143644"/>
            <a:ext cx="6000792" cy="369332"/>
          </a:xfrm>
          <a:prstGeom prst="rect">
            <a:avLst/>
          </a:prstGeom>
          <a:noFill/>
        </p:spPr>
        <p:txBody>
          <a:bodyPr wrap="square" rtlCol="0">
            <a:spAutoFit/>
          </a:bodyPr>
          <a:lstStyle/>
          <a:p>
            <a:pPr algn="ctr"/>
            <a:r>
              <a:rPr lang="en-US" dirty="0" smtClean="0"/>
              <a:t>Basic block diagram of a microcontroller</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r>
              <a:rPr lang="en-US" dirty="0" smtClean="0"/>
              <a:t>CPU : </a:t>
            </a:r>
            <a:endParaRPr lang="en-US" dirty="0"/>
          </a:p>
        </p:txBody>
      </p:sp>
      <p:sp>
        <p:nvSpPr>
          <p:cNvPr id="3" name="Content Placeholder 2"/>
          <p:cNvSpPr>
            <a:spLocks noGrp="1"/>
          </p:cNvSpPr>
          <p:nvPr>
            <p:ph idx="1"/>
          </p:nvPr>
        </p:nvSpPr>
        <p:spPr>
          <a:xfrm>
            <a:off x="428596" y="2357430"/>
            <a:ext cx="8229600" cy="3746178"/>
          </a:xfrm>
        </p:spPr>
        <p:txBody>
          <a:bodyPr/>
          <a:lstStyle/>
          <a:p>
            <a:r>
              <a:rPr lang="en-US" dirty="0" smtClean="0"/>
              <a:t>CPU does all the arithmetic and logic operations.</a:t>
            </a:r>
          </a:p>
          <a:p>
            <a:r>
              <a:rPr lang="en-US" dirty="0" smtClean="0"/>
              <a:t>It controls the flow of execution of instructions.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fontScale="90000"/>
          </a:bodyPr>
          <a:lstStyle/>
          <a:p>
            <a:r>
              <a:rPr lang="en-US" dirty="0" smtClean="0"/>
              <a:t>RAM ( Random Access Memory) :</a:t>
            </a:r>
            <a:endParaRPr lang="en-US" dirty="0"/>
          </a:p>
        </p:txBody>
      </p:sp>
      <p:sp>
        <p:nvSpPr>
          <p:cNvPr id="3" name="Content Placeholder 2"/>
          <p:cNvSpPr>
            <a:spLocks noGrp="1"/>
          </p:cNvSpPr>
          <p:nvPr>
            <p:ph idx="1"/>
          </p:nvPr>
        </p:nvSpPr>
        <p:spPr>
          <a:xfrm>
            <a:off x="428596" y="2214554"/>
            <a:ext cx="8229600" cy="4389120"/>
          </a:xfrm>
        </p:spPr>
        <p:txBody>
          <a:bodyPr/>
          <a:lstStyle/>
          <a:p>
            <a:r>
              <a:rPr lang="en-US" dirty="0" smtClean="0"/>
              <a:t>RAM holds the set of instructions (program), i.e. being executed by the CPU.</a:t>
            </a:r>
          </a:p>
          <a:p>
            <a:r>
              <a:rPr lang="en-US" dirty="0" smtClean="0"/>
              <a:t>It holds important data required by the program.</a:t>
            </a:r>
          </a:p>
          <a:p>
            <a:r>
              <a:rPr lang="en-US" dirty="0" smtClean="0"/>
              <a:t>It holds some important data structures like ‘stack’.</a:t>
            </a:r>
          </a:p>
          <a:p>
            <a:r>
              <a:rPr lang="en-US" dirty="0" smtClean="0"/>
              <a:t>It is volatile in nature.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r>
              <a:rPr lang="en-US" dirty="0" smtClean="0"/>
              <a:t>ROM ( Read Only Memory) :</a:t>
            </a:r>
            <a:endParaRPr lang="en-US" dirty="0"/>
          </a:p>
        </p:txBody>
      </p:sp>
      <p:sp>
        <p:nvSpPr>
          <p:cNvPr id="3" name="Content Placeholder 2"/>
          <p:cNvSpPr>
            <a:spLocks noGrp="1"/>
          </p:cNvSpPr>
          <p:nvPr>
            <p:ph idx="1"/>
          </p:nvPr>
        </p:nvSpPr>
        <p:spPr>
          <a:xfrm>
            <a:off x="457200" y="2285992"/>
            <a:ext cx="8229600" cy="4038608"/>
          </a:xfrm>
        </p:spPr>
        <p:txBody>
          <a:bodyPr/>
          <a:lstStyle/>
          <a:p>
            <a:r>
              <a:rPr lang="en-US" dirty="0" smtClean="0"/>
              <a:t>ROM holds very important data and initialization about the microcontroller.</a:t>
            </a:r>
          </a:p>
          <a:p>
            <a:r>
              <a:rPr lang="en-US" dirty="0" smtClean="0"/>
              <a:t>It holds the monitor program.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a:bodyPr>
          <a:lstStyle/>
          <a:p>
            <a:r>
              <a:rPr lang="en-US" dirty="0" smtClean="0"/>
              <a:t>Flash Memory :</a:t>
            </a:r>
            <a:endParaRPr lang="en-US" dirty="0"/>
          </a:p>
        </p:txBody>
      </p:sp>
      <p:sp>
        <p:nvSpPr>
          <p:cNvPr id="3" name="Content Placeholder 2"/>
          <p:cNvSpPr>
            <a:spLocks noGrp="1"/>
          </p:cNvSpPr>
          <p:nvPr>
            <p:ph idx="1"/>
          </p:nvPr>
        </p:nvSpPr>
        <p:spPr>
          <a:xfrm>
            <a:off x="428596" y="2468880"/>
            <a:ext cx="8229600" cy="4389120"/>
          </a:xfrm>
        </p:spPr>
        <p:txBody>
          <a:bodyPr/>
          <a:lstStyle/>
          <a:p>
            <a:r>
              <a:rPr lang="en-US" dirty="0" smtClean="0"/>
              <a:t>Flash memory is basically EEPROM.</a:t>
            </a:r>
          </a:p>
          <a:p>
            <a:r>
              <a:rPr lang="en-US" dirty="0" smtClean="0"/>
              <a:t>It holds the program written by the user.</a:t>
            </a:r>
          </a:p>
          <a:p>
            <a:r>
              <a:rPr lang="en-US" dirty="0" smtClean="0"/>
              <a:t>The program can be erased or written here many times. ( Specified by the manufacturer)</a:t>
            </a:r>
          </a:p>
          <a:p>
            <a:pPr>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dirty="0" smtClean="0"/>
              <a:t>I/0 Ports :</a:t>
            </a:r>
            <a:endParaRPr lang="en-US" dirty="0"/>
          </a:p>
        </p:txBody>
      </p:sp>
      <p:sp>
        <p:nvSpPr>
          <p:cNvPr id="3" name="Content Placeholder 2"/>
          <p:cNvSpPr>
            <a:spLocks noGrp="1"/>
          </p:cNvSpPr>
          <p:nvPr>
            <p:ph idx="1"/>
          </p:nvPr>
        </p:nvSpPr>
        <p:spPr>
          <a:xfrm>
            <a:off x="457200" y="1643050"/>
            <a:ext cx="8229600" cy="4681550"/>
          </a:xfrm>
        </p:spPr>
        <p:txBody>
          <a:bodyPr>
            <a:normAutofit/>
          </a:bodyPr>
          <a:lstStyle/>
          <a:p>
            <a:r>
              <a:rPr lang="en-US" dirty="0" smtClean="0"/>
              <a:t>Every microcontroller has I/O ports.</a:t>
            </a:r>
          </a:p>
          <a:p>
            <a:r>
              <a:rPr lang="en-US" dirty="0" smtClean="0"/>
              <a:t>Each port is made up of n-pins ( mostly 8 pins).</a:t>
            </a:r>
          </a:p>
          <a:p>
            <a:r>
              <a:rPr lang="en-US" dirty="0" smtClean="0"/>
              <a:t>Each pin can be configured as either input pin or output pin.</a:t>
            </a:r>
          </a:p>
          <a:p>
            <a:r>
              <a:rPr lang="en-US" dirty="0" smtClean="0"/>
              <a:t>If a pin is input pin, it accepts data from the device it is connected to.</a:t>
            </a:r>
          </a:p>
          <a:p>
            <a:r>
              <a:rPr lang="en-US" dirty="0" smtClean="0"/>
              <a:t>If a pin is output pin, it sends the data to the device it is connected to.</a:t>
            </a:r>
          </a:p>
          <a:p>
            <a:r>
              <a:rPr lang="en-US" dirty="0" smtClean="0"/>
              <a:t>Thus these pins form the input/output medium for the microcontrollers.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r>
              <a:rPr lang="en-US" dirty="0" smtClean="0"/>
              <a:t>ADC :</a:t>
            </a:r>
            <a:endParaRPr lang="en-US" dirty="0"/>
          </a:p>
        </p:txBody>
      </p:sp>
      <p:sp>
        <p:nvSpPr>
          <p:cNvPr id="3" name="Content Placeholder 2"/>
          <p:cNvSpPr>
            <a:spLocks noGrp="1"/>
          </p:cNvSpPr>
          <p:nvPr>
            <p:ph idx="1"/>
          </p:nvPr>
        </p:nvSpPr>
        <p:spPr>
          <a:xfrm>
            <a:off x="457200" y="2071678"/>
            <a:ext cx="8229600" cy="4252922"/>
          </a:xfrm>
        </p:spPr>
        <p:txBody>
          <a:bodyPr/>
          <a:lstStyle/>
          <a:p>
            <a:r>
              <a:rPr lang="en-US" dirty="0" smtClean="0"/>
              <a:t>Most of the real world signals are analog in nature.</a:t>
            </a:r>
          </a:p>
          <a:p>
            <a:r>
              <a:rPr lang="en-US" dirty="0" smtClean="0"/>
              <a:t>But a microcontroller is a digital device, thus it cannot process analog signals.</a:t>
            </a:r>
          </a:p>
          <a:p>
            <a:r>
              <a:rPr lang="en-US" dirty="0" smtClean="0"/>
              <a:t>Thus all microcontrollers have built in A-D converters.</a:t>
            </a:r>
          </a:p>
          <a:p>
            <a:r>
              <a:rPr lang="en-US" dirty="0" smtClean="0"/>
              <a:t>ADC digitizes an analog signal and gives it to the microcontroller for further processing.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r>
              <a:rPr lang="en-US" dirty="0" smtClean="0"/>
              <a:t>TIMERS :</a:t>
            </a:r>
            <a:endParaRPr lang="en-US" dirty="0"/>
          </a:p>
        </p:txBody>
      </p:sp>
      <p:sp>
        <p:nvSpPr>
          <p:cNvPr id="3" name="Content Placeholder 2"/>
          <p:cNvSpPr>
            <a:spLocks noGrp="1"/>
          </p:cNvSpPr>
          <p:nvPr>
            <p:ph idx="1"/>
          </p:nvPr>
        </p:nvSpPr>
        <p:spPr>
          <a:xfrm>
            <a:off x="457200" y="2143116"/>
            <a:ext cx="8229600" cy="4181484"/>
          </a:xfrm>
        </p:spPr>
        <p:txBody>
          <a:bodyPr/>
          <a:lstStyle/>
          <a:p>
            <a:r>
              <a:rPr lang="en-US" dirty="0" smtClean="0"/>
              <a:t>In many applications, time keeping is a must. </a:t>
            </a:r>
            <a:r>
              <a:rPr lang="en-US" dirty="0" err="1" smtClean="0"/>
              <a:t>Eg</a:t>
            </a:r>
            <a:r>
              <a:rPr lang="en-US" dirty="0" smtClean="0"/>
              <a:t>. If you heating a meal in an oven.</a:t>
            </a:r>
          </a:p>
          <a:p>
            <a:r>
              <a:rPr lang="en-US" dirty="0" smtClean="0"/>
              <a:t>Thus microcontrollers have timers to measure time.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r>
              <a:rPr lang="en-US" dirty="0" smtClean="0"/>
              <a:t>WATCHDOG :</a:t>
            </a:r>
            <a:endParaRPr lang="en-US" dirty="0"/>
          </a:p>
        </p:txBody>
      </p:sp>
      <p:sp>
        <p:nvSpPr>
          <p:cNvPr id="3" name="Content Placeholder 2"/>
          <p:cNvSpPr>
            <a:spLocks noGrp="1"/>
          </p:cNvSpPr>
          <p:nvPr>
            <p:ph idx="1"/>
          </p:nvPr>
        </p:nvSpPr>
        <p:spPr>
          <a:xfrm>
            <a:off x="457200" y="2143116"/>
            <a:ext cx="8229600" cy="4181484"/>
          </a:xfrm>
        </p:spPr>
        <p:txBody>
          <a:bodyPr/>
          <a:lstStyle/>
          <a:p>
            <a:r>
              <a:rPr lang="en-US" dirty="0" smtClean="0"/>
              <a:t>A watchdog is a </a:t>
            </a:r>
            <a:r>
              <a:rPr lang="en-US" dirty="0" smtClean="0">
                <a:hlinkClick r:id="rId2"/>
              </a:rPr>
              <a:t>device</a:t>
            </a:r>
            <a:r>
              <a:rPr lang="en-US" dirty="0" smtClean="0"/>
              <a:t> used to protect a </a:t>
            </a:r>
            <a:r>
              <a:rPr lang="en-US" dirty="0" smtClean="0">
                <a:hlinkClick r:id="rId3"/>
              </a:rPr>
              <a:t>system</a:t>
            </a:r>
            <a:r>
              <a:rPr lang="en-US" dirty="0" smtClean="0"/>
              <a:t> from specific </a:t>
            </a:r>
            <a:r>
              <a:rPr lang="en-US" dirty="0" smtClean="0">
                <a:hlinkClick r:id="rId4"/>
              </a:rPr>
              <a:t>software</a:t>
            </a:r>
            <a:r>
              <a:rPr lang="en-US" dirty="0" smtClean="0"/>
              <a:t> or </a:t>
            </a:r>
            <a:r>
              <a:rPr lang="en-US" dirty="0" smtClean="0">
                <a:hlinkClick r:id="rId5"/>
              </a:rPr>
              <a:t>hardware</a:t>
            </a:r>
            <a:r>
              <a:rPr lang="en-US" dirty="0" smtClean="0"/>
              <a:t> failures that may cause the system to stop responding. The application is first registered with the watchdog device. Once the watchdog is running on your system the </a:t>
            </a:r>
            <a:r>
              <a:rPr lang="en-US" dirty="0" smtClean="0">
                <a:hlinkClick r:id="rId6"/>
              </a:rPr>
              <a:t>application</a:t>
            </a:r>
            <a:r>
              <a:rPr lang="en-US" dirty="0" smtClean="0"/>
              <a:t> must periodically send information to the watchdog device. If the device doesn't receive this signal within the set period of time it would execute the proper </a:t>
            </a:r>
            <a:r>
              <a:rPr lang="en-US" dirty="0" smtClean="0">
                <a:hlinkClick r:id="rId7"/>
              </a:rPr>
              <a:t>keystrokes</a:t>
            </a:r>
            <a:r>
              <a:rPr lang="en-US" dirty="0" smtClean="0"/>
              <a:t> to </a:t>
            </a:r>
            <a:r>
              <a:rPr lang="en-US" dirty="0" smtClean="0">
                <a:hlinkClick r:id="rId8"/>
              </a:rPr>
              <a:t>reboot</a:t>
            </a:r>
            <a:r>
              <a:rPr lang="en-US" dirty="0" smtClean="0"/>
              <a:t> the machine or restart the application.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857272"/>
          </a:xfrm>
        </p:spPr>
        <p:txBody>
          <a:bodyPr>
            <a:normAutofit/>
          </a:bodyPr>
          <a:lstStyle/>
          <a:p>
            <a:r>
              <a:rPr lang="en-US" sz="4000" dirty="0" smtClean="0"/>
              <a:t>SOME COMMON MICROCONTROLLERS</a:t>
            </a:r>
            <a:endParaRPr lang="en-IN" sz="4000" dirty="0"/>
          </a:p>
        </p:txBody>
      </p:sp>
      <p:sp>
        <p:nvSpPr>
          <p:cNvPr id="3" name="Content Placeholder 2"/>
          <p:cNvSpPr>
            <a:spLocks noGrp="1"/>
          </p:cNvSpPr>
          <p:nvPr>
            <p:ph idx="1"/>
          </p:nvPr>
        </p:nvSpPr>
        <p:spPr>
          <a:xfrm>
            <a:off x="457200" y="1857364"/>
            <a:ext cx="8229600" cy="4467236"/>
          </a:xfrm>
        </p:spPr>
        <p:txBody>
          <a:bodyPr/>
          <a:lstStyle/>
          <a:p>
            <a:pPr>
              <a:buNone/>
            </a:pPr>
            <a:r>
              <a:rPr lang="en-US" dirty="0" smtClean="0"/>
              <a:t> </a:t>
            </a:r>
          </a:p>
          <a:p>
            <a:r>
              <a:rPr lang="en-US" dirty="0" smtClean="0"/>
              <a:t> Intel - 8051</a:t>
            </a:r>
          </a:p>
          <a:p>
            <a:r>
              <a:rPr lang="en-US" dirty="0" smtClean="0"/>
              <a:t> Atmel – </a:t>
            </a:r>
            <a:r>
              <a:rPr lang="en-US" dirty="0" err="1" smtClean="0"/>
              <a:t>Atmega</a:t>
            </a:r>
            <a:r>
              <a:rPr lang="en-US" dirty="0" smtClean="0"/>
              <a:t> 16 </a:t>
            </a:r>
          </a:p>
          <a:p>
            <a:r>
              <a:rPr lang="en-US" dirty="0" smtClean="0"/>
              <a:t> PIC</a:t>
            </a:r>
          </a:p>
          <a:p>
            <a:r>
              <a:rPr lang="en-US" dirty="0" smtClean="0"/>
              <a:t> ARM</a:t>
            </a:r>
          </a:p>
          <a:p>
            <a:pPr>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4282" y="285728"/>
            <a:ext cx="8715436" cy="1143008"/>
          </a:xfrm>
        </p:spPr>
        <p:txBody>
          <a:bodyPr>
            <a:normAutofit/>
          </a:bodyPr>
          <a:lstStyle/>
          <a:p>
            <a:r>
              <a:rPr lang="en-US" sz="4400" dirty="0" smtClean="0"/>
              <a:t>WHAT ARE MICROCONTROLLERS ?</a:t>
            </a:r>
            <a:endParaRPr lang="en-IN" sz="4400" dirty="0"/>
          </a:p>
        </p:txBody>
      </p:sp>
      <p:sp>
        <p:nvSpPr>
          <p:cNvPr id="6" name="Content Placeholder 5"/>
          <p:cNvSpPr>
            <a:spLocks noGrp="1"/>
          </p:cNvSpPr>
          <p:nvPr>
            <p:ph idx="1"/>
          </p:nvPr>
        </p:nvSpPr>
        <p:spPr>
          <a:xfrm>
            <a:off x="357158" y="1714488"/>
            <a:ext cx="8429684" cy="4643470"/>
          </a:xfrm>
        </p:spPr>
        <p:txBody>
          <a:bodyPr>
            <a:normAutofit/>
          </a:bodyPr>
          <a:lstStyle/>
          <a:p>
            <a:pPr algn="just">
              <a:buNone/>
            </a:pPr>
            <a:r>
              <a:rPr lang="en-IN" sz="2000" dirty="0" smtClean="0">
                <a:latin typeface="+mj-lt"/>
              </a:rPr>
              <a:t>A </a:t>
            </a:r>
            <a:r>
              <a:rPr lang="en-IN" sz="2000" b="1" dirty="0" smtClean="0">
                <a:latin typeface="+mj-lt"/>
              </a:rPr>
              <a:t>micro-controller</a:t>
            </a:r>
            <a:r>
              <a:rPr lang="en-IN" sz="2000" dirty="0" smtClean="0">
                <a:latin typeface="+mj-lt"/>
              </a:rPr>
              <a:t> (also MCU or µC) is a functional computer system-on-a-</a:t>
            </a:r>
          </a:p>
          <a:p>
            <a:pPr algn="just">
              <a:buNone/>
            </a:pPr>
            <a:r>
              <a:rPr lang="en-IN" sz="2000" dirty="0" smtClean="0">
                <a:latin typeface="+mj-lt"/>
              </a:rPr>
              <a:t>chip. It contains a processor core, memory and programmable input/output </a:t>
            </a:r>
          </a:p>
          <a:p>
            <a:pPr algn="just">
              <a:buNone/>
            </a:pPr>
            <a:r>
              <a:rPr lang="en-IN" sz="2000" dirty="0" smtClean="0">
                <a:latin typeface="+mj-lt"/>
              </a:rPr>
              <a:t>peripherals.</a:t>
            </a:r>
            <a:endParaRPr lang="en-US" sz="2000" dirty="0" smtClean="0">
              <a:latin typeface="+mj-lt"/>
            </a:endParaRPr>
          </a:p>
          <a:p>
            <a:pPr>
              <a:buNone/>
            </a:pPr>
            <a:endParaRPr lang="en-US" sz="2000" dirty="0" smtClean="0">
              <a:latin typeface="+mj-lt"/>
            </a:endParaRPr>
          </a:p>
          <a:p>
            <a:pPr>
              <a:buNone/>
            </a:pPr>
            <a:r>
              <a:rPr lang="en-IN" sz="2000" dirty="0" smtClean="0">
                <a:latin typeface="+mj-lt"/>
              </a:rPr>
              <a:t>Micro suggests that the device is small and controller tells you that the device </a:t>
            </a:r>
          </a:p>
          <a:p>
            <a:pPr>
              <a:buNone/>
            </a:pPr>
            <a:r>
              <a:rPr lang="en-IN" sz="2000" dirty="0" smtClean="0">
                <a:latin typeface="+mj-lt"/>
              </a:rPr>
              <a:t>might be used to control objects, processes or events. </a:t>
            </a:r>
          </a:p>
          <a:p>
            <a:pPr>
              <a:buNone/>
            </a:pPr>
            <a:endParaRPr lang="en-IN" sz="2000" dirty="0" smtClean="0">
              <a:latin typeface="+mj-lt"/>
            </a:endParaRPr>
          </a:p>
          <a:p>
            <a:pPr>
              <a:buNone/>
            </a:pPr>
            <a:r>
              <a:rPr lang="en-IN" sz="2000" dirty="0" smtClean="0">
                <a:latin typeface="+mj-lt"/>
              </a:rPr>
              <a:t>Another term to describe a </a:t>
            </a:r>
            <a:r>
              <a:rPr lang="en-IN" sz="2000" b="1" dirty="0" smtClean="0">
                <a:latin typeface="+mj-lt"/>
              </a:rPr>
              <a:t>microcontroller</a:t>
            </a:r>
            <a:r>
              <a:rPr lang="en-IN" sz="2000" dirty="0" smtClean="0">
                <a:latin typeface="+mj-lt"/>
              </a:rPr>
              <a:t>  is embedded controller because </a:t>
            </a:r>
          </a:p>
          <a:p>
            <a:pPr>
              <a:buNone/>
            </a:pPr>
            <a:r>
              <a:rPr lang="en-IN" sz="2000" dirty="0" smtClean="0">
                <a:latin typeface="+mj-lt"/>
              </a:rPr>
              <a:t>the </a:t>
            </a:r>
            <a:r>
              <a:rPr lang="en-IN" sz="2000" b="1" dirty="0" smtClean="0">
                <a:latin typeface="+mj-lt"/>
              </a:rPr>
              <a:t>microcontroller</a:t>
            </a:r>
            <a:r>
              <a:rPr lang="en-IN" sz="2000" dirty="0" smtClean="0">
                <a:latin typeface="+mj-lt"/>
              </a:rPr>
              <a:t>  and its support circuits are often built into or embedded</a:t>
            </a:r>
          </a:p>
          <a:p>
            <a:pPr algn="just">
              <a:buNone/>
            </a:pPr>
            <a:r>
              <a:rPr lang="en-IN" sz="2000" dirty="0" smtClean="0">
                <a:latin typeface="+mj-lt"/>
              </a:rPr>
              <a:t>in the devices they control.</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smtClean="0"/>
          </a:p>
          <a:p>
            <a:endParaRPr lang="en-US" dirty="0" smtClean="0"/>
          </a:p>
          <a:p>
            <a:pP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8596" y="857232"/>
            <a:ext cx="8229600" cy="5395912"/>
          </a:xfrm>
        </p:spPr>
        <p:txBody>
          <a:bodyPr>
            <a:normAutofit/>
          </a:bodyPr>
          <a:lstStyle/>
          <a:p>
            <a:r>
              <a:rPr lang="en-US" b="1" dirty="0" smtClean="0"/>
              <a:t>Question: How a microcontroller works ??? </a:t>
            </a:r>
          </a:p>
          <a:p>
            <a:endParaRPr lang="en-US" b="1" dirty="0" smtClean="0"/>
          </a:p>
          <a:p>
            <a:r>
              <a:rPr lang="en-US" b="1" dirty="0" smtClean="0"/>
              <a:t>Answer: Microcontroller consists of a Microprocessor (CPU i.e. Central processing Unit) which is interfaced to RAM (Random Access Memory) and Flash Memory (EEPROM). You feed your program in the Flash Memory on the microcontroller. Now when you turn on the microcontroller, CPU accesses the instructions from RAM which access your code from Flash. It sets the configuration of the pins and then start performing according to your program.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00034" y="928670"/>
            <a:ext cx="8229600" cy="5643562"/>
          </a:xfrm>
        </p:spPr>
        <p:txBody>
          <a:bodyPr>
            <a:normAutofit fontScale="92500" lnSpcReduction="10000"/>
          </a:bodyPr>
          <a:lstStyle/>
          <a:p>
            <a:r>
              <a:rPr lang="en-US" b="1" dirty="0" smtClean="0"/>
              <a:t>Question: How to make the code ? </a:t>
            </a:r>
          </a:p>
          <a:p>
            <a:endParaRPr lang="en-US" b="1" dirty="0" smtClean="0"/>
          </a:p>
          <a:p>
            <a:r>
              <a:rPr lang="en-US" b="1" dirty="0" smtClean="0"/>
              <a:t>Answer: You basically write the program on your computer in any of the high level languages like C, C++, JAVA etc. Then you compile the code to generate the machine file. </a:t>
            </a:r>
          </a:p>
          <a:p>
            <a:pPr>
              <a:buNone/>
            </a:pPr>
            <a:r>
              <a:rPr lang="en-US" b="1" dirty="0" smtClean="0"/>
              <a:t>    All the machines understand only one language, 0 &amp; 1 that is on and off. Now this 0 &amp; 1 both corresponds to 2 different voltage levels for example 0 volt for 0 logic and +5 volt for 1 logic. Actually the code has to be written in this 0, 1 language and then saved in the memory of the microcontroller. But this will be very difficult task. So we write the code in the language we understand (</a:t>
            </a:r>
            <a:r>
              <a:rPr lang="en-US" b="1" dirty="0" err="1" smtClean="0"/>
              <a:t>eg</a:t>
            </a:r>
            <a:r>
              <a:rPr lang="en-US" b="1" dirty="0" smtClean="0"/>
              <a:t>. C) and then compile and make the machine file “.hex”. After we make this machine file we feed this to the memory of the microcontroller.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fontScale="90000"/>
          </a:bodyPr>
          <a:lstStyle/>
          <a:p>
            <a:r>
              <a:rPr lang="en-US" dirty="0" smtClean="0"/>
              <a:t>                  </a:t>
            </a:r>
            <a:br>
              <a:rPr lang="en-US" dirty="0" smtClean="0"/>
            </a:br>
            <a:endParaRPr lang="en-US" dirty="0"/>
          </a:p>
        </p:txBody>
      </p:sp>
      <p:sp>
        <p:nvSpPr>
          <p:cNvPr id="3" name="Content Placeholder 2"/>
          <p:cNvSpPr>
            <a:spLocks noGrp="1"/>
          </p:cNvSpPr>
          <p:nvPr>
            <p:ph idx="1"/>
          </p:nvPr>
        </p:nvSpPr>
        <p:spPr>
          <a:xfrm>
            <a:off x="500034" y="642918"/>
            <a:ext cx="8215370" cy="5715040"/>
          </a:xfrm>
        </p:spPr>
        <p:txBody>
          <a:bodyPr>
            <a:noAutofit/>
          </a:bodyPr>
          <a:lstStyle/>
          <a:p>
            <a:r>
              <a:rPr lang="en-US" sz="1800" b="1" dirty="0" smtClean="0"/>
              <a:t>Question: How to feed the code in the flash of Microcontroller ? </a:t>
            </a:r>
          </a:p>
          <a:p>
            <a:pPr>
              <a:buNone/>
            </a:pPr>
            <a:r>
              <a:rPr lang="en-US" sz="1800" b="1" dirty="0" smtClean="0"/>
              <a:t>                                    </a:t>
            </a:r>
          </a:p>
          <a:p>
            <a:r>
              <a:rPr lang="en-US" sz="1800" b="1" dirty="0" smtClean="0"/>
              <a:t>Answer: Assuming you have the machine file (.hex) ready and now you want to feed that to the flash of the microcontroller. Basically you want to make communication between your computer and microcontroller. Now computer has many communication ports such as Serial Port, Parallel Port and USB (Universal Serial Bus). </a:t>
            </a:r>
          </a:p>
          <a:p>
            <a:pPr>
              <a:buNone/>
            </a:pPr>
            <a:r>
              <a:rPr lang="en-US" sz="1800" dirty="0" smtClean="0"/>
              <a:t>     Let’s take Serial Port, it has its own definition that is voltage level to define 0 &amp; 1. Serial Port's protocol is called as UART (Universal Asynchronous Receiver &amp; Transmitter). Its voltage levels are : +12 volt for 0 logic and -12 volt for 1 logic. </a:t>
            </a:r>
          </a:p>
          <a:p>
            <a:pPr>
              <a:buNone/>
            </a:pPr>
            <a:r>
              <a:rPr lang="en-US" sz="1800" dirty="0" smtClean="0"/>
              <a:t>     Now the voltage levels of our microcontroller are based on CMOS (Complementary Metal Oxide Semiconductor) technology which has 0 volt for 0 logic and +5 volt for 1 logic. Two different machines with 2 different ways to define 0 &amp; 1 and we want to exchange information between them. Consider microcontroller as a French and Computer's Serial Port as an Indian person. If they want to exchange information they basically need a mediator who knows both the language. He will listen one person and then translate to other person. Similarly we need a circuit which converts CMOS (microcontroller) to UART (serial port) and vice versa. This circuit is called as programmer. Using this circuit we can connect computer to the microcontroller and feed the machine file to the flash. </a:t>
            </a:r>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ATMEGA 16 MICROCONTROLLER</a:t>
            </a:r>
            <a:endParaRPr lang="en-US" dirty="0"/>
          </a:p>
        </p:txBody>
      </p:sp>
      <p:sp>
        <p:nvSpPr>
          <p:cNvPr id="6" name="Text Placeholder 5"/>
          <p:cNvSpPr>
            <a:spLocks noGrp="1"/>
          </p:cNvSpPr>
          <p:nvPr>
            <p:ph type="body" idx="1"/>
          </p:nvPr>
        </p:nvSpPr>
        <p:spPr/>
        <p:txBody>
          <a:bodyPr/>
          <a:lstStyle/>
          <a:p>
            <a:endParaRPr lang="en-US" dirty="0"/>
          </a:p>
        </p:txBody>
      </p:sp>
      <p:pic>
        <p:nvPicPr>
          <p:cNvPr id="3074" name="Picture 2"/>
          <p:cNvPicPr>
            <a:picLocks noGrp="1" noChangeAspect="1" noChangeArrowheads="1"/>
          </p:cNvPicPr>
          <p:nvPr>
            <p:ph idx="4294967295"/>
          </p:nvPr>
        </p:nvPicPr>
        <p:blipFill>
          <a:blip r:embed="rId2" cstate="print"/>
          <a:srcRect/>
          <a:stretch>
            <a:fillRect/>
          </a:stretch>
        </p:blipFill>
        <p:spPr bwMode="auto">
          <a:xfrm>
            <a:off x="500034" y="2928934"/>
            <a:ext cx="3983038" cy="3000375"/>
          </a:xfrm>
          <a:prstGeom prst="rect">
            <a:avLst/>
          </a:prstGeom>
          <a:noFill/>
          <a:ln w="9525">
            <a:noFill/>
            <a:miter lim="800000"/>
            <a:headEnd/>
            <a:tailEnd/>
          </a:ln>
          <a:effectLst/>
        </p:spPr>
      </p:pic>
      <p:sp>
        <p:nvSpPr>
          <p:cNvPr id="5" name="TextBox 4"/>
          <p:cNvSpPr txBox="1"/>
          <p:nvPr/>
        </p:nvSpPr>
        <p:spPr>
          <a:xfrm>
            <a:off x="4500562" y="4000504"/>
            <a:ext cx="4286280" cy="646331"/>
          </a:xfrm>
          <a:prstGeom prst="rect">
            <a:avLst/>
          </a:prstGeom>
          <a:noFill/>
        </p:spPr>
        <p:txBody>
          <a:bodyPr wrap="square" rtlCol="0">
            <a:spAutoFit/>
          </a:bodyPr>
          <a:lstStyle/>
          <a:p>
            <a:r>
              <a:rPr lang="en-US" dirty="0" smtClean="0"/>
              <a:t>Manufacturer :  ATMEL CORPORATION,         	            USA.</a:t>
            </a:r>
            <a:endParaRPr lang="en-US" dirty="0"/>
          </a:p>
        </p:txBody>
      </p:sp>
      <p:sp>
        <p:nvSpPr>
          <p:cNvPr id="7" name="Rectangle 6"/>
          <p:cNvSpPr/>
          <p:nvPr/>
        </p:nvSpPr>
        <p:spPr>
          <a:xfrm>
            <a:off x="6143636" y="4786322"/>
            <a:ext cx="2550057" cy="369332"/>
          </a:xfrm>
          <a:prstGeom prst="rect">
            <a:avLst/>
          </a:prstGeom>
        </p:spPr>
        <p:txBody>
          <a:bodyPr wrap="none">
            <a:spAutoFit/>
          </a:bodyPr>
          <a:lstStyle/>
          <a:p>
            <a:r>
              <a:rPr lang="en-US" dirty="0" smtClean="0">
                <a:hlinkClick r:id="rId3"/>
              </a:rPr>
              <a:t>http://www.atmel.com/</a:t>
            </a:r>
            <a:endParaRPr lang="en-US" dirty="0"/>
          </a:p>
        </p:txBody>
      </p:sp>
      <p:pic>
        <p:nvPicPr>
          <p:cNvPr id="1026" name="Picture 2" descr="C:\Users\cyanoabhi\Desktop\logo.gif"/>
          <p:cNvPicPr>
            <a:picLocks noChangeAspect="1" noChangeArrowheads="1"/>
          </p:cNvPicPr>
          <p:nvPr/>
        </p:nvPicPr>
        <p:blipFill>
          <a:blip r:embed="rId4" cstate="print"/>
          <a:srcRect/>
          <a:stretch>
            <a:fillRect/>
          </a:stretch>
        </p:blipFill>
        <p:spPr bwMode="auto">
          <a:xfrm>
            <a:off x="5500694" y="2857496"/>
            <a:ext cx="1714512" cy="1052473"/>
          </a:xfrm>
          <a:prstGeom prst="rect">
            <a:avLst/>
          </a:prstGeom>
          <a:solidFill>
            <a:schemeClr val="tx1">
              <a:lumMod val="95000"/>
            </a:schemeClr>
          </a:solid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428604"/>
            <a:ext cx="7372344" cy="642934"/>
          </a:xfrm>
        </p:spPr>
        <p:txBody>
          <a:bodyPr/>
          <a:lstStyle/>
          <a:p>
            <a:r>
              <a:rPr lang="en-US" sz="3200" dirty="0" smtClean="0"/>
              <a:t>PIN CONFIGURATION :</a:t>
            </a:r>
            <a:endParaRPr lang="en-US" sz="32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28596" y="1000108"/>
            <a:ext cx="4608968" cy="55491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2"/>
          <p:cNvPicPr>
            <a:picLocks noChangeAspect="1" noChangeArrowheads="1"/>
          </p:cNvPicPr>
          <p:nvPr/>
        </p:nvPicPr>
        <p:blipFill>
          <a:blip r:embed="rId3" cstate="print"/>
          <a:srcRect/>
          <a:stretch>
            <a:fillRect/>
          </a:stretch>
        </p:blipFill>
        <p:spPr bwMode="auto">
          <a:xfrm>
            <a:off x="5072066" y="2143116"/>
            <a:ext cx="3429024" cy="2583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Microcontroller – part and parcel of AI</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3400" y="1905000"/>
            <a:ext cx="6324600" cy="4143703"/>
          </a:xfrm>
          <a:prstGeom prst="rect">
            <a:avLst/>
          </a:prstGeom>
        </p:spPr>
      </p:pic>
    </p:spTree>
    <p:extLst>
      <p:ext uri="{BB962C8B-B14F-4D97-AF65-F5344CB8AC3E}">
        <p14:creationId xmlns:p14="http://schemas.microsoft.com/office/powerpoint/2010/main" xmlns="" val="734252686"/>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0" fill="hold"/>
                                        <p:tgtEl>
                                          <p:spTgt spid="5"/>
                                        </p:tgtEl>
                                        <p:attrNameLst>
                                          <p:attrName>ppt_w</p:attrName>
                                        </p:attrNameLst>
                                      </p:cBhvr>
                                      <p:tavLst>
                                        <p:tav tm="0" fmla="#ppt_w*sin(2.5*pi*$)">
                                          <p:val>
                                            <p:fltVal val="0"/>
                                          </p:val>
                                        </p:tav>
                                        <p:tav tm="100000">
                                          <p:val>
                                            <p:fltVal val="1"/>
                                          </p:val>
                                        </p:tav>
                                      </p:tavLst>
                                    </p:anim>
                                    <p:anim calcmode="lin" valueType="num">
                                      <p:cBhvr>
                                        <p:cTn id="8" dur="5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Part and parcel of robotic projects</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p:txBody>
      </p:sp>
      <p:pic>
        <p:nvPicPr>
          <p:cNvPr id="4" name="simple line following robot.mp4">
            <a:hlinkClick r:id="" action="ppaction://media"/>
          </p:cNvPr>
          <p:cNvPicPr>
            <a:picLocks noRot="1" noChangeAspect="1"/>
          </p:cNvPicPr>
          <p:nvPr>
            <a:videoFile r:link="rId1"/>
          </p:nvPr>
        </p:nvPicPr>
        <p:blipFill>
          <a:blip r:embed="rId3" cstate="print"/>
          <a:stretch>
            <a:fillRect/>
          </a:stretch>
        </p:blipFill>
        <p:spPr>
          <a:xfrm>
            <a:off x="304800" y="1828800"/>
            <a:ext cx="8458200" cy="4724400"/>
          </a:xfrm>
          <a:prstGeom prst="rect">
            <a:avLst/>
          </a:prstGeom>
        </p:spPr>
      </p:pic>
    </p:spTree>
    <p:extLst>
      <p:ext uri="{BB962C8B-B14F-4D97-AF65-F5344CB8AC3E}">
        <p14:creationId xmlns:p14="http://schemas.microsoft.com/office/powerpoint/2010/main" xmlns="" val="2057819285"/>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758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Uses in automobile engine control system </a:t>
            </a:r>
            <a:endParaRPr lang="en-US" dirty="0">
              <a:solidFill>
                <a:srgbClr val="FF0000"/>
              </a:solidFill>
            </a:endParaRPr>
          </a:p>
        </p:txBody>
      </p:sp>
      <p:sp>
        <p:nvSpPr>
          <p:cNvPr id="5" name="Content Placeholder 4"/>
          <p:cNvSpPr>
            <a:spLocks noGrp="1"/>
          </p:cNvSpPr>
          <p:nvPr>
            <p:ph idx="1"/>
          </p:nvPr>
        </p:nvSpPr>
        <p:spPr/>
        <p:txBody>
          <a:bodyPr/>
          <a:lstStyle/>
          <a:p>
            <a:r>
              <a:rPr lang="en-US" dirty="0" smtClean="0"/>
              <a:t> </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3000" y="1905000"/>
            <a:ext cx="7162800" cy="4267200"/>
          </a:xfrm>
          <a:prstGeom prst="rect">
            <a:avLst/>
          </a:prstGeom>
        </p:spPr>
      </p:pic>
    </p:spTree>
    <p:extLst>
      <p:ext uri="{BB962C8B-B14F-4D97-AF65-F5344CB8AC3E}">
        <p14:creationId xmlns:p14="http://schemas.microsoft.com/office/powerpoint/2010/main" xmlns="" val="1928440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Microcontrollers in </a:t>
            </a:r>
            <a:r>
              <a:rPr lang="en-US" dirty="0" smtClean="0">
                <a:solidFill>
                  <a:srgbClr val="FF0000"/>
                </a:solidFill>
              </a:rPr>
              <a:t>medical devices</a:t>
            </a:r>
            <a:endParaRPr lang="en-US" dirty="0">
              <a:solidFill>
                <a:srgbClr val="FF0000"/>
              </a:solidFill>
            </a:endParaRPr>
          </a:p>
        </p:txBody>
      </p:sp>
      <p:sp>
        <p:nvSpPr>
          <p:cNvPr id="3" name="Content Placeholder 2"/>
          <p:cNvSpPr>
            <a:spLocks noGrp="1"/>
          </p:cNvSpPr>
          <p:nvPr>
            <p:ph idx="1"/>
          </p:nvPr>
        </p:nvSpPr>
        <p:spPr/>
        <p:txBody>
          <a:bodyPr/>
          <a:lstStyle/>
          <a:p>
            <a:endParaRPr lang="en-US" dirty="0" smtClean="0"/>
          </a:p>
          <a:p>
            <a:pPr marL="137160" indent="0">
              <a:buNone/>
            </a:pPr>
            <a:r>
              <a:rPr lang="en-US" dirty="0" smtClean="0"/>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600" y="1981200"/>
            <a:ext cx="3019847" cy="331497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62400" y="1828800"/>
            <a:ext cx="4401367" cy="3956432"/>
          </a:xfrm>
          <a:prstGeom prst="rect">
            <a:avLst/>
          </a:prstGeom>
        </p:spPr>
      </p:pic>
    </p:spTree>
    <p:extLst>
      <p:ext uri="{BB962C8B-B14F-4D97-AF65-F5344CB8AC3E}">
        <p14:creationId xmlns:p14="http://schemas.microsoft.com/office/powerpoint/2010/main" xmlns="" val="26193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Microcontrollers in power system</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8200" y="2286000"/>
            <a:ext cx="7315200" cy="2743200"/>
          </a:xfrm>
          <a:prstGeom prst="rect">
            <a:avLst/>
          </a:prstGeom>
        </p:spPr>
      </p:pic>
    </p:spTree>
    <p:extLst>
      <p:ext uri="{BB962C8B-B14F-4D97-AF65-F5344CB8AC3E}">
        <p14:creationId xmlns:p14="http://schemas.microsoft.com/office/powerpoint/2010/main" xmlns="" val="328976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USE THEM…???</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000892" y="2071678"/>
            <a:ext cx="1857388" cy="213142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500298" y="2000240"/>
            <a:ext cx="2628918" cy="1643074"/>
          </a:xfrm>
          <a:prstGeom prst="rect">
            <a:avLst/>
          </a:prstGeom>
          <a:ln>
            <a:noFill/>
          </a:ln>
          <a:effectLst>
            <a:softEdge rad="112500"/>
          </a:effectLst>
        </p:spPr>
      </p:pic>
      <p:pic>
        <p:nvPicPr>
          <p:cNvPr id="1028" name="Picture 4"/>
          <p:cNvPicPr>
            <a:picLocks noChangeAspect="1" noChangeArrowheads="1"/>
          </p:cNvPicPr>
          <p:nvPr/>
        </p:nvPicPr>
        <p:blipFill>
          <a:blip r:embed="rId4" cstate="print"/>
          <a:srcRect/>
          <a:stretch>
            <a:fillRect/>
          </a:stretch>
        </p:blipFill>
        <p:spPr bwMode="auto">
          <a:xfrm>
            <a:off x="571472" y="2571744"/>
            <a:ext cx="1143008" cy="25472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1571604" y="4500570"/>
            <a:ext cx="2305050" cy="19621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cstate="print"/>
          <a:srcRect/>
          <a:stretch>
            <a:fillRect/>
          </a:stretch>
        </p:blipFill>
        <p:spPr bwMode="auto">
          <a:xfrm>
            <a:off x="4214810" y="4143380"/>
            <a:ext cx="2714644" cy="25058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1285860"/>
            <a:ext cx="4500594" cy="285752"/>
          </a:xfrm>
        </p:spPr>
        <p:txBody>
          <a:bodyPr>
            <a:normAutofit fontScale="90000"/>
          </a:bodyPr>
          <a:lstStyle/>
          <a:p>
            <a:r>
              <a:rPr lang="en-US" dirty="0" smtClean="0"/>
              <a:t>     </a:t>
            </a:r>
            <a:br>
              <a:rPr lang="en-US" dirty="0" smtClean="0"/>
            </a:br>
            <a:endParaRPr lang="en-US" dirty="0"/>
          </a:p>
        </p:txBody>
      </p:sp>
      <p:sp>
        <p:nvSpPr>
          <p:cNvPr id="3" name="Content Placeholder 2"/>
          <p:cNvSpPr>
            <a:spLocks noGrp="1"/>
          </p:cNvSpPr>
          <p:nvPr>
            <p:ph idx="1"/>
          </p:nvPr>
        </p:nvSpPr>
        <p:spPr/>
        <p:txBody>
          <a:bodyPr>
            <a:normAutofit/>
          </a:bodyPr>
          <a:lstStyle/>
          <a:p>
            <a:pPr algn="ctr"/>
            <a:endParaRPr lang="en-US" sz="6600" dirty="0" smtClean="0"/>
          </a:p>
          <a:p>
            <a:pPr algn="ctr">
              <a:buNone/>
            </a:pPr>
            <a:r>
              <a:rPr lang="en-US" sz="6600" dirty="0" smtClean="0"/>
              <a:t>THE END</a:t>
            </a:r>
            <a:endParaRPr lang="en-US" sz="6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Rot="1" noChangeArrowheads="1"/>
          </p:cNvSpPr>
          <p:nvPr>
            <p:ph type="body" idx="1"/>
          </p:nvPr>
        </p:nvSpPr>
        <p:spPr>
          <a:xfrm>
            <a:off x="395288" y="1773238"/>
            <a:ext cx="4043362" cy="3916362"/>
          </a:xfrm>
        </p:spPr>
        <p:txBody>
          <a:bodyPr/>
          <a:lstStyle/>
          <a:p>
            <a:pPr>
              <a:buFont typeface="Wingdings" pitchFamily="2" charset="2"/>
              <a:buNone/>
            </a:pPr>
            <a:r>
              <a:rPr lang="en-US" altLang="zh-TW" sz="2200" b="1" dirty="0">
                <a:solidFill>
                  <a:srgbClr val="000000"/>
                </a:solidFill>
                <a:effectLst/>
                <a:latin typeface="Times New Roman" pitchFamily="18" charset="0"/>
                <a:ea typeface="PMingLiU" pitchFamily="18" charset="-120"/>
              </a:rPr>
              <a:t>Microprocessor</a:t>
            </a:r>
            <a:r>
              <a:rPr lang="en-US" altLang="zh-TW" sz="2200" dirty="0">
                <a:solidFill>
                  <a:srgbClr val="000000"/>
                </a:solidFill>
                <a:effectLst/>
                <a:latin typeface="Times New Roman" pitchFamily="18" charset="0"/>
                <a:ea typeface="PMingLiU" pitchFamily="18" charset="-120"/>
              </a:rPr>
              <a:t> </a:t>
            </a:r>
          </a:p>
          <a:p>
            <a:r>
              <a:rPr lang="en-US" altLang="zh-TW" sz="2200" dirty="0">
                <a:solidFill>
                  <a:srgbClr val="000000"/>
                </a:solidFill>
                <a:effectLst/>
                <a:latin typeface="Times New Roman" pitchFamily="18" charset="0"/>
                <a:ea typeface="PMingLiU" pitchFamily="18" charset="-120"/>
              </a:rPr>
              <a:t>CPU is stand-alone,  RAM, ROM, I/O, timer are separate</a:t>
            </a:r>
          </a:p>
          <a:p>
            <a:r>
              <a:rPr lang="en-US" altLang="zh-TW" sz="2200" dirty="0">
                <a:solidFill>
                  <a:srgbClr val="000000"/>
                </a:solidFill>
                <a:effectLst/>
                <a:latin typeface="Times New Roman" pitchFamily="18" charset="0"/>
                <a:ea typeface="PMingLiU" pitchFamily="18" charset="-120"/>
              </a:rPr>
              <a:t>designer can decide on the  amount of ROM, RAM and I/O ports.</a:t>
            </a:r>
          </a:p>
          <a:p>
            <a:r>
              <a:rPr lang="en-US" altLang="zh-TW" sz="2200" dirty="0" smtClean="0">
                <a:solidFill>
                  <a:srgbClr val="000000"/>
                </a:solidFill>
                <a:effectLst/>
                <a:latin typeface="Times New Roman" pitchFamily="18" charset="0"/>
                <a:ea typeface="PMingLiU" pitchFamily="18" charset="-120"/>
              </a:rPr>
              <a:t>expensive</a:t>
            </a:r>
            <a:endParaRPr lang="en-US" altLang="zh-TW" sz="2200" dirty="0">
              <a:solidFill>
                <a:srgbClr val="000000"/>
              </a:solidFill>
              <a:effectLst/>
              <a:latin typeface="Times New Roman" pitchFamily="18" charset="0"/>
              <a:ea typeface="PMingLiU" pitchFamily="18" charset="-120"/>
            </a:endParaRPr>
          </a:p>
          <a:p>
            <a:r>
              <a:rPr lang="en-US" altLang="zh-TW" sz="2200" dirty="0">
                <a:solidFill>
                  <a:srgbClr val="000000"/>
                </a:solidFill>
                <a:effectLst/>
                <a:latin typeface="Times New Roman" pitchFamily="18" charset="0"/>
                <a:ea typeface="PMingLiU" pitchFamily="18" charset="-120"/>
              </a:rPr>
              <a:t>general-purpose</a:t>
            </a:r>
          </a:p>
          <a:p>
            <a:endParaRPr lang="en-US" altLang="zh-TW" sz="2200" dirty="0">
              <a:solidFill>
                <a:srgbClr val="000000"/>
              </a:solidFill>
              <a:effectLst/>
              <a:latin typeface="Times New Roman" pitchFamily="18" charset="0"/>
              <a:ea typeface="PMingLiU" pitchFamily="18" charset="-120"/>
            </a:endParaRPr>
          </a:p>
        </p:txBody>
      </p:sp>
      <p:sp>
        <p:nvSpPr>
          <p:cNvPr id="258052" name="Rectangle 4"/>
          <p:cNvSpPr>
            <a:spLocks noChangeArrowheads="1"/>
          </p:cNvSpPr>
          <p:nvPr/>
        </p:nvSpPr>
        <p:spPr bwMode="auto">
          <a:xfrm>
            <a:off x="4643438" y="1773238"/>
            <a:ext cx="3960812" cy="3773487"/>
          </a:xfrm>
          <a:prstGeom prst="rect">
            <a:avLst/>
          </a:prstGeom>
          <a:noFill/>
          <a:ln w="9525">
            <a:noFill/>
            <a:miter lim="800000"/>
            <a:headEnd/>
            <a:tailEnd/>
          </a:ln>
          <a:effectLst/>
        </p:spPr>
        <p:txBody>
          <a:bodyPr/>
          <a:lstStyle/>
          <a:p>
            <a:pPr marL="342900" indent="-342900">
              <a:spcBef>
                <a:spcPct val="20000"/>
              </a:spcBef>
            </a:pPr>
            <a:r>
              <a:rPr kumimoji="1" lang="en-US" altLang="zh-TW" sz="2200" b="1" dirty="0">
                <a:latin typeface="Times New Roman" pitchFamily="18" charset="0"/>
                <a:ea typeface="標楷體" pitchFamily="65" charset="-120"/>
              </a:rPr>
              <a:t>Microcontroller</a:t>
            </a:r>
          </a:p>
          <a:p>
            <a:pPr marL="342900" indent="-342900">
              <a:spcBef>
                <a:spcPct val="20000"/>
              </a:spcBef>
              <a:buFontTx/>
              <a:buChar char="•"/>
            </a:pPr>
            <a:r>
              <a:rPr kumimoji="1" lang="en-US" altLang="zh-TW" sz="2200" dirty="0">
                <a:latin typeface="Times New Roman" pitchFamily="18" charset="0"/>
                <a:ea typeface="標楷體" pitchFamily="65" charset="-120"/>
              </a:rPr>
              <a:t>CPU, RAM, ROM, I/O and timer are all on a single chip</a:t>
            </a:r>
          </a:p>
          <a:p>
            <a:pPr marL="342900" indent="-342900">
              <a:spcBef>
                <a:spcPct val="20000"/>
              </a:spcBef>
              <a:buFontTx/>
              <a:buChar char="•"/>
            </a:pPr>
            <a:r>
              <a:rPr kumimoji="1" lang="en-US" altLang="zh-TW" sz="2200" dirty="0">
                <a:latin typeface="Times New Roman" pitchFamily="18" charset="0"/>
                <a:ea typeface="標楷體" pitchFamily="65" charset="-120"/>
              </a:rPr>
              <a:t>fix amount of on-chip ROM, RAM, I/O ports</a:t>
            </a:r>
          </a:p>
          <a:p>
            <a:pPr marL="342900" indent="-342900">
              <a:spcBef>
                <a:spcPct val="20000"/>
              </a:spcBef>
              <a:buFontTx/>
              <a:buChar char="•"/>
            </a:pPr>
            <a:r>
              <a:rPr kumimoji="1" lang="en-US" altLang="zh-TW" sz="2200" dirty="0">
                <a:latin typeface="Times New Roman" pitchFamily="18" charset="0"/>
                <a:ea typeface="標楷體" pitchFamily="65" charset="-120"/>
              </a:rPr>
              <a:t>for applications in which cost, power and space are critical</a:t>
            </a:r>
          </a:p>
          <a:p>
            <a:pPr marL="342900" indent="-342900">
              <a:spcBef>
                <a:spcPct val="20000"/>
              </a:spcBef>
              <a:buFontTx/>
              <a:buChar char="•"/>
            </a:pPr>
            <a:r>
              <a:rPr kumimoji="1" lang="en-US" altLang="zh-TW" sz="2200" dirty="0">
                <a:latin typeface="Times New Roman" pitchFamily="18" charset="0"/>
                <a:ea typeface="標楷體" pitchFamily="65" charset="-120"/>
              </a:rPr>
              <a:t>single-purpose</a:t>
            </a:r>
          </a:p>
        </p:txBody>
      </p:sp>
      <p:sp>
        <p:nvSpPr>
          <p:cNvPr id="258053" name="Rectangle 5"/>
          <p:cNvSpPr>
            <a:spLocks noChangeArrowheads="1"/>
          </p:cNvSpPr>
          <p:nvPr/>
        </p:nvSpPr>
        <p:spPr bwMode="auto">
          <a:xfrm>
            <a:off x="395288" y="642938"/>
            <a:ext cx="7429500" cy="701675"/>
          </a:xfrm>
          <a:prstGeom prst="rect">
            <a:avLst/>
          </a:prstGeom>
          <a:noFill/>
          <a:ln w="12700">
            <a:noFill/>
            <a:miter lim="800000"/>
            <a:headEnd type="none" w="sm" len="sm"/>
            <a:tailEnd type="none" w="sm" len="sm"/>
          </a:ln>
          <a:effectLst/>
        </p:spPr>
        <p:txBody>
          <a:bodyPr wrap="none">
            <a:spAutoFit/>
          </a:bodyPr>
          <a:lstStyle/>
          <a:p>
            <a:r>
              <a:rPr lang="en-US" altLang="zh-TW" sz="4000" dirty="0">
                <a:solidFill>
                  <a:schemeClr val="accent3">
                    <a:lumMod val="75000"/>
                  </a:schemeClr>
                </a:solidFill>
                <a:latin typeface="Times New Roman" pitchFamily="18" charset="0"/>
                <a:ea typeface="PMingLiU" pitchFamily="18" charset="-120"/>
                <a:cs typeface="Times New Roman" pitchFamily="18" charset="0"/>
              </a:rPr>
              <a:t>Microprocessor vs. Microcontroller</a:t>
            </a:r>
            <a:endParaRPr lang="en-US" sz="4000" dirty="0">
              <a:solidFill>
                <a:schemeClr val="accent3">
                  <a:lumMod val="75000"/>
                </a:schemeClr>
              </a:solidFill>
              <a:latin typeface="Times New Roman" pitchFamily="18" charset="0"/>
              <a:ea typeface="PMingLiU" pitchFamily="18" charset="-120"/>
              <a:cs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Rot="1" noChangeArrowheads="1"/>
          </p:cNvSpPr>
          <p:nvPr>
            <p:ph type="body" idx="1"/>
          </p:nvPr>
        </p:nvSpPr>
        <p:spPr/>
        <p:txBody>
          <a:bodyPr/>
          <a:lstStyle/>
          <a:p>
            <a:r>
              <a:rPr lang="en-US" altLang="zh-TW" sz="2200">
                <a:solidFill>
                  <a:srgbClr val="000000"/>
                </a:solidFill>
                <a:effectLst/>
                <a:latin typeface="Times New Roman" pitchFamily="18" charset="0"/>
                <a:ea typeface="PMingLiU" pitchFamily="18" charset="-120"/>
              </a:rPr>
              <a:t>Embedded system means the processor is embedded into that application.</a:t>
            </a:r>
          </a:p>
          <a:p>
            <a:r>
              <a:rPr lang="en-US" altLang="zh-TW" sz="2200">
                <a:solidFill>
                  <a:srgbClr val="000000"/>
                </a:solidFill>
                <a:effectLst/>
                <a:latin typeface="Times New Roman" pitchFamily="18" charset="0"/>
                <a:ea typeface="PMingLiU" pitchFamily="18" charset="-120"/>
              </a:rPr>
              <a:t>An embedded product uses a microprocessor or microcontroller to do one task only.</a:t>
            </a:r>
          </a:p>
          <a:p>
            <a:r>
              <a:rPr lang="en-US" altLang="zh-TW" sz="2200">
                <a:solidFill>
                  <a:srgbClr val="000000"/>
                </a:solidFill>
                <a:effectLst/>
                <a:latin typeface="Times New Roman" pitchFamily="18" charset="0"/>
                <a:ea typeface="PMingLiU" pitchFamily="18" charset="-120"/>
              </a:rPr>
              <a:t>In an embedded system, there is only one application software that is typically burned into ROM.</a:t>
            </a:r>
          </a:p>
          <a:p>
            <a:r>
              <a:rPr lang="en-US" altLang="zh-TW" sz="2200">
                <a:solidFill>
                  <a:srgbClr val="000000"/>
                </a:solidFill>
                <a:effectLst/>
                <a:latin typeface="Times New Roman" pitchFamily="18" charset="0"/>
                <a:ea typeface="PMingLiU" pitchFamily="18" charset="-120"/>
              </a:rPr>
              <a:t>Example</a:t>
            </a:r>
            <a:r>
              <a:rPr lang="zh-TW" altLang="en-US" sz="2200">
                <a:solidFill>
                  <a:srgbClr val="000000"/>
                </a:solidFill>
                <a:effectLst/>
                <a:latin typeface="Times New Roman" pitchFamily="18" charset="0"/>
                <a:ea typeface="PMingLiU" pitchFamily="18" charset="-120"/>
              </a:rPr>
              <a:t>：</a:t>
            </a:r>
            <a:r>
              <a:rPr lang="en-US" altLang="zh-TW" sz="2200">
                <a:solidFill>
                  <a:srgbClr val="000000"/>
                </a:solidFill>
                <a:effectLst/>
                <a:latin typeface="Times New Roman" pitchFamily="18" charset="0"/>
                <a:ea typeface="PMingLiU" pitchFamily="18" charset="-120"/>
              </a:rPr>
              <a:t>printer, keyboard, video game player</a:t>
            </a:r>
          </a:p>
        </p:txBody>
      </p:sp>
      <p:sp>
        <p:nvSpPr>
          <p:cNvPr id="260100" name="Rectangle 4"/>
          <p:cNvSpPr>
            <a:spLocks noChangeArrowheads="1"/>
          </p:cNvSpPr>
          <p:nvPr/>
        </p:nvSpPr>
        <p:spPr bwMode="auto">
          <a:xfrm>
            <a:off x="755650" y="692150"/>
            <a:ext cx="3168650" cy="549275"/>
          </a:xfrm>
          <a:prstGeom prst="rect">
            <a:avLst/>
          </a:prstGeom>
          <a:noFill/>
          <a:ln w="12700">
            <a:noFill/>
            <a:miter lim="800000"/>
            <a:headEnd type="none" w="sm" len="sm"/>
            <a:tailEnd type="none" w="sm" len="sm"/>
          </a:ln>
          <a:effectLst/>
        </p:spPr>
        <p:txBody>
          <a:bodyPr>
            <a:spAutoFit/>
          </a:bodyPr>
          <a:lstStyle/>
          <a:p>
            <a:r>
              <a:rPr lang="en-US" altLang="zh-TW" sz="3000" dirty="0">
                <a:solidFill>
                  <a:schemeClr val="accent3">
                    <a:lumMod val="75000"/>
                  </a:schemeClr>
                </a:solidFill>
                <a:latin typeface="Times New Roman" pitchFamily="18" charset="0"/>
                <a:ea typeface="PMingLiU" pitchFamily="18" charset="-120"/>
                <a:cs typeface="Times New Roman" pitchFamily="18" charset="0"/>
              </a:rPr>
              <a:t>Embedded System</a:t>
            </a:r>
            <a:endParaRPr lang="en-US" sz="3000" dirty="0">
              <a:solidFill>
                <a:schemeClr val="accent3">
                  <a:lumMod val="75000"/>
                </a:schemeClr>
              </a:solidFill>
              <a:latin typeface="Times New Roman" pitchFamily="18" charset="0"/>
              <a:ea typeface="PMingLiU" pitchFamily="18" charset="-120"/>
              <a:cs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Rot="1" noChangeArrowheads="1"/>
          </p:cNvSpPr>
          <p:nvPr>
            <p:ph type="body" idx="1"/>
          </p:nvPr>
        </p:nvSpPr>
        <p:spPr/>
        <p:txBody>
          <a:bodyPr/>
          <a:lstStyle/>
          <a:p>
            <a:pPr marL="533400" indent="-533400">
              <a:buFontTx/>
              <a:buAutoNum type="arabicPeriod"/>
            </a:pPr>
            <a:r>
              <a:rPr lang="en-US" altLang="zh-TW" sz="2200">
                <a:solidFill>
                  <a:srgbClr val="000000"/>
                </a:solidFill>
                <a:effectLst/>
                <a:latin typeface="Times New Roman" pitchFamily="18" charset="0"/>
                <a:ea typeface="PMingLiU" pitchFamily="18" charset="-120"/>
              </a:rPr>
              <a:t>meeting the computing needs of the task efficiently and cost effectively</a:t>
            </a:r>
          </a:p>
          <a:p>
            <a:pPr marL="914400" lvl="1" indent="-457200">
              <a:buFontTx/>
              <a:buChar char="•"/>
            </a:pPr>
            <a:r>
              <a:rPr lang="en-US" altLang="zh-TW" sz="2200">
                <a:solidFill>
                  <a:srgbClr val="000000"/>
                </a:solidFill>
                <a:effectLst/>
                <a:latin typeface="Times New Roman" pitchFamily="18" charset="0"/>
                <a:ea typeface="PMingLiU" pitchFamily="18" charset="-120"/>
              </a:rPr>
              <a:t>speed, the amount of ROM and RAM, the number of I/O ports and timers, size, packaging, power consumption</a:t>
            </a:r>
          </a:p>
          <a:p>
            <a:pPr marL="914400" lvl="1" indent="-457200">
              <a:buFontTx/>
              <a:buChar char="•"/>
            </a:pPr>
            <a:r>
              <a:rPr lang="en-US" altLang="zh-TW" sz="2200">
                <a:solidFill>
                  <a:srgbClr val="000000"/>
                </a:solidFill>
                <a:effectLst/>
                <a:latin typeface="Times New Roman" pitchFamily="18" charset="0"/>
                <a:ea typeface="PMingLiU" pitchFamily="18" charset="-120"/>
              </a:rPr>
              <a:t>easy to upgrade</a:t>
            </a:r>
          </a:p>
          <a:p>
            <a:pPr marL="914400" lvl="1" indent="-457200">
              <a:buFontTx/>
              <a:buChar char="•"/>
            </a:pPr>
            <a:r>
              <a:rPr lang="en-US" altLang="zh-TW" sz="2200">
                <a:solidFill>
                  <a:srgbClr val="000000"/>
                </a:solidFill>
                <a:effectLst/>
                <a:latin typeface="Times New Roman" pitchFamily="18" charset="0"/>
                <a:ea typeface="PMingLiU" pitchFamily="18" charset="-120"/>
              </a:rPr>
              <a:t>cost per unit</a:t>
            </a:r>
          </a:p>
          <a:p>
            <a:pPr marL="533400" indent="-533400">
              <a:buFontTx/>
              <a:buAutoNum type="arabicPeriod"/>
            </a:pPr>
            <a:r>
              <a:rPr lang="en-US" altLang="zh-TW" sz="2200">
                <a:solidFill>
                  <a:srgbClr val="000000"/>
                </a:solidFill>
                <a:effectLst/>
                <a:latin typeface="Times New Roman" pitchFamily="18" charset="0"/>
                <a:ea typeface="PMingLiU" pitchFamily="18" charset="-120"/>
              </a:rPr>
              <a:t>availability of software development tools</a:t>
            </a:r>
          </a:p>
          <a:p>
            <a:pPr marL="914400" lvl="1" indent="-457200">
              <a:buFontTx/>
              <a:buChar char="•"/>
            </a:pPr>
            <a:r>
              <a:rPr lang="en-US" altLang="zh-TW" sz="2200">
                <a:solidFill>
                  <a:srgbClr val="000000"/>
                </a:solidFill>
                <a:effectLst/>
                <a:latin typeface="Times New Roman" pitchFamily="18" charset="0"/>
                <a:ea typeface="PMingLiU" pitchFamily="18" charset="-120"/>
              </a:rPr>
              <a:t>assemblers, debuggers, C compilers, emulator, simulator, technical support</a:t>
            </a:r>
          </a:p>
          <a:p>
            <a:pPr marL="533400" indent="-533400">
              <a:buFontTx/>
              <a:buAutoNum type="arabicPeriod"/>
            </a:pPr>
            <a:r>
              <a:rPr lang="en-US" altLang="zh-TW" sz="2200">
                <a:solidFill>
                  <a:srgbClr val="000000"/>
                </a:solidFill>
                <a:effectLst/>
                <a:latin typeface="Times New Roman" pitchFamily="18" charset="0"/>
                <a:ea typeface="PMingLiU" pitchFamily="18" charset="-120"/>
              </a:rPr>
              <a:t>wide availability and reliable sources of the microcontrollers.</a:t>
            </a:r>
          </a:p>
        </p:txBody>
      </p:sp>
      <p:sp>
        <p:nvSpPr>
          <p:cNvPr id="264196" name="Rectangle 4"/>
          <p:cNvSpPr>
            <a:spLocks noChangeArrowheads="1"/>
          </p:cNvSpPr>
          <p:nvPr/>
        </p:nvSpPr>
        <p:spPr bwMode="auto">
          <a:xfrm>
            <a:off x="684213" y="549275"/>
            <a:ext cx="6977062" cy="549275"/>
          </a:xfrm>
          <a:prstGeom prst="rect">
            <a:avLst/>
          </a:prstGeom>
          <a:noFill/>
          <a:ln w="12700">
            <a:noFill/>
            <a:miter lim="800000"/>
            <a:headEnd type="none" w="sm" len="sm"/>
            <a:tailEnd type="none" w="sm" len="sm"/>
          </a:ln>
          <a:effectLst/>
        </p:spPr>
        <p:txBody>
          <a:bodyPr wrap="none">
            <a:spAutoFit/>
          </a:bodyPr>
          <a:lstStyle/>
          <a:p>
            <a:r>
              <a:rPr lang="en-US" altLang="zh-TW" sz="3000" dirty="0">
                <a:solidFill>
                  <a:schemeClr val="accent3">
                    <a:lumMod val="75000"/>
                  </a:schemeClr>
                </a:solidFill>
                <a:latin typeface="Times New Roman" pitchFamily="18" charset="0"/>
                <a:ea typeface="PMingLiU" pitchFamily="18" charset="-120"/>
                <a:cs typeface="Times New Roman" pitchFamily="18" charset="0"/>
              </a:rPr>
              <a:t>Three criteria in Choosing a Microcontroller</a:t>
            </a:r>
            <a:endParaRPr lang="en-US" sz="3000" dirty="0">
              <a:solidFill>
                <a:schemeClr val="accent3">
                  <a:lumMod val="75000"/>
                </a:schemeClr>
              </a:solidFill>
              <a:latin typeface="Times New Roman" pitchFamily="18" charset="0"/>
              <a:ea typeface="PMingLiU" pitchFamily="18" charset="-120"/>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3">
                    <a:lumMod val="75000"/>
                  </a:schemeClr>
                </a:solidFill>
              </a:rPr>
              <a:t>TYPES OF MICROCONTROLLER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491641197"/>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5652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C88EBBD7-E341-4A6E-906C-0440AD2AFE01}"/>
                                            </p:graphicEl>
                                          </p:spTgt>
                                        </p:tgtEl>
                                        <p:attrNameLst>
                                          <p:attrName>style.visibility</p:attrName>
                                        </p:attrNameLst>
                                      </p:cBhvr>
                                      <p:to>
                                        <p:strVal val="visible"/>
                                      </p:to>
                                    </p:set>
                                    <p:animEffect transition="in" filter="fade">
                                      <p:cBhvr>
                                        <p:cTn id="7" dur="500"/>
                                        <p:tgtEl>
                                          <p:spTgt spid="4">
                                            <p:graphicEl>
                                              <a:dgm id="{C88EBBD7-E341-4A6E-906C-0440AD2AFE0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7B02B3C8-BE06-4D40-ADFF-092704F1AA0F}"/>
                                            </p:graphicEl>
                                          </p:spTgt>
                                        </p:tgtEl>
                                        <p:attrNameLst>
                                          <p:attrName>style.visibility</p:attrName>
                                        </p:attrNameLst>
                                      </p:cBhvr>
                                      <p:to>
                                        <p:strVal val="visible"/>
                                      </p:to>
                                    </p:set>
                                    <p:animEffect transition="in" filter="fade">
                                      <p:cBhvr>
                                        <p:cTn id="12" dur="500"/>
                                        <p:tgtEl>
                                          <p:spTgt spid="4">
                                            <p:graphicEl>
                                              <a:dgm id="{7B02B3C8-BE06-4D40-ADFF-092704F1AA0F}"/>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E261E566-6BCF-4CFF-9CAC-B63732EE99A8}"/>
                                            </p:graphicEl>
                                          </p:spTgt>
                                        </p:tgtEl>
                                        <p:attrNameLst>
                                          <p:attrName>style.visibility</p:attrName>
                                        </p:attrNameLst>
                                      </p:cBhvr>
                                      <p:to>
                                        <p:strVal val="visible"/>
                                      </p:to>
                                    </p:set>
                                    <p:animEffect transition="in" filter="fade">
                                      <p:cBhvr>
                                        <p:cTn id="15" dur="500"/>
                                        <p:tgtEl>
                                          <p:spTgt spid="4">
                                            <p:graphicEl>
                                              <a:dgm id="{E261E566-6BCF-4CFF-9CAC-B63732EE99A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F76D1970-B90A-4DAB-AB58-BF51604D1B9F}"/>
                                            </p:graphicEl>
                                          </p:spTgt>
                                        </p:tgtEl>
                                        <p:attrNameLst>
                                          <p:attrName>style.visibility</p:attrName>
                                        </p:attrNameLst>
                                      </p:cBhvr>
                                      <p:to>
                                        <p:strVal val="visible"/>
                                      </p:to>
                                    </p:set>
                                    <p:animEffect transition="in" filter="fade">
                                      <p:cBhvr>
                                        <p:cTn id="20" dur="500"/>
                                        <p:tgtEl>
                                          <p:spTgt spid="4">
                                            <p:graphicEl>
                                              <a:dgm id="{F76D1970-B90A-4DAB-AB58-BF51604D1B9F}"/>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CDAEC6C7-53B3-4FCA-A5D0-9AD4423EA40A}"/>
                                            </p:graphicEl>
                                          </p:spTgt>
                                        </p:tgtEl>
                                        <p:attrNameLst>
                                          <p:attrName>style.visibility</p:attrName>
                                        </p:attrNameLst>
                                      </p:cBhvr>
                                      <p:to>
                                        <p:strVal val="visible"/>
                                      </p:to>
                                    </p:set>
                                    <p:animEffect transition="in" filter="fade">
                                      <p:cBhvr>
                                        <p:cTn id="23" dur="500"/>
                                        <p:tgtEl>
                                          <p:spTgt spid="4">
                                            <p:graphicEl>
                                              <a:dgm id="{CDAEC6C7-53B3-4FCA-A5D0-9AD4423EA40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solidFill>
                  <a:schemeClr val="accent3">
                    <a:lumMod val="75000"/>
                  </a:schemeClr>
                </a:solidFill>
              </a:rPr>
              <a:t>TYPES OF MICROCONTROLLER</a:t>
            </a:r>
            <a:endParaRPr lang="en-US" dirty="0">
              <a:solidFill>
                <a:schemeClr val="accent3">
                  <a:lumMod val="75000"/>
                </a:schemeClr>
              </a:solidFill>
            </a:endParaRPr>
          </a:p>
        </p:txBody>
      </p:sp>
      <p:graphicFrame>
        <p:nvGraphicFramePr>
          <p:cNvPr id="4" name="Content Placeholder 3"/>
          <p:cNvGraphicFramePr>
            <a:graphicFrameLocks noGrp="1"/>
          </p:cNvGraphicFramePr>
          <p:nvPr>
            <p:ph idx="1"/>
          </p:nvPr>
        </p:nvGraphicFramePr>
        <p:xfrm>
          <a:off x="457200" y="1600200"/>
          <a:ext cx="8305800" cy="4709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35E473E3-59A9-49F4-9B87-7AC2CBE8F4AB}"/>
                                            </p:graphicEl>
                                          </p:spTgt>
                                        </p:tgtEl>
                                        <p:attrNameLst>
                                          <p:attrName>style.visibility</p:attrName>
                                        </p:attrNameLst>
                                      </p:cBhvr>
                                      <p:to>
                                        <p:strVal val="visible"/>
                                      </p:to>
                                    </p:set>
                                    <p:animEffect transition="in" filter="fade">
                                      <p:cBhvr>
                                        <p:cTn id="7" dur="1000"/>
                                        <p:tgtEl>
                                          <p:spTgt spid="4">
                                            <p:graphicEl>
                                              <a:dgm id="{35E473E3-59A9-49F4-9B87-7AC2CBE8F4A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0410F262-3BF7-46B4-B6F4-6683A39470F5}"/>
                                            </p:graphicEl>
                                          </p:spTgt>
                                        </p:tgtEl>
                                        <p:attrNameLst>
                                          <p:attrName>style.visibility</p:attrName>
                                        </p:attrNameLst>
                                      </p:cBhvr>
                                      <p:to>
                                        <p:strVal val="visible"/>
                                      </p:to>
                                    </p:set>
                                    <p:animEffect transition="in" filter="fade">
                                      <p:cBhvr>
                                        <p:cTn id="12" dur="1000"/>
                                        <p:tgtEl>
                                          <p:spTgt spid="4">
                                            <p:graphicEl>
                                              <a:dgm id="{0410F262-3BF7-46B4-B6F4-6683A39470F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F758B58D-1C84-4808-B580-FEEB95AF1730}"/>
                                            </p:graphicEl>
                                          </p:spTgt>
                                        </p:tgtEl>
                                        <p:attrNameLst>
                                          <p:attrName>style.visibility</p:attrName>
                                        </p:attrNameLst>
                                      </p:cBhvr>
                                      <p:to>
                                        <p:strVal val="visible"/>
                                      </p:to>
                                    </p:set>
                                    <p:animEffect transition="in" filter="fade">
                                      <p:cBhvr>
                                        <p:cTn id="15" dur="500"/>
                                        <p:tgtEl>
                                          <p:spTgt spid="4">
                                            <p:graphicEl>
                                              <a:dgm id="{F758B58D-1C84-4808-B580-FEEB95AF173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CC9D350D-9172-423F-85A8-62ED11772CBC}"/>
                                            </p:graphicEl>
                                          </p:spTgt>
                                        </p:tgtEl>
                                        <p:attrNameLst>
                                          <p:attrName>style.visibility</p:attrName>
                                        </p:attrNameLst>
                                      </p:cBhvr>
                                      <p:to>
                                        <p:strVal val="visible"/>
                                      </p:to>
                                    </p:set>
                                    <p:animEffect transition="in" filter="fade">
                                      <p:cBhvr>
                                        <p:cTn id="20" dur="1000"/>
                                        <p:tgtEl>
                                          <p:spTgt spid="4">
                                            <p:graphicEl>
                                              <a:dgm id="{CC9D350D-9172-423F-85A8-62ED11772CBC}"/>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9B0E4DA9-B4C1-4197-9FFF-F678F875E788}"/>
                                            </p:graphicEl>
                                          </p:spTgt>
                                        </p:tgtEl>
                                        <p:attrNameLst>
                                          <p:attrName>style.visibility</p:attrName>
                                        </p:attrNameLst>
                                      </p:cBhvr>
                                      <p:to>
                                        <p:strVal val="visible"/>
                                      </p:to>
                                    </p:set>
                                    <p:animEffect transition="in" filter="fade">
                                      <p:cBhvr>
                                        <p:cTn id="23" dur="1000"/>
                                        <p:tgtEl>
                                          <p:spTgt spid="4">
                                            <p:graphicEl>
                                              <a:dgm id="{9B0E4DA9-B4C1-4197-9FFF-F678F875E788}"/>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C58164F1-0557-4DE7-B324-F6E3031F5D35}"/>
                                            </p:graphicEl>
                                          </p:spTgt>
                                        </p:tgtEl>
                                        <p:attrNameLst>
                                          <p:attrName>style.visibility</p:attrName>
                                        </p:attrNameLst>
                                      </p:cBhvr>
                                      <p:to>
                                        <p:strVal val="visible"/>
                                      </p:to>
                                    </p:set>
                                    <p:animEffect transition="in" filter="fade">
                                      <p:cBhvr>
                                        <p:cTn id="28" dur="1000"/>
                                        <p:tgtEl>
                                          <p:spTgt spid="4">
                                            <p:graphicEl>
                                              <a:dgm id="{C58164F1-0557-4DE7-B324-F6E3031F5D35}"/>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5683EE14-8516-4687-9835-6BFE8F7CAFE0}"/>
                                            </p:graphicEl>
                                          </p:spTgt>
                                        </p:tgtEl>
                                        <p:attrNameLst>
                                          <p:attrName>style.visibility</p:attrName>
                                        </p:attrNameLst>
                                      </p:cBhvr>
                                      <p:to>
                                        <p:strVal val="visible"/>
                                      </p:to>
                                    </p:set>
                                    <p:animEffect transition="in" filter="fade">
                                      <p:cBhvr>
                                        <p:cTn id="31" dur="1000"/>
                                        <p:tgtEl>
                                          <p:spTgt spid="4">
                                            <p:graphicEl>
                                              <a:dgm id="{5683EE14-8516-4687-9835-6BFE8F7CAFE0}"/>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A7579C91-DF55-45B5-BB4A-88BA089C8AC1}"/>
                                            </p:graphicEl>
                                          </p:spTgt>
                                        </p:tgtEl>
                                        <p:attrNameLst>
                                          <p:attrName>style.visibility</p:attrName>
                                        </p:attrNameLst>
                                      </p:cBhvr>
                                      <p:to>
                                        <p:strVal val="visible"/>
                                      </p:to>
                                    </p:set>
                                    <p:animEffect transition="in" filter="fade">
                                      <p:cBhvr>
                                        <p:cTn id="36" dur="1000"/>
                                        <p:tgtEl>
                                          <p:spTgt spid="4">
                                            <p:graphicEl>
                                              <a:dgm id="{A7579C91-DF55-45B5-BB4A-88BA089C8AC1}"/>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4CCD7E86-40DF-42DE-8786-A84FC098ECEF}"/>
                                            </p:graphicEl>
                                          </p:spTgt>
                                        </p:tgtEl>
                                        <p:attrNameLst>
                                          <p:attrName>style.visibility</p:attrName>
                                        </p:attrNameLst>
                                      </p:cBhvr>
                                      <p:to>
                                        <p:strVal val="visible"/>
                                      </p:to>
                                    </p:set>
                                    <p:animEffect transition="in" filter="fade">
                                      <p:cBhvr>
                                        <p:cTn id="39" dur="1000"/>
                                        <p:tgtEl>
                                          <p:spTgt spid="4">
                                            <p:graphicEl>
                                              <a:dgm id="{4CCD7E86-40DF-42DE-8786-A84FC098ECE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normAutofit/>
          </a:bodyPr>
          <a:lstStyle/>
          <a:p>
            <a:r>
              <a:rPr lang="en-US" dirty="0" smtClean="0">
                <a:solidFill>
                  <a:schemeClr val="accent3">
                    <a:lumMod val="75000"/>
                  </a:schemeClr>
                </a:solidFill>
              </a:rPr>
              <a:t>Working with microcontroller </a:t>
            </a:r>
            <a:endParaRPr lang="en-US" dirty="0">
              <a:solidFill>
                <a:schemeClr val="accent3">
                  <a:lumMod val="75000"/>
                </a:schemeClr>
              </a:solidFill>
            </a:endParaRP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xmlns="" val="3024196115"/>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381000" y="2819400"/>
            <a:ext cx="530916"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1</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4" name="Rectangle 3"/>
          <p:cNvSpPr/>
          <p:nvPr/>
        </p:nvSpPr>
        <p:spPr>
          <a:xfrm>
            <a:off x="838200" y="4038600"/>
            <a:ext cx="530915"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2</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5" name="Rectangle 4"/>
          <p:cNvSpPr/>
          <p:nvPr/>
        </p:nvSpPr>
        <p:spPr>
          <a:xfrm>
            <a:off x="1371600" y="5257800"/>
            <a:ext cx="530916"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3</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custDataLst>
      <p:tags r:id="rId1"/>
    </p:custDataLst>
    <p:extLst>
      <p:ext uri="{BB962C8B-B14F-4D97-AF65-F5344CB8AC3E}">
        <p14:creationId xmlns:p14="http://schemas.microsoft.com/office/powerpoint/2010/main" xmlns="" val="3506741328"/>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graphicEl>
                                              <a:dgm id="{A1DFB4AD-03A0-413D-B15C-E88F2EB57A4D}"/>
                                            </p:graphicEl>
                                          </p:spTgt>
                                        </p:tgtEl>
                                        <p:attrNameLst>
                                          <p:attrName>style.visibility</p:attrName>
                                        </p:attrNameLst>
                                      </p:cBhvr>
                                      <p:to>
                                        <p:strVal val="visible"/>
                                      </p:to>
                                    </p:set>
                                    <p:animEffect transition="in" filter="barn(inVertical)">
                                      <p:cBhvr>
                                        <p:cTn id="7" dur="500"/>
                                        <p:tgtEl>
                                          <p:spTgt spid="8">
                                            <p:graphicEl>
                                              <a:dgm id="{A1DFB4AD-03A0-413D-B15C-E88F2EB57A4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graphicEl>
                                              <a:dgm id="{2E4F0E74-B9A8-4532-BB75-743EBC2D6706}"/>
                                            </p:graphicEl>
                                          </p:spTgt>
                                        </p:tgtEl>
                                        <p:attrNameLst>
                                          <p:attrName>style.visibility</p:attrName>
                                        </p:attrNameLst>
                                      </p:cBhvr>
                                      <p:to>
                                        <p:strVal val="visible"/>
                                      </p:to>
                                    </p:set>
                                    <p:animEffect transition="in" filter="barn(inVertical)">
                                      <p:cBhvr>
                                        <p:cTn id="12" dur="500"/>
                                        <p:tgtEl>
                                          <p:spTgt spid="8">
                                            <p:graphicEl>
                                              <a:dgm id="{2E4F0E74-B9A8-4532-BB75-743EBC2D6706}"/>
                                            </p:graphic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graphicEl>
                                              <a:dgm id="{FE61E444-C83E-47F4-9F3E-B2EF2E7A1B4C}"/>
                                            </p:graphicEl>
                                          </p:spTgt>
                                        </p:tgtEl>
                                        <p:attrNameLst>
                                          <p:attrName>style.visibility</p:attrName>
                                        </p:attrNameLst>
                                      </p:cBhvr>
                                      <p:to>
                                        <p:strVal val="visible"/>
                                      </p:to>
                                    </p:set>
                                    <p:animEffect transition="in" filter="barn(inVertical)">
                                      <p:cBhvr>
                                        <p:cTn id="18" dur="500"/>
                                        <p:tgtEl>
                                          <p:spTgt spid="8">
                                            <p:graphicEl>
                                              <a:dgm id="{FE61E444-C83E-47F4-9F3E-B2EF2E7A1B4C}"/>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8">
                                            <p:graphicEl>
                                              <a:dgm id="{FAF952D2-AE98-4A92-9BAF-693AF9ED1C9E}"/>
                                            </p:graphicEl>
                                          </p:spTgt>
                                        </p:tgtEl>
                                        <p:attrNameLst>
                                          <p:attrName>style.visibility</p:attrName>
                                        </p:attrNameLst>
                                      </p:cBhvr>
                                      <p:to>
                                        <p:strVal val="visible"/>
                                      </p:to>
                                    </p:set>
                                    <p:animEffect transition="in" filter="barn(inVertical)">
                                      <p:cBhvr>
                                        <p:cTn id="23" dur="500"/>
                                        <p:tgtEl>
                                          <p:spTgt spid="8">
                                            <p:graphicEl>
                                              <a:dgm id="{FAF952D2-AE98-4A92-9BAF-693AF9ED1C9E}"/>
                                            </p:graphic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8">
                                            <p:graphicEl>
                                              <a:dgm id="{5A0ED954-23D6-4408-8220-E76D550F96B0}"/>
                                            </p:graphicEl>
                                          </p:spTgt>
                                        </p:tgtEl>
                                        <p:attrNameLst>
                                          <p:attrName>style.visibility</p:attrName>
                                        </p:attrNameLst>
                                      </p:cBhvr>
                                      <p:to>
                                        <p:strVal val="visible"/>
                                      </p:to>
                                    </p:set>
                                    <p:animEffect transition="in" filter="barn(inVertical)">
                                      <p:cBhvr>
                                        <p:cTn id="29" dur="500"/>
                                        <p:tgtEl>
                                          <p:spTgt spid="8">
                                            <p:graphicEl>
                                              <a:dgm id="{5A0ED954-23D6-4408-8220-E76D550F96B0}"/>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
                                            <p:graphicEl>
                                              <a:dgm id="{B5008505-1941-44BC-9A07-A7C67D19FFDE}"/>
                                            </p:graphicEl>
                                          </p:spTgt>
                                        </p:tgtEl>
                                        <p:attrNameLst>
                                          <p:attrName>style.visibility</p:attrName>
                                        </p:attrNameLst>
                                      </p:cBhvr>
                                      <p:to>
                                        <p:strVal val="visible"/>
                                      </p:to>
                                    </p:set>
                                    <p:animEffect transition="in" filter="barn(inVertical)">
                                      <p:cBhvr>
                                        <p:cTn id="34" dur="500"/>
                                        <p:tgtEl>
                                          <p:spTgt spid="8">
                                            <p:graphicEl>
                                              <a:dgm id="{B5008505-1941-44BC-9A07-A7C67D19FFDE}"/>
                                            </p:graphic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8">
                                            <p:graphicEl>
                                              <a:dgm id="{F640B83A-D9AF-4FAF-9A70-E7888BBF1B16}"/>
                                            </p:graphicEl>
                                          </p:spTgt>
                                        </p:tgtEl>
                                        <p:attrNameLst>
                                          <p:attrName>style.visibility</p:attrName>
                                        </p:attrNameLst>
                                      </p:cBhvr>
                                      <p:to>
                                        <p:strVal val="visible"/>
                                      </p:to>
                                    </p:set>
                                    <p:animEffect transition="in" filter="barn(inVertical)">
                                      <p:cBhvr>
                                        <p:cTn id="40" dur="500"/>
                                        <p:tgtEl>
                                          <p:spTgt spid="8">
                                            <p:graphicEl>
                                              <a:dgm id="{F640B83A-D9AF-4FAF-9A70-E7888BBF1B1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1.3|1.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836</TotalTime>
  <Words>1416</Words>
  <Application>Microsoft Office PowerPoint</Application>
  <PresentationFormat>On-screen Show (4:3)</PresentationFormat>
  <Paragraphs>144</Paragraphs>
  <Slides>30</Slides>
  <Notes>4</Notes>
  <HiddenSlides>0</HiddenSlides>
  <MMClips>1</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Lecture-1 MICROCONTROLLER</vt:lpstr>
      <vt:lpstr>WHAT ARE MICROCONTROLLERS ?</vt:lpstr>
      <vt:lpstr>WHERE WE USE THEM…???</vt:lpstr>
      <vt:lpstr>Slide 4</vt:lpstr>
      <vt:lpstr>Slide 5</vt:lpstr>
      <vt:lpstr>Slide 6</vt:lpstr>
      <vt:lpstr>TYPES OF MICROCONTROLLER</vt:lpstr>
      <vt:lpstr>TYPES OF MICROCONTROLLER</vt:lpstr>
      <vt:lpstr>Working with microcontroller </vt:lpstr>
      <vt:lpstr>Slide 10</vt:lpstr>
      <vt:lpstr>CPU : </vt:lpstr>
      <vt:lpstr>RAM ( Random Access Memory) :</vt:lpstr>
      <vt:lpstr>ROM ( Read Only Memory) :</vt:lpstr>
      <vt:lpstr>Flash Memory :</vt:lpstr>
      <vt:lpstr>I/0 Ports :</vt:lpstr>
      <vt:lpstr>ADC :</vt:lpstr>
      <vt:lpstr>TIMERS :</vt:lpstr>
      <vt:lpstr>WATCHDOG :</vt:lpstr>
      <vt:lpstr>SOME COMMON MICROCONTROLLERS</vt:lpstr>
      <vt:lpstr>Slide 20</vt:lpstr>
      <vt:lpstr>Slide 21</vt:lpstr>
      <vt:lpstr>                   </vt:lpstr>
      <vt:lpstr>ATMEGA 16 MICROCONTROLLER</vt:lpstr>
      <vt:lpstr>PIN CONFIGURATION :</vt:lpstr>
      <vt:lpstr>Microcontroller – part and parcel of AI</vt:lpstr>
      <vt:lpstr>Part and parcel of robotic projects</vt:lpstr>
      <vt:lpstr>Uses in automobile engine control system </vt:lpstr>
      <vt:lpstr>Microcontrollers in medical devices</vt:lpstr>
      <vt:lpstr>Microcontrollers in power system</vt:lpstr>
      <vt:lpstr>      </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dc:title>
  <dc:creator>ABHIJIT</dc:creator>
  <cp:lastModifiedBy>dd</cp:lastModifiedBy>
  <cp:revision>102</cp:revision>
  <dcterms:created xsi:type="dcterms:W3CDTF">2008-10-10T17:28:24Z</dcterms:created>
  <dcterms:modified xsi:type="dcterms:W3CDTF">2018-06-28T07:50:54Z</dcterms:modified>
</cp:coreProperties>
</file>