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39F8-2E9E-4904-9227-7F3224E5492C}" type="datetimeFigureOut">
              <a:rPr lang="en-US" smtClean="0"/>
              <a:pPr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441575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Lecture- 7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Memory and I/O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output interfaces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13512"/>
            <a:ext cx="4038600" cy="38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The </a:t>
            </a:r>
            <a:r>
              <a:rPr lang="en-US" sz="2400" dirty="0" smtClean="0"/>
              <a:t>speed of microprocessor is </a:t>
            </a:r>
            <a:r>
              <a:rPr lang="en-US" sz="2400" dirty="0"/>
              <a:t>much larger than the </a:t>
            </a:r>
            <a:r>
              <a:rPr lang="en-US" sz="2400" dirty="0" smtClean="0"/>
              <a:t>speed of </a:t>
            </a:r>
            <a:r>
              <a:rPr lang="en-US" sz="2400" dirty="0"/>
              <a:t>output devices. </a:t>
            </a:r>
          </a:p>
          <a:p>
            <a:r>
              <a:rPr lang="en-US" sz="2400" dirty="0"/>
              <a:t>To synchronize their speed</a:t>
            </a:r>
          </a:p>
          <a:p>
            <a:pPr>
              <a:buNone/>
            </a:pPr>
            <a:r>
              <a:rPr lang="en-US" sz="2400" dirty="0" smtClean="0"/>
              <a:t>	a </a:t>
            </a:r>
            <a:r>
              <a:rPr lang="en-US" sz="2400" dirty="0"/>
              <a:t>latch is used. The latch</a:t>
            </a:r>
          </a:p>
          <a:p>
            <a:pPr>
              <a:buNone/>
            </a:pPr>
            <a:r>
              <a:rPr lang="en-US" sz="2400" dirty="0" smtClean="0"/>
              <a:t>	makes </a:t>
            </a:r>
            <a:r>
              <a:rPr lang="en-US" sz="2400" dirty="0"/>
              <a:t>a delay of the signal</a:t>
            </a:r>
          </a:p>
          <a:p>
            <a:pPr>
              <a:buNone/>
            </a:pPr>
            <a:r>
              <a:rPr lang="en-US" sz="2400" dirty="0" smtClean="0"/>
              <a:t>	generated </a:t>
            </a:r>
            <a:r>
              <a:rPr lang="en-US" sz="2400" dirty="0"/>
              <a:t>for the </a:t>
            </a:r>
            <a:r>
              <a:rPr lang="en-US" sz="2400" dirty="0" smtClean="0"/>
              <a:t>output devices.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FF0000"/>
                </a:solidFill>
              </a:rPr>
              <a:t>Handshaking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♪</a:t>
            </a:r>
            <a:r>
              <a:rPr lang="en-US" sz="2800" dirty="0">
                <a:latin typeface="Arial" charset="0"/>
                <a:cs typeface="Arial" charset="0"/>
              </a:rPr>
              <a:t>  </a:t>
            </a:r>
            <a:r>
              <a:rPr lang="en-US" sz="2400" b="1" dirty="0">
                <a:latin typeface="Arial" charset="0"/>
              </a:rPr>
              <a:t>Many I/O devices accept or release information at a much slower rate than the microprocessor. Another method of I/O control is called </a:t>
            </a:r>
            <a:r>
              <a:rPr lang="en-US" sz="2400" b="1" i="1" dirty="0">
                <a:latin typeface="Arial" charset="0"/>
              </a:rPr>
              <a:t>handshaking </a:t>
            </a:r>
            <a:r>
              <a:rPr lang="en-US" sz="2400" b="1" dirty="0">
                <a:latin typeface="Arial" charset="0"/>
              </a:rPr>
              <a:t>or </a:t>
            </a:r>
            <a:r>
              <a:rPr lang="en-US" sz="2400" b="1" i="1" dirty="0">
                <a:latin typeface="Arial" charset="0"/>
              </a:rPr>
              <a:t>polling, </a:t>
            </a:r>
            <a:r>
              <a:rPr lang="en-US" sz="2400" b="1" dirty="0">
                <a:latin typeface="Arial" charset="0"/>
              </a:rPr>
              <a:t>synchronizes the I/O devices with the microprocessor. </a:t>
            </a:r>
          </a:p>
          <a:p>
            <a:pPr>
              <a:buFontTx/>
              <a:buNone/>
            </a:pPr>
            <a:r>
              <a:rPr lang="en-US" sz="2400" b="1" dirty="0">
                <a:latin typeface="Arial" charset="0"/>
              </a:rPr>
              <a:t>	</a:t>
            </a:r>
          </a:p>
          <a:p>
            <a:pPr algn="just"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♪</a:t>
            </a:r>
            <a:r>
              <a:rPr lang="en-US" sz="2400" b="1" dirty="0">
                <a:latin typeface="Arial" charset="0"/>
              </a:rPr>
              <a:t> An example device that requires handshaking is a parallel printer that prints 100 characters per second (CPS). It is obvious that the microprocessor can definitely send more than 100 CPS to the printer, so a way to slow the microprocessor down to match speeds with the printer must be developed.</a:t>
            </a:r>
          </a:p>
          <a:p>
            <a:endParaRPr lang="en-US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u="sng">
                <a:solidFill>
                  <a:srgbClr val="FF0000"/>
                </a:solidFill>
              </a:rPr>
              <a:t>Isolated I/O and Memory‑Mapped I/O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algn="just"/>
            <a:r>
              <a:rPr lang="en-US" sz="2400" b="1">
                <a:latin typeface="Arial" charset="0"/>
              </a:rPr>
              <a:t>Isolated I/O:</a:t>
            </a:r>
            <a:r>
              <a:rPr lang="en-US" sz="2400">
                <a:latin typeface="Arial" charset="0"/>
              </a:rPr>
              <a:t> </a:t>
            </a:r>
          </a:p>
          <a:p>
            <a:pPr algn="just">
              <a:buFontTx/>
              <a:buNone/>
            </a:pPr>
            <a:r>
              <a:rPr lang="en-US" sz="2400" b="1">
                <a:latin typeface="Arial" charset="0"/>
              </a:rPr>
              <a:t>	The most common I/O transfer technique used in the Intel microprocessor‑based system is isolated I/O. The term isolated describes how the I/O locations are isolated from the memory system in a separate I/O address space. </a:t>
            </a:r>
          </a:p>
          <a:p>
            <a:pPr algn="just">
              <a:buFontTx/>
              <a:buNone/>
            </a:pPr>
            <a:endParaRPr lang="en-US" sz="2400" b="1">
              <a:latin typeface="Arial" charset="0"/>
            </a:endParaRPr>
          </a:p>
          <a:p>
            <a:pPr algn="just"/>
            <a:r>
              <a:rPr lang="en-US" sz="2400" b="1">
                <a:latin typeface="Arial" charset="0"/>
              </a:rPr>
              <a:t>Memory‑Mapped I/O:</a:t>
            </a:r>
            <a:r>
              <a:rPr lang="en-US" sz="2400" b="1" i="1">
                <a:latin typeface="Arial" charset="0"/>
              </a:rPr>
              <a:t> </a:t>
            </a:r>
          </a:p>
          <a:p>
            <a:pPr algn="just">
              <a:buFontTx/>
              <a:buNone/>
            </a:pPr>
            <a:r>
              <a:rPr lang="en-US" sz="2400" b="1">
                <a:latin typeface="Arial" charset="0"/>
              </a:rPr>
              <a:t>	A memory‑mapped I/O device is treated as a memory location in the memory map.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Unlike isolated I/O, memory‑mapped I/O does not use the IN, INS, OUT, or OUTS instructions. Instead, it uses any instruction that transfers data between the microprocessor and memory. </a:t>
            </a:r>
          </a:p>
          <a:p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Isolated I/O and memory mapped I/O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310640"/>
          <a:ext cx="7467600" cy="55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861646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Isolated I/O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Mapped I/O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2014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I/O locations are isolated from memory system in a separated I/O address space.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I/O locations are mapped within the memory.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05254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Memory can be expanded to its full size without using any of memory space for I/O devices.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memory can’t be expanded since a portion is used as I/O map.	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	</a:t>
                      </a:r>
                    </a:p>
                  </a:txBody>
                  <a:tcPr/>
                </a:tc>
              </a:tr>
              <a:tr h="838199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transfer between microprocessor and I/O requires IN, INS, OUT and OUTS instructions.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such instruction is required for transferring data.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861646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Expanded amount of memory.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amount of memory.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133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US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Lecture- 7 Memory and I/O Interface</vt:lpstr>
      <vt:lpstr>Basic output interfaces</vt:lpstr>
      <vt:lpstr>Handshaking</vt:lpstr>
      <vt:lpstr>Isolated I/O and Memory‑Mapped I/O</vt:lpstr>
      <vt:lpstr>Difference between Isolated I/O and memory mapped I/O</vt:lpstr>
      <vt:lpstr>Slide 6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Four Memory and I/O Interface</dc:title>
  <dc:creator>cse07</dc:creator>
  <cp:lastModifiedBy>lab</cp:lastModifiedBy>
  <cp:revision>15</cp:revision>
  <dcterms:created xsi:type="dcterms:W3CDTF">2013-06-11T06:52:01Z</dcterms:created>
  <dcterms:modified xsi:type="dcterms:W3CDTF">2016-08-07T07:57:35Z</dcterms:modified>
</cp:coreProperties>
</file>