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3429000"/>
            <a:ext cx="6399213" cy="12192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800600"/>
            <a:ext cx="6399213" cy="838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5013" y="533400"/>
            <a:ext cx="159861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413" y="533400"/>
            <a:ext cx="46482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4413" y="533400"/>
            <a:ext cx="639921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413" y="1905000"/>
            <a:ext cx="6399212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917F96B8-821A-49F8-BA73-EC61349AA80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A069BC2-863D-4522-A276-0AEB2943E9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0689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Report: Customer Retention Project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by:Nishank</a:t>
            </a:r>
            <a:r>
              <a:rPr lang="en-US" dirty="0" smtClean="0"/>
              <a:t> shah| </a:t>
            </a:r>
            <a:r>
              <a:rPr lang="en-US" dirty="0" err="1"/>
              <a:t>Fliprobo</a:t>
            </a:r>
            <a:r>
              <a:rPr lang="en-US" dirty="0"/>
              <a:t> Internship </a:t>
            </a:r>
            <a:r>
              <a:rPr lang="en-US" dirty="0" smtClean="0"/>
              <a:t>| </a:t>
            </a:r>
            <a:r>
              <a:rPr lang="en-US" dirty="0"/>
              <a:t>Batch 1823 – </a:t>
            </a:r>
            <a:r>
              <a:rPr lang="en-US" dirty="0" err="1"/>
              <a:t>Datatrained</a:t>
            </a:r>
            <a:r>
              <a:rPr lang="en-US" dirty="0"/>
              <a:t> |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VERIETY OF PRODUCTS OFFERED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310338" cy="364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ANALYSIS SHOWING THE DISTRIBUTION AND GEOGRAPHICAL CONCENTRATION OF THE CONSUMERS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5613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CHOICE OF DEVICE USED FOR ONLINE PURCHASE AND THE SOURCE OF INTERNET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5943600" cy="35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DELIVERY PERIOD- CHOICE OF THE ECOMMERCE WEBSITE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4413" y="2535007"/>
            <a:ext cx="6399212" cy="296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AGE OF RESPONDANTS WHO WERE USING THESE PLATFORMS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66651" y="1905000"/>
            <a:ext cx="5234736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OF THE OBSERVATIONS FROM THE DATA ANALYSIS ARE-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Amazon </a:t>
            </a:r>
            <a:r>
              <a:rPr lang="en-US" b="1" dirty="0"/>
              <a:t>and </a:t>
            </a:r>
            <a:r>
              <a:rPr lang="en-US" b="1" dirty="0" err="1"/>
              <a:t>flipkart</a:t>
            </a:r>
            <a:r>
              <a:rPr lang="en-US" b="1" dirty="0"/>
              <a:t> offer maximum </a:t>
            </a:r>
            <a:r>
              <a:rPr lang="en-US" b="1" dirty="0" err="1"/>
              <a:t>veriety</a:t>
            </a:r>
            <a:r>
              <a:rPr lang="en-US" b="1" dirty="0"/>
              <a:t> of products</a:t>
            </a:r>
            <a:endParaRPr lang="en-US" dirty="0"/>
          </a:p>
          <a:p>
            <a:pPr lvl="0"/>
            <a:r>
              <a:rPr lang="en-US" b="1" dirty="0"/>
              <a:t>Majority of the respondents are concentrated in Delhi</a:t>
            </a:r>
            <a:endParaRPr lang="en-US" dirty="0"/>
          </a:p>
          <a:p>
            <a:pPr lvl="0"/>
            <a:r>
              <a:rPr lang="en-US" b="1" dirty="0"/>
              <a:t>Smartphone is the most commonly used device for online shopping</a:t>
            </a:r>
            <a:endParaRPr lang="en-US" dirty="0"/>
          </a:p>
          <a:p>
            <a:pPr lvl="0"/>
            <a:r>
              <a:rPr lang="en-US" b="1" dirty="0"/>
              <a:t>Most people use mobile internet for shopping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Based on perceived trustworthiness Amazon is the website that people would recommend </a:t>
            </a:r>
            <a:endParaRPr lang="en-US" dirty="0"/>
          </a:p>
          <a:p>
            <a:pPr lvl="0"/>
            <a:r>
              <a:rPr lang="en-US" b="1" dirty="0"/>
              <a:t>Most people think that shopping online is more convenient that shopping offline</a:t>
            </a:r>
            <a:endParaRPr lang="en-US" dirty="0"/>
          </a:p>
          <a:p>
            <a:pPr lvl="0"/>
            <a:r>
              <a:rPr lang="en-US" b="1" dirty="0"/>
              <a:t>Most customers have been shopping for more than  years in </a:t>
            </a:r>
            <a:r>
              <a:rPr lang="en-US" b="1" dirty="0" err="1"/>
              <a:t>thi</a:t>
            </a:r>
            <a:r>
              <a:rPr lang="en-US" b="1" dirty="0"/>
              <a:t> study</a:t>
            </a:r>
            <a:endParaRPr lang="en-US" dirty="0"/>
          </a:p>
          <a:p>
            <a:pPr lvl="0"/>
            <a:r>
              <a:rPr lang="en-US" b="1" dirty="0"/>
              <a:t>Search engine marketing is the most common type of marketing channel used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59484" y="1905000"/>
            <a:ext cx="504907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12278" y="1905000"/>
            <a:ext cx="5343481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I have experimented with just one hypothesis that I formed and used chi-square test as a method of inferential statistics</a:t>
            </a:r>
            <a:endParaRPr lang="en-US" dirty="0"/>
          </a:p>
          <a:p>
            <a:r>
              <a:rPr lang="en-US" b="1" dirty="0"/>
              <a:t>Ultimately the result suggested not to reject the null hypothesis showing no major relationship between the age of consumer and the company he recommend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 Statement: -Analysis of Retail factors for customer activation and retention: A case study from Indian e-commerce customers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Indian e-retail market is rising exponentially, as is competitiveness among marketers. The performance of the online retail store depends on the amount of customers it draws and the same becomes a determining factor for the strategic edge. </a:t>
            </a:r>
            <a:endParaRPr lang="en-IN" dirty="0" smtClean="0"/>
          </a:p>
          <a:p>
            <a:r>
              <a:rPr lang="en-IN" dirty="0" smtClean="0"/>
              <a:t>Excluding </a:t>
            </a:r>
            <a:r>
              <a:rPr lang="en-IN" dirty="0"/>
              <a:t>robust and sustained visitor traffic from multiple sources, it would be almost difficult for a digital retail store to be successful. However, it is necessary to ascertain that the traffic is of good quality, consisting of users who are involved in the online transaction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 smtClean="0"/>
              <a:t>IMPORTING </a:t>
            </a:r>
            <a:r>
              <a:rPr lang="en-IN" b="1" dirty="0"/>
              <a:t>IMPORTANT LIBRARIES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r>
              <a:rPr lang="en-US" dirty="0"/>
              <a:t>. Also imported warnings to ignore the warnings. There are 2 features ‘subject’ and ‘message’ and a label having values 0 and 1. Here 0 indicates not-spam (also called ‘ham’) and 1 indicates ‘spam’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sz="2200" b="1" dirty="0"/>
              <a:t>The graph below shows the </a:t>
            </a:r>
            <a:r>
              <a:rPr lang="en-US" sz="2200" b="1" dirty="0" err="1"/>
              <a:t>datatypes</a:t>
            </a:r>
            <a:r>
              <a:rPr lang="en-US" sz="2200" b="1" dirty="0"/>
              <a:t> . It can be observed that there are a large number of columns which are mostly categorical, interval scale or rating scale.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357562"/>
            <a:ext cx="57594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0034" y="1785926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+mj-ea"/>
                <a:cs typeface="+mj-cs"/>
              </a:rPr>
              <a:t>The graph below shows the </a:t>
            </a:r>
            <a:r>
              <a:rPr lang="en-US" b="1" dirty="0" err="1">
                <a:solidFill>
                  <a:prstClr val="black"/>
                </a:solidFill>
                <a:ea typeface="+mj-ea"/>
                <a:cs typeface="+mj-cs"/>
              </a:rPr>
              <a:t>datatypes</a:t>
            </a:r>
            <a:r>
              <a:rPr lang="en-US" b="1" dirty="0">
                <a:solidFill>
                  <a:prstClr val="black"/>
                </a:solidFill>
                <a:ea typeface="+mj-ea"/>
                <a:cs typeface="+mj-cs"/>
              </a:rPr>
              <a:t> . It can be observed that there are a large number of columns which are mostly categorical, interval scale or rating scale.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VALUES</a:t>
            </a:r>
            <a:endParaRPr lang="en-US" dirty="0"/>
          </a:p>
          <a:p>
            <a:r>
              <a:rPr lang="en-US" b="1" dirty="0"/>
              <a:t>A </a:t>
            </a:r>
            <a:r>
              <a:rPr lang="en-US" b="1" dirty="0" err="1"/>
              <a:t>heatmap</a:t>
            </a:r>
            <a:r>
              <a:rPr lang="en-US" b="1" dirty="0"/>
              <a:t> shows that there are no null values in the dataset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5064760" cy="33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 have started by analyzing and plotting the most common features which are considered by the consumers in order to make purchase decisions or decisions related to the choice of e-commerce platform.</a:t>
            </a:r>
            <a:endParaRPr lang="en-US" dirty="0"/>
          </a:p>
          <a:p>
            <a:r>
              <a:rPr lang="en-US" b="1" dirty="0"/>
              <a:t>This is based on the literature review and study of articles as part of my secondary research</a:t>
            </a:r>
            <a:endParaRPr lang="en-US" dirty="0"/>
          </a:p>
          <a:p>
            <a:r>
              <a:rPr lang="en-US" b="1" dirty="0"/>
              <a:t>I have summarized the results at the end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EASE OF USE OF WEBSITE AND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4413" y="2444110"/>
            <a:ext cx="6399212" cy="31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PRIVACY OF INFROMATION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5943600" cy="372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cking clock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</Template>
  <TotalTime>10</TotalTime>
  <Words>447</Words>
  <Application>Microsoft Office PowerPoint</Application>
  <PresentationFormat>On-screen Show (4:3)</PresentationFormat>
  <Paragraphs>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Ticking clock design template</vt:lpstr>
      <vt:lpstr>Project Report: Customer Retention Project  by:Nishank shah| Fliprobo Internship | Batch 1823 – Datatrained | </vt:lpstr>
      <vt:lpstr>PowerPoint Presentation</vt:lpstr>
      <vt:lpstr>INTRODUCTION</vt:lpstr>
      <vt:lpstr>  IMPORTING IMPORTANT LIBRARIES </vt:lpstr>
      <vt:lpstr>DATA ANALYSIS The graph below shows the datatypes . It can be observed that there are a large number of columns which are mostly categorical, interval scale or rating scale.  </vt:lpstr>
      <vt:lpstr>PowerPoint Presentation</vt:lpstr>
      <vt:lpstr>PowerPoint Presentation</vt:lpstr>
      <vt:lpstr>  EASE OF USE OF WEBSITE AND INTERFACE</vt:lpstr>
      <vt:lpstr>PRIVACY OF INFROMATION </vt:lpstr>
      <vt:lpstr>VERIETY OF PRODUCTS OFFERED </vt:lpstr>
      <vt:lpstr>  ANALYSIS SHOWING THE DISTRIBUTION AND GEOGRAPHICAL CONCENTRATION OF THE CONSUMERS </vt:lpstr>
      <vt:lpstr>CHOICE OF DEVICE USED FOR ONLINE PURCHASE AND THE SOURCE OF INTERNET </vt:lpstr>
      <vt:lpstr>DELIVERY PERIOD- CHOICE OF THE ECOMMERCE WEBSITE </vt:lpstr>
      <vt:lpstr>AVERAGE AGE OF RESPONDANTS WHO WERE USING THESE PLATFORMS </vt:lpstr>
      <vt:lpstr>SOME OF THE OBSERVATIONS FROM THE DATA ANALYSIS ARE- </vt:lpstr>
      <vt:lpstr>Continued..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Customer Retention Project  by: Kartik| Fliprobo Internship 10| Batch 1823 – Datatrained | </dc:title>
  <dc:creator>KARTIK BALAN</dc:creator>
  <cp:lastModifiedBy>admin</cp:lastModifiedBy>
  <cp:revision>2</cp:revision>
  <dcterms:created xsi:type="dcterms:W3CDTF">2021-03-12T17:56:33Z</dcterms:created>
  <dcterms:modified xsi:type="dcterms:W3CDTF">2021-05-24T15:33:51Z</dcterms:modified>
</cp:coreProperties>
</file>