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notesMasterIdLst>
    <p:notesMasterId r:id="rId49"/>
  </p:notesMasterIdLst>
  <p:sldSz cx="9753600" cy="7315200"/>
  <p:notesSz cx="7315200" cy="9753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4.xml"/>
		</Relationships>
</file>

<file path=ppt/notesSlides/_rels/notesSlide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5.xml"/>
		</Relationships>
</file>

<file path=ppt/notesSlides/_rels/notesSlide4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6.xml"/>
		</Relationships>
</file>

<file path=ppt/notesSlides/_rels/notesSlide4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7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2024-08-06T00:22:36Z</dcterms:created>
  <dcterms:modified xsi:type="dcterms:W3CDTF">2024-08-06T00:22:36Z</dcterms:modified>
</cp:coreProperties>
</file>