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753600" cy="7315200"/>
  <p:notesSz cx="7315200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9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99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Custom</PresentationFormat>
  <Paragraphs>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acer</cp:lastModifiedBy>
  <cp:revision>2</cp:revision>
  <dcterms:created xsi:type="dcterms:W3CDTF">2024-08-06T00:30:40Z</dcterms:created>
  <dcterms:modified xsi:type="dcterms:W3CDTF">2024-08-06T00:31:42Z</dcterms:modified>
</cp:coreProperties>
</file>