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753600" cy="7315200"/>
  <p:notesSz cx="7315200" cy="97536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2024-08-06T00:40:31Z</dcterms:created>
  <dcterms:modified xsi:type="dcterms:W3CDTF">2024-08-06T00:40:31Z</dcterms:modified>
</cp:coreProperties>
</file>