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9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51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On-screen Show (4:3)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acer</cp:lastModifiedBy>
  <cp:revision>2</cp:revision>
  <dcterms:created xsi:type="dcterms:W3CDTF">2024-04-08T14:37:06Z</dcterms:created>
  <dcterms:modified xsi:type="dcterms:W3CDTF">2024-04-08T14:38:38Z</dcterms:modified>
</cp:coreProperties>
</file>