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6" r:id="rId9"/>
    <p:sldId id="267" r:id="rId10"/>
    <p:sldId id="268" r:id="rId11"/>
    <p:sldId id="269" r:id="rId12"/>
  </p:sldIdLst>
  <p:sldSz cx="14630400" cy="14630400"/>
  <p:notesSz cx="146304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36" d="100"/>
          <a:sy n="36" d="100"/>
        </p:scale>
        <p:origin x="1548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6931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</Words>
  <Application>Microsoft Office PowerPoint</Application>
  <PresentationFormat>Custom</PresentationFormat>
  <Paragraphs>11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keywords>riskri</cp:keywords>
  <cp:lastModifiedBy>acer</cp:lastModifiedBy>
  <cp:revision>3</cp:revision>
  <dcterms:created xsi:type="dcterms:W3CDTF">2024-04-09T09:29:23Z</dcterms:created>
  <dcterms:modified xsi:type="dcterms:W3CDTF">2024-04-09T09:32:42Z</dcterms:modified>
</cp:coreProperties>
</file>