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F6B13-F1F6-455B-90B5-A0F4082251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DCB6C1-CD4D-453F-B6D9-F9806F2C7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DD7113-5B5A-4551-AE4B-3C8E3EE51DEE}"/>
              </a:ext>
            </a:extLst>
          </p:cNvPr>
          <p:cNvSpPr>
            <a:spLocks noGrp="1"/>
          </p:cNvSpPr>
          <p:nvPr>
            <p:ph type="dt" sz="half" idx="10"/>
          </p:nvPr>
        </p:nvSpPr>
        <p:spPr/>
        <p:txBody>
          <a:bodyPr/>
          <a:lstStyle/>
          <a:p>
            <a:fld id="{E804079F-F852-4326-A303-FA664C236003}" type="datetimeFigureOut">
              <a:rPr lang="en-US" smtClean="0"/>
              <a:t>4/24/2024</a:t>
            </a:fld>
            <a:endParaRPr lang="en-US"/>
          </a:p>
        </p:txBody>
      </p:sp>
      <p:sp>
        <p:nvSpPr>
          <p:cNvPr id="5" name="Footer Placeholder 4">
            <a:extLst>
              <a:ext uri="{FF2B5EF4-FFF2-40B4-BE49-F238E27FC236}">
                <a16:creationId xmlns:a16="http://schemas.microsoft.com/office/drawing/2014/main" id="{750CCF56-EB4D-473E-B2FC-B0D53C6BE9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35F5D1-EAFB-47C1-80F0-D43A7D42CA25}"/>
              </a:ext>
            </a:extLst>
          </p:cNvPr>
          <p:cNvSpPr>
            <a:spLocks noGrp="1"/>
          </p:cNvSpPr>
          <p:nvPr>
            <p:ph type="sldNum" sz="quarter" idx="12"/>
          </p:nvPr>
        </p:nvSpPr>
        <p:spPr/>
        <p:txBody>
          <a:bodyPr/>
          <a:lstStyle/>
          <a:p>
            <a:fld id="{8BFDCFB2-1C34-49D5-A304-C10E0AEF3487}" type="slidenum">
              <a:rPr lang="en-US" smtClean="0"/>
              <a:t>‹#›</a:t>
            </a:fld>
            <a:endParaRPr lang="en-US"/>
          </a:p>
        </p:txBody>
      </p:sp>
    </p:spTree>
    <p:extLst>
      <p:ext uri="{BB962C8B-B14F-4D97-AF65-F5344CB8AC3E}">
        <p14:creationId xmlns:p14="http://schemas.microsoft.com/office/powerpoint/2010/main" val="185284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E0897-890B-4377-B15B-DF8B114A1D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C4BA2A-6B80-4DC0-9A46-6109DFB92A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7929F-1833-4FB1-97AF-4324F5C967B5}"/>
              </a:ext>
            </a:extLst>
          </p:cNvPr>
          <p:cNvSpPr>
            <a:spLocks noGrp="1"/>
          </p:cNvSpPr>
          <p:nvPr>
            <p:ph type="dt" sz="half" idx="10"/>
          </p:nvPr>
        </p:nvSpPr>
        <p:spPr/>
        <p:txBody>
          <a:bodyPr/>
          <a:lstStyle/>
          <a:p>
            <a:fld id="{E804079F-F852-4326-A303-FA664C236003}" type="datetimeFigureOut">
              <a:rPr lang="en-US" smtClean="0"/>
              <a:t>4/24/2024</a:t>
            </a:fld>
            <a:endParaRPr lang="en-US"/>
          </a:p>
        </p:txBody>
      </p:sp>
      <p:sp>
        <p:nvSpPr>
          <p:cNvPr id="5" name="Footer Placeholder 4">
            <a:extLst>
              <a:ext uri="{FF2B5EF4-FFF2-40B4-BE49-F238E27FC236}">
                <a16:creationId xmlns:a16="http://schemas.microsoft.com/office/drawing/2014/main" id="{5D4D861B-813F-4893-B4E0-CF412C12C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F01B4A-BC51-4170-8D90-9680BF9D56B0}"/>
              </a:ext>
            </a:extLst>
          </p:cNvPr>
          <p:cNvSpPr>
            <a:spLocks noGrp="1"/>
          </p:cNvSpPr>
          <p:nvPr>
            <p:ph type="sldNum" sz="quarter" idx="12"/>
          </p:nvPr>
        </p:nvSpPr>
        <p:spPr/>
        <p:txBody>
          <a:bodyPr/>
          <a:lstStyle/>
          <a:p>
            <a:fld id="{8BFDCFB2-1C34-49D5-A304-C10E0AEF3487}" type="slidenum">
              <a:rPr lang="en-US" smtClean="0"/>
              <a:t>‹#›</a:t>
            </a:fld>
            <a:endParaRPr lang="en-US"/>
          </a:p>
        </p:txBody>
      </p:sp>
    </p:spTree>
    <p:extLst>
      <p:ext uri="{BB962C8B-B14F-4D97-AF65-F5344CB8AC3E}">
        <p14:creationId xmlns:p14="http://schemas.microsoft.com/office/powerpoint/2010/main" val="1327774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8BDDE7-DCA2-4081-9B68-6517E441FE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89E7AA-0093-433F-8471-DBAF8A2A73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4F2F9-61D0-4C99-8551-834A2C99EFDB}"/>
              </a:ext>
            </a:extLst>
          </p:cNvPr>
          <p:cNvSpPr>
            <a:spLocks noGrp="1"/>
          </p:cNvSpPr>
          <p:nvPr>
            <p:ph type="dt" sz="half" idx="10"/>
          </p:nvPr>
        </p:nvSpPr>
        <p:spPr/>
        <p:txBody>
          <a:bodyPr/>
          <a:lstStyle/>
          <a:p>
            <a:fld id="{E804079F-F852-4326-A303-FA664C236003}" type="datetimeFigureOut">
              <a:rPr lang="en-US" smtClean="0"/>
              <a:t>4/24/2024</a:t>
            </a:fld>
            <a:endParaRPr lang="en-US"/>
          </a:p>
        </p:txBody>
      </p:sp>
      <p:sp>
        <p:nvSpPr>
          <p:cNvPr id="5" name="Footer Placeholder 4">
            <a:extLst>
              <a:ext uri="{FF2B5EF4-FFF2-40B4-BE49-F238E27FC236}">
                <a16:creationId xmlns:a16="http://schemas.microsoft.com/office/drawing/2014/main" id="{687BF4E4-8FA1-4BF9-8786-F2E770E7E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F25854-A770-4435-9557-363A145D02CD}"/>
              </a:ext>
            </a:extLst>
          </p:cNvPr>
          <p:cNvSpPr>
            <a:spLocks noGrp="1"/>
          </p:cNvSpPr>
          <p:nvPr>
            <p:ph type="sldNum" sz="quarter" idx="12"/>
          </p:nvPr>
        </p:nvSpPr>
        <p:spPr/>
        <p:txBody>
          <a:bodyPr/>
          <a:lstStyle/>
          <a:p>
            <a:fld id="{8BFDCFB2-1C34-49D5-A304-C10E0AEF3487}" type="slidenum">
              <a:rPr lang="en-US" smtClean="0"/>
              <a:t>‹#›</a:t>
            </a:fld>
            <a:endParaRPr lang="en-US"/>
          </a:p>
        </p:txBody>
      </p:sp>
    </p:spTree>
    <p:extLst>
      <p:ext uri="{BB962C8B-B14F-4D97-AF65-F5344CB8AC3E}">
        <p14:creationId xmlns:p14="http://schemas.microsoft.com/office/powerpoint/2010/main" val="3501390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24A7-DB6E-45B4-A09B-BCD5D7E285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9ADEF8-3208-42F3-8B12-5F84BD8042E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68BB35-BA7D-4C30-988F-EB2C691A9CD7}"/>
              </a:ext>
            </a:extLst>
          </p:cNvPr>
          <p:cNvSpPr>
            <a:spLocks noGrp="1"/>
          </p:cNvSpPr>
          <p:nvPr>
            <p:ph type="dt" sz="half" idx="10"/>
          </p:nvPr>
        </p:nvSpPr>
        <p:spPr/>
        <p:txBody>
          <a:bodyPr/>
          <a:lstStyle/>
          <a:p>
            <a:fld id="{E804079F-F852-4326-A303-FA664C236003}" type="datetimeFigureOut">
              <a:rPr lang="en-US" smtClean="0"/>
              <a:t>4/24/2024</a:t>
            </a:fld>
            <a:endParaRPr lang="en-US"/>
          </a:p>
        </p:txBody>
      </p:sp>
      <p:sp>
        <p:nvSpPr>
          <p:cNvPr id="5" name="Footer Placeholder 4">
            <a:extLst>
              <a:ext uri="{FF2B5EF4-FFF2-40B4-BE49-F238E27FC236}">
                <a16:creationId xmlns:a16="http://schemas.microsoft.com/office/drawing/2014/main" id="{7DB5C391-D336-4D35-AAF4-1139FF1AF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8E88D-6642-4156-BC05-267D9F3104B1}"/>
              </a:ext>
            </a:extLst>
          </p:cNvPr>
          <p:cNvSpPr>
            <a:spLocks noGrp="1"/>
          </p:cNvSpPr>
          <p:nvPr>
            <p:ph type="sldNum" sz="quarter" idx="12"/>
          </p:nvPr>
        </p:nvSpPr>
        <p:spPr/>
        <p:txBody>
          <a:bodyPr/>
          <a:lstStyle/>
          <a:p>
            <a:fld id="{8BFDCFB2-1C34-49D5-A304-C10E0AEF3487}" type="slidenum">
              <a:rPr lang="en-US" smtClean="0"/>
              <a:t>‹#›</a:t>
            </a:fld>
            <a:endParaRPr lang="en-US"/>
          </a:p>
        </p:txBody>
      </p:sp>
    </p:spTree>
    <p:extLst>
      <p:ext uri="{BB962C8B-B14F-4D97-AF65-F5344CB8AC3E}">
        <p14:creationId xmlns:p14="http://schemas.microsoft.com/office/powerpoint/2010/main" val="121427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D4D8-C595-4E16-B2E2-8E2C36F754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34A1AA-991E-46B0-92CA-1A4450DB8E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9415513-A60D-49F6-B38B-938B18B61FA8}"/>
              </a:ext>
            </a:extLst>
          </p:cNvPr>
          <p:cNvSpPr>
            <a:spLocks noGrp="1"/>
          </p:cNvSpPr>
          <p:nvPr>
            <p:ph type="dt" sz="half" idx="10"/>
          </p:nvPr>
        </p:nvSpPr>
        <p:spPr/>
        <p:txBody>
          <a:bodyPr/>
          <a:lstStyle/>
          <a:p>
            <a:fld id="{E804079F-F852-4326-A303-FA664C236003}" type="datetimeFigureOut">
              <a:rPr lang="en-US" smtClean="0"/>
              <a:t>4/24/2024</a:t>
            </a:fld>
            <a:endParaRPr lang="en-US"/>
          </a:p>
        </p:txBody>
      </p:sp>
      <p:sp>
        <p:nvSpPr>
          <p:cNvPr id="5" name="Footer Placeholder 4">
            <a:extLst>
              <a:ext uri="{FF2B5EF4-FFF2-40B4-BE49-F238E27FC236}">
                <a16:creationId xmlns:a16="http://schemas.microsoft.com/office/drawing/2014/main" id="{97FB6DF0-5148-486B-874E-FBD0A1104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97E0FD-ED88-4052-A084-18AB1190828A}"/>
              </a:ext>
            </a:extLst>
          </p:cNvPr>
          <p:cNvSpPr>
            <a:spLocks noGrp="1"/>
          </p:cNvSpPr>
          <p:nvPr>
            <p:ph type="sldNum" sz="quarter" idx="12"/>
          </p:nvPr>
        </p:nvSpPr>
        <p:spPr/>
        <p:txBody>
          <a:bodyPr/>
          <a:lstStyle/>
          <a:p>
            <a:fld id="{8BFDCFB2-1C34-49D5-A304-C10E0AEF3487}" type="slidenum">
              <a:rPr lang="en-US" smtClean="0"/>
              <a:t>‹#›</a:t>
            </a:fld>
            <a:endParaRPr lang="en-US"/>
          </a:p>
        </p:txBody>
      </p:sp>
    </p:spTree>
    <p:extLst>
      <p:ext uri="{BB962C8B-B14F-4D97-AF65-F5344CB8AC3E}">
        <p14:creationId xmlns:p14="http://schemas.microsoft.com/office/powerpoint/2010/main" val="351325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068A-4F85-48A1-8431-4EC4D44929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67F0AB-33EA-41B0-B2CF-C7BF0737AE7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293D38-C2E2-4924-8BF6-C7B853BD277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25941-0732-49B4-BBD6-149BE84CB4C9}"/>
              </a:ext>
            </a:extLst>
          </p:cNvPr>
          <p:cNvSpPr>
            <a:spLocks noGrp="1"/>
          </p:cNvSpPr>
          <p:nvPr>
            <p:ph type="dt" sz="half" idx="10"/>
          </p:nvPr>
        </p:nvSpPr>
        <p:spPr/>
        <p:txBody>
          <a:bodyPr/>
          <a:lstStyle/>
          <a:p>
            <a:fld id="{E804079F-F852-4326-A303-FA664C236003}" type="datetimeFigureOut">
              <a:rPr lang="en-US" smtClean="0"/>
              <a:t>4/24/2024</a:t>
            </a:fld>
            <a:endParaRPr lang="en-US"/>
          </a:p>
        </p:txBody>
      </p:sp>
      <p:sp>
        <p:nvSpPr>
          <p:cNvPr id="6" name="Footer Placeholder 5">
            <a:extLst>
              <a:ext uri="{FF2B5EF4-FFF2-40B4-BE49-F238E27FC236}">
                <a16:creationId xmlns:a16="http://schemas.microsoft.com/office/drawing/2014/main" id="{0B6E690A-4E2D-4283-9695-7322D6607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6260F9-9854-4A99-B7A9-D0C9CB7516AC}"/>
              </a:ext>
            </a:extLst>
          </p:cNvPr>
          <p:cNvSpPr>
            <a:spLocks noGrp="1"/>
          </p:cNvSpPr>
          <p:nvPr>
            <p:ph type="sldNum" sz="quarter" idx="12"/>
          </p:nvPr>
        </p:nvSpPr>
        <p:spPr/>
        <p:txBody>
          <a:bodyPr/>
          <a:lstStyle/>
          <a:p>
            <a:fld id="{8BFDCFB2-1C34-49D5-A304-C10E0AEF3487}" type="slidenum">
              <a:rPr lang="en-US" smtClean="0"/>
              <a:t>‹#›</a:t>
            </a:fld>
            <a:endParaRPr lang="en-US"/>
          </a:p>
        </p:txBody>
      </p:sp>
    </p:spTree>
    <p:extLst>
      <p:ext uri="{BB962C8B-B14F-4D97-AF65-F5344CB8AC3E}">
        <p14:creationId xmlns:p14="http://schemas.microsoft.com/office/powerpoint/2010/main" val="98161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CA428-D275-4175-9006-D5142781F2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47C1F0-B661-4AA0-A527-083AF5DAC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955B2FC-F3D9-4791-BDEB-8095DC1882D9}"/>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9B5CAA-7C61-4039-9854-2CD7D76257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80FC20-CDF6-4353-9709-10F752F00A5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34F25B-4D4F-4EDA-A26A-57E210E70580}"/>
              </a:ext>
            </a:extLst>
          </p:cNvPr>
          <p:cNvSpPr>
            <a:spLocks noGrp="1"/>
          </p:cNvSpPr>
          <p:nvPr>
            <p:ph type="dt" sz="half" idx="10"/>
          </p:nvPr>
        </p:nvSpPr>
        <p:spPr/>
        <p:txBody>
          <a:bodyPr/>
          <a:lstStyle/>
          <a:p>
            <a:fld id="{E804079F-F852-4326-A303-FA664C236003}" type="datetimeFigureOut">
              <a:rPr lang="en-US" smtClean="0"/>
              <a:t>4/24/2024</a:t>
            </a:fld>
            <a:endParaRPr lang="en-US"/>
          </a:p>
        </p:txBody>
      </p:sp>
      <p:sp>
        <p:nvSpPr>
          <p:cNvPr id="8" name="Footer Placeholder 7">
            <a:extLst>
              <a:ext uri="{FF2B5EF4-FFF2-40B4-BE49-F238E27FC236}">
                <a16:creationId xmlns:a16="http://schemas.microsoft.com/office/drawing/2014/main" id="{C649493C-60B2-4986-8C21-03A291C4AF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B0C2AD-4B29-4983-ABE0-48D6E5781B80}"/>
              </a:ext>
            </a:extLst>
          </p:cNvPr>
          <p:cNvSpPr>
            <a:spLocks noGrp="1"/>
          </p:cNvSpPr>
          <p:nvPr>
            <p:ph type="sldNum" sz="quarter" idx="12"/>
          </p:nvPr>
        </p:nvSpPr>
        <p:spPr/>
        <p:txBody>
          <a:bodyPr/>
          <a:lstStyle/>
          <a:p>
            <a:fld id="{8BFDCFB2-1C34-49D5-A304-C10E0AEF3487}" type="slidenum">
              <a:rPr lang="en-US" smtClean="0"/>
              <a:t>‹#›</a:t>
            </a:fld>
            <a:endParaRPr lang="en-US"/>
          </a:p>
        </p:txBody>
      </p:sp>
    </p:spTree>
    <p:extLst>
      <p:ext uri="{BB962C8B-B14F-4D97-AF65-F5344CB8AC3E}">
        <p14:creationId xmlns:p14="http://schemas.microsoft.com/office/powerpoint/2010/main" val="2478613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92E5-34C4-478D-AEE9-1EA053AE90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3F4872-2FE0-42F7-841E-0F22ED1887EB}"/>
              </a:ext>
            </a:extLst>
          </p:cNvPr>
          <p:cNvSpPr>
            <a:spLocks noGrp="1"/>
          </p:cNvSpPr>
          <p:nvPr>
            <p:ph type="dt" sz="half" idx="10"/>
          </p:nvPr>
        </p:nvSpPr>
        <p:spPr/>
        <p:txBody>
          <a:bodyPr/>
          <a:lstStyle/>
          <a:p>
            <a:fld id="{E804079F-F852-4326-A303-FA664C236003}" type="datetimeFigureOut">
              <a:rPr lang="en-US" smtClean="0"/>
              <a:t>4/24/2024</a:t>
            </a:fld>
            <a:endParaRPr lang="en-US"/>
          </a:p>
        </p:txBody>
      </p:sp>
      <p:sp>
        <p:nvSpPr>
          <p:cNvPr id="4" name="Footer Placeholder 3">
            <a:extLst>
              <a:ext uri="{FF2B5EF4-FFF2-40B4-BE49-F238E27FC236}">
                <a16:creationId xmlns:a16="http://schemas.microsoft.com/office/drawing/2014/main" id="{91C40F66-C340-42F3-8980-69478C01C8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6E7959-A920-494A-8D44-7A6839A0D3EA}"/>
              </a:ext>
            </a:extLst>
          </p:cNvPr>
          <p:cNvSpPr>
            <a:spLocks noGrp="1"/>
          </p:cNvSpPr>
          <p:nvPr>
            <p:ph type="sldNum" sz="quarter" idx="12"/>
          </p:nvPr>
        </p:nvSpPr>
        <p:spPr/>
        <p:txBody>
          <a:bodyPr/>
          <a:lstStyle/>
          <a:p>
            <a:fld id="{8BFDCFB2-1C34-49D5-A304-C10E0AEF3487}" type="slidenum">
              <a:rPr lang="en-US" smtClean="0"/>
              <a:t>‹#›</a:t>
            </a:fld>
            <a:endParaRPr lang="en-US"/>
          </a:p>
        </p:txBody>
      </p:sp>
    </p:spTree>
    <p:extLst>
      <p:ext uri="{BB962C8B-B14F-4D97-AF65-F5344CB8AC3E}">
        <p14:creationId xmlns:p14="http://schemas.microsoft.com/office/powerpoint/2010/main" val="1216632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7A28ED-3E09-4C16-912A-4F571454FF12}"/>
              </a:ext>
            </a:extLst>
          </p:cNvPr>
          <p:cNvSpPr>
            <a:spLocks noGrp="1"/>
          </p:cNvSpPr>
          <p:nvPr>
            <p:ph type="dt" sz="half" idx="10"/>
          </p:nvPr>
        </p:nvSpPr>
        <p:spPr/>
        <p:txBody>
          <a:bodyPr/>
          <a:lstStyle/>
          <a:p>
            <a:fld id="{E804079F-F852-4326-A303-FA664C236003}" type="datetimeFigureOut">
              <a:rPr lang="en-US" smtClean="0"/>
              <a:t>4/24/2024</a:t>
            </a:fld>
            <a:endParaRPr lang="en-US"/>
          </a:p>
        </p:txBody>
      </p:sp>
      <p:sp>
        <p:nvSpPr>
          <p:cNvPr id="3" name="Footer Placeholder 2">
            <a:extLst>
              <a:ext uri="{FF2B5EF4-FFF2-40B4-BE49-F238E27FC236}">
                <a16:creationId xmlns:a16="http://schemas.microsoft.com/office/drawing/2014/main" id="{2BDC2156-0385-4586-A816-51DF056C4BD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D31C557-CDF6-42A7-8A2D-AB17D2D6A4F8}"/>
              </a:ext>
            </a:extLst>
          </p:cNvPr>
          <p:cNvSpPr>
            <a:spLocks noGrp="1"/>
          </p:cNvSpPr>
          <p:nvPr>
            <p:ph type="sldNum" sz="quarter" idx="12"/>
          </p:nvPr>
        </p:nvSpPr>
        <p:spPr/>
        <p:txBody>
          <a:bodyPr/>
          <a:lstStyle/>
          <a:p>
            <a:fld id="{8BFDCFB2-1C34-49D5-A304-C10E0AEF3487}" type="slidenum">
              <a:rPr lang="en-US" smtClean="0"/>
              <a:t>‹#›</a:t>
            </a:fld>
            <a:endParaRPr lang="en-US"/>
          </a:p>
        </p:txBody>
      </p:sp>
    </p:spTree>
    <p:extLst>
      <p:ext uri="{BB962C8B-B14F-4D97-AF65-F5344CB8AC3E}">
        <p14:creationId xmlns:p14="http://schemas.microsoft.com/office/powerpoint/2010/main" val="3693614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D3462-1CD4-46C7-BEBA-4A4959F14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05C4B2-736C-42D2-8FCE-2BFECD551E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F7B494-DD7C-4D89-9B40-FB65A1789D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2372FF-1BC2-4EB9-826A-A884369B51BF}"/>
              </a:ext>
            </a:extLst>
          </p:cNvPr>
          <p:cNvSpPr>
            <a:spLocks noGrp="1"/>
          </p:cNvSpPr>
          <p:nvPr>
            <p:ph type="dt" sz="half" idx="10"/>
          </p:nvPr>
        </p:nvSpPr>
        <p:spPr/>
        <p:txBody>
          <a:bodyPr/>
          <a:lstStyle/>
          <a:p>
            <a:fld id="{E804079F-F852-4326-A303-FA664C236003}" type="datetimeFigureOut">
              <a:rPr lang="en-US" smtClean="0"/>
              <a:t>4/24/2024</a:t>
            </a:fld>
            <a:endParaRPr lang="en-US"/>
          </a:p>
        </p:txBody>
      </p:sp>
      <p:sp>
        <p:nvSpPr>
          <p:cNvPr id="6" name="Footer Placeholder 5">
            <a:extLst>
              <a:ext uri="{FF2B5EF4-FFF2-40B4-BE49-F238E27FC236}">
                <a16:creationId xmlns:a16="http://schemas.microsoft.com/office/drawing/2014/main" id="{C2FB4803-1531-4984-AD8F-7EBC299F2F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73F88-9C42-4337-A5CE-33923FE49410}"/>
              </a:ext>
            </a:extLst>
          </p:cNvPr>
          <p:cNvSpPr>
            <a:spLocks noGrp="1"/>
          </p:cNvSpPr>
          <p:nvPr>
            <p:ph type="sldNum" sz="quarter" idx="12"/>
          </p:nvPr>
        </p:nvSpPr>
        <p:spPr/>
        <p:txBody>
          <a:bodyPr/>
          <a:lstStyle/>
          <a:p>
            <a:fld id="{8BFDCFB2-1C34-49D5-A304-C10E0AEF3487}" type="slidenum">
              <a:rPr lang="en-US" smtClean="0"/>
              <a:t>‹#›</a:t>
            </a:fld>
            <a:endParaRPr lang="en-US"/>
          </a:p>
        </p:txBody>
      </p:sp>
    </p:spTree>
    <p:extLst>
      <p:ext uri="{BB962C8B-B14F-4D97-AF65-F5344CB8AC3E}">
        <p14:creationId xmlns:p14="http://schemas.microsoft.com/office/powerpoint/2010/main" val="1713996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A58C2-9503-4B0F-B97B-C03D8A5FB7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523B56-7A4C-4824-9C42-77DF5543BF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40AE00B-B305-4ADF-BC60-2796B0A6E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E2DFA33-E869-4F64-9E7C-C8433B394833}"/>
              </a:ext>
            </a:extLst>
          </p:cNvPr>
          <p:cNvSpPr>
            <a:spLocks noGrp="1"/>
          </p:cNvSpPr>
          <p:nvPr>
            <p:ph type="dt" sz="half" idx="10"/>
          </p:nvPr>
        </p:nvSpPr>
        <p:spPr/>
        <p:txBody>
          <a:bodyPr/>
          <a:lstStyle/>
          <a:p>
            <a:fld id="{E804079F-F852-4326-A303-FA664C236003}" type="datetimeFigureOut">
              <a:rPr lang="en-US" smtClean="0"/>
              <a:t>4/24/2024</a:t>
            </a:fld>
            <a:endParaRPr lang="en-US"/>
          </a:p>
        </p:txBody>
      </p:sp>
      <p:sp>
        <p:nvSpPr>
          <p:cNvPr id="6" name="Footer Placeholder 5">
            <a:extLst>
              <a:ext uri="{FF2B5EF4-FFF2-40B4-BE49-F238E27FC236}">
                <a16:creationId xmlns:a16="http://schemas.microsoft.com/office/drawing/2014/main" id="{822D0F45-07C4-48CC-9BF6-369EDE916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3B706-73E1-422E-BF54-0A8FB20154CC}"/>
              </a:ext>
            </a:extLst>
          </p:cNvPr>
          <p:cNvSpPr>
            <a:spLocks noGrp="1"/>
          </p:cNvSpPr>
          <p:nvPr>
            <p:ph type="sldNum" sz="quarter" idx="12"/>
          </p:nvPr>
        </p:nvSpPr>
        <p:spPr/>
        <p:txBody>
          <a:bodyPr/>
          <a:lstStyle/>
          <a:p>
            <a:fld id="{8BFDCFB2-1C34-49D5-A304-C10E0AEF3487}" type="slidenum">
              <a:rPr lang="en-US" smtClean="0"/>
              <a:t>‹#›</a:t>
            </a:fld>
            <a:endParaRPr lang="en-US"/>
          </a:p>
        </p:txBody>
      </p:sp>
    </p:spTree>
    <p:extLst>
      <p:ext uri="{BB962C8B-B14F-4D97-AF65-F5344CB8AC3E}">
        <p14:creationId xmlns:p14="http://schemas.microsoft.com/office/powerpoint/2010/main" val="2220201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74013E-6E85-4D8D-B7B9-0B64A59E2A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447590-7465-4A9F-93A4-7795C216A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855DA-6395-4E13-ADE2-263F2FA170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04079F-F852-4326-A303-FA664C236003}" type="datetimeFigureOut">
              <a:rPr lang="en-US" smtClean="0"/>
              <a:t>4/24/2024</a:t>
            </a:fld>
            <a:endParaRPr lang="en-US"/>
          </a:p>
        </p:txBody>
      </p:sp>
      <p:sp>
        <p:nvSpPr>
          <p:cNvPr id="5" name="Footer Placeholder 4">
            <a:extLst>
              <a:ext uri="{FF2B5EF4-FFF2-40B4-BE49-F238E27FC236}">
                <a16:creationId xmlns:a16="http://schemas.microsoft.com/office/drawing/2014/main" id="{F77AF542-B3C8-4289-BE1B-C75D555326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1E93D2-F5EC-463E-92D8-23EAEFF855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FDCFB2-1C34-49D5-A304-C10E0AEF3487}" type="slidenum">
              <a:rPr lang="en-US" smtClean="0"/>
              <a:t>‹#›</a:t>
            </a:fld>
            <a:endParaRPr lang="en-US"/>
          </a:p>
        </p:txBody>
      </p:sp>
    </p:spTree>
    <p:extLst>
      <p:ext uri="{BB962C8B-B14F-4D97-AF65-F5344CB8AC3E}">
        <p14:creationId xmlns:p14="http://schemas.microsoft.com/office/powerpoint/2010/main" val="489197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9B6C-1844-4496-A96C-50AD50DA1A8C}"/>
              </a:ext>
            </a:extLst>
          </p:cNvPr>
          <p:cNvSpPr>
            <a:spLocks noGrp="1"/>
          </p:cNvSpPr>
          <p:nvPr>
            <p:ph type="ctrTitle"/>
          </p:nvPr>
        </p:nvSpPr>
        <p:spPr>
          <a:xfrm>
            <a:off x="209006" y="182881"/>
            <a:ext cx="10807337" cy="801188"/>
          </a:xfrm>
        </p:spPr>
        <p:txBody>
          <a:bodyPr>
            <a:normAutofit fontScale="90000"/>
          </a:bodyPr>
          <a:lstStyle/>
          <a:p>
            <a:r>
              <a:rPr lang="en-GB" dirty="0"/>
              <a:t>Rights Management </a:t>
            </a:r>
            <a:endParaRPr lang="en-US" dirty="0"/>
          </a:p>
        </p:txBody>
      </p:sp>
      <p:sp>
        <p:nvSpPr>
          <p:cNvPr id="3" name="Subtitle 2">
            <a:extLst>
              <a:ext uri="{FF2B5EF4-FFF2-40B4-BE49-F238E27FC236}">
                <a16:creationId xmlns:a16="http://schemas.microsoft.com/office/drawing/2014/main" id="{1A1665E8-061E-49E2-8EA3-7765846DFAF8}"/>
              </a:ext>
            </a:extLst>
          </p:cNvPr>
          <p:cNvSpPr>
            <a:spLocks noGrp="1"/>
          </p:cNvSpPr>
          <p:nvPr>
            <p:ph type="subTitle" idx="1"/>
          </p:nvPr>
        </p:nvSpPr>
        <p:spPr>
          <a:xfrm>
            <a:off x="209006" y="879566"/>
            <a:ext cx="11695612" cy="5795553"/>
          </a:xfrm>
        </p:spPr>
        <p:txBody>
          <a:bodyPr/>
          <a:lstStyle/>
          <a:p>
            <a:pPr algn="l"/>
            <a:r>
              <a:rPr lang="en-GB" b="1" dirty="0"/>
              <a:t>What is Digital Rights Management (DRM)?</a:t>
            </a:r>
          </a:p>
          <a:p>
            <a:pPr algn="l"/>
            <a:r>
              <a:rPr lang="en-GB" dirty="0"/>
              <a:t>Digital rights management (DRM) is the use of technology to control and manage access to copyrighted material. Another DRM meaning is taking control of digital content away from the person who possesses it and handing it to a computer program. DRM aims to protect the copyright holder’s rights and prevents content from unauthorized distribution and modification.</a:t>
            </a:r>
          </a:p>
          <a:p>
            <a:pPr algn="l"/>
            <a:r>
              <a:rPr lang="en-GB" dirty="0"/>
              <a:t>DRM enables authors, musicians, moviemakers, and other content creators to clarify and control what people can and cannot do with their content. It also allows them to protect their copyrighted material, safeguard the creative and financial investment they put into their work, and make it impossible for their media to be stolen or shared illegally. For example, they can prevent users from accessing specific assets, so they can avoid any legal issues that could come from unauthorized usage. This is crucial to protecting copyright and intellectual property</a:t>
            </a:r>
            <a:endParaRPr lang="en-US" dirty="0"/>
          </a:p>
        </p:txBody>
      </p:sp>
    </p:spTree>
    <p:extLst>
      <p:ext uri="{BB962C8B-B14F-4D97-AF65-F5344CB8AC3E}">
        <p14:creationId xmlns:p14="http://schemas.microsoft.com/office/powerpoint/2010/main" val="297559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BB528-67BA-43EA-ABE4-368C351A4578}"/>
              </a:ext>
            </a:extLst>
          </p:cNvPr>
          <p:cNvSpPr>
            <a:spLocks noGrp="1"/>
          </p:cNvSpPr>
          <p:nvPr>
            <p:ph type="title"/>
          </p:nvPr>
        </p:nvSpPr>
        <p:spPr>
          <a:xfrm>
            <a:off x="60960" y="78377"/>
            <a:ext cx="11843657" cy="740229"/>
          </a:xfrm>
        </p:spPr>
        <p:txBody>
          <a:bodyPr/>
          <a:lstStyle/>
          <a:p>
            <a:r>
              <a:rPr lang="en-GB" dirty="0"/>
              <a:t>Production and distribution costs </a:t>
            </a:r>
            <a:endParaRPr lang="en-US" dirty="0"/>
          </a:p>
        </p:txBody>
      </p:sp>
      <p:sp>
        <p:nvSpPr>
          <p:cNvPr id="3" name="Content Placeholder 2">
            <a:extLst>
              <a:ext uri="{FF2B5EF4-FFF2-40B4-BE49-F238E27FC236}">
                <a16:creationId xmlns:a16="http://schemas.microsoft.com/office/drawing/2014/main" id="{85FAA622-9969-4516-B3BF-9C7D583468F1}"/>
              </a:ext>
            </a:extLst>
          </p:cNvPr>
          <p:cNvSpPr>
            <a:spLocks noGrp="1"/>
          </p:cNvSpPr>
          <p:nvPr>
            <p:ph idx="1"/>
          </p:nvPr>
        </p:nvSpPr>
        <p:spPr>
          <a:xfrm>
            <a:off x="167640" y="818605"/>
            <a:ext cx="11843656" cy="5961017"/>
          </a:xfrm>
        </p:spPr>
        <p:txBody>
          <a:bodyPr/>
          <a:lstStyle/>
          <a:p>
            <a:endParaRPr lang="en-US" dirty="0"/>
          </a:p>
        </p:txBody>
      </p:sp>
    </p:spTree>
    <p:extLst>
      <p:ext uri="{BB962C8B-B14F-4D97-AF65-F5344CB8AC3E}">
        <p14:creationId xmlns:p14="http://schemas.microsoft.com/office/powerpoint/2010/main" val="2906330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34</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Rights Management </vt:lpstr>
      <vt:lpstr>Production and distribution costs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Rights Management </dc:title>
  <dc:creator>acer</dc:creator>
  <cp:lastModifiedBy>acer</cp:lastModifiedBy>
  <cp:revision>2</cp:revision>
  <dcterms:created xsi:type="dcterms:W3CDTF">2024-04-24T01:53:01Z</dcterms:created>
  <dcterms:modified xsi:type="dcterms:W3CDTF">2024-04-24T05:25:28Z</dcterms:modified>
</cp:coreProperties>
</file>