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753600" cy="7315200"/>
  <p:notesSz cx="7315200" cy="97536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9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2951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</Words>
  <Application>Microsoft Office PowerPoint</Application>
  <PresentationFormat>Custom</PresentationFormat>
  <Paragraphs>54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acer</cp:lastModifiedBy>
  <cp:revision>1</cp:revision>
  <dcterms:created xsi:type="dcterms:W3CDTF">2024-04-12T06:44:17Z</dcterms:created>
  <dcterms:modified xsi:type="dcterms:W3CDTF">2024-04-12T06:46:30Z</dcterms:modified>
</cp:coreProperties>
</file>