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45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Custom</PresentationFormat>
  <Paragraphs>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2024-03-31T09:45:13Z</dcterms:created>
  <dcterms:modified xsi:type="dcterms:W3CDTF">2024-03-31T09:46:02Z</dcterms:modified>
</cp:coreProperties>
</file>