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
  </p:notesMasterIdLst>
  <p:sldIdLst>
    <p:sldId id="356" r:id="rId2"/>
    <p:sldId id="3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20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36DCA-3780-49FC-A3EB-56714DFEAEAB}" type="datetimeFigureOut">
              <a:rPr lang="en-US" smtClean="0"/>
              <a:t>4/23/2024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B84CFD-87C4-4536-B5EE-2E969E8B854F}" type="slidenum">
              <a:rPr lang="en-US" smtClean="0"/>
              <a:t>‹#›</a:t>
            </a:fld>
            <a:endParaRPr lang="en-US"/>
          </a:p>
        </p:txBody>
      </p:sp>
    </p:spTree>
    <p:extLst>
      <p:ext uri="{BB962C8B-B14F-4D97-AF65-F5344CB8AC3E}">
        <p14:creationId xmlns:p14="http://schemas.microsoft.com/office/powerpoint/2010/main" val="88099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AFD1AE6-DB38-4823-85C2-22793C13F19D}" type="datetimeFigureOut">
              <a:rPr lang="en-US" smtClean="0"/>
              <a:pPr/>
              <a:t>4/23/2024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3FA38A0-4739-4005-BBFD-45FC59A2E6B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FD1AE6-DB38-4823-85C2-22793C13F19D}"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FD1AE6-DB38-4823-85C2-22793C13F19D}"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AFD1AE6-DB38-4823-85C2-22793C13F19D}" type="datetimeFigureOut">
              <a:rPr lang="en-US" smtClean="0"/>
              <a:pPr/>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FD1AE6-DB38-4823-85C2-22793C13F19D}" type="datetimeFigureOut">
              <a:rPr lang="en-US" smtClean="0"/>
              <a:pPr/>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D1AE6-DB38-4823-85C2-22793C13F19D}" type="datetimeFigureOut">
              <a:rPr lang="en-US" smtClean="0"/>
              <a:pPr/>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FD1AE6-DB38-4823-85C2-22793C13F19D}"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FD1AE6-DB38-4823-85C2-22793C13F19D}"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3FA38A0-4739-4005-BBFD-45FC59A2E6B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FD1AE6-DB38-4823-85C2-22793C13F19D}" type="datetimeFigureOut">
              <a:rPr lang="en-US" smtClean="0"/>
              <a:pPr/>
              <a:t>4/23/2024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3FA38A0-4739-4005-BBFD-45FC59A2E6B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endParaRPr lang="en-US" dirty="0"/>
          </a:p>
          <a:p>
            <a:r>
              <a:rPr lang="en-US" dirty="0" smtClean="0"/>
              <a:t>A </a:t>
            </a:r>
            <a:r>
              <a:rPr lang="en-US" dirty="0"/>
              <a:t>supply chain strategy is a long-term plan developed by a company to effectively manage its supply chain operations in order to achieve its business goals. It involves designing and coordinating the flow of goods and services from suppliers to customers, including procurement, production, transportation, and distribution.</a:t>
            </a:r>
          </a:p>
          <a:p>
            <a:r>
              <a:rPr lang="en-US" dirty="0"/>
              <a:t>Strategic supply chain management typically considers factors such as the company's product portfolio, customer needs, market demand, available resources, and competitive landscape. The goal is to create a streamlined and efficient supply chain that delivers high-quality products or services to meet customer demand at a competitive cost while also maximizing profitability.</a:t>
            </a:r>
          </a:p>
          <a:p>
            <a:pPr marL="0" indent="0">
              <a:buNone/>
            </a:pPr>
            <a:endParaRPr lang="en-US" dirty="0"/>
          </a:p>
        </p:txBody>
      </p:sp>
    </p:spTree>
    <p:extLst>
      <p:ext uri="{BB962C8B-B14F-4D97-AF65-F5344CB8AC3E}">
        <p14:creationId xmlns:p14="http://schemas.microsoft.com/office/powerpoint/2010/main" val="159692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904973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1475</TotalTime>
  <Words>110</Words>
  <Application>Microsoft Office PowerPoint</Application>
  <PresentationFormat>On-screen Show (4:3)</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Constantia</vt:lpstr>
      <vt:lpstr>Wingdings 2</vt:lpstr>
      <vt:lpstr>Flow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dc:creator>
  <cp:lastModifiedBy>deep</cp:lastModifiedBy>
  <cp:revision>227</cp:revision>
  <dcterms:created xsi:type="dcterms:W3CDTF">2020-08-19T11:35:58Z</dcterms:created>
  <dcterms:modified xsi:type="dcterms:W3CDTF">2024-04-23T13:14:26Z</dcterms:modified>
</cp:coreProperties>
</file>