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2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4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8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4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9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24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7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1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1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7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4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9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80A4D6-0DBD-4F63-9DEC-14116E59DBD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71194D-EA00-4A4B-9E3E-B8F69B73E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B70D7-E36E-4A7B-9ABA-4AFE58F24584}"/>
              </a:ext>
            </a:extLst>
          </p:cNvPr>
          <p:cNvSpPr txBox="1"/>
          <p:nvPr/>
        </p:nvSpPr>
        <p:spPr>
          <a:xfrm>
            <a:off x="4554071" y="710914"/>
            <a:ext cx="519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Gupteshwor Mahadev Multiple Campus 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30EC1-548B-44B2-B256-CAC40E8C5E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72281" y="-493059"/>
            <a:ext cx="3119719" cy="2967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E84E75-BF55-48B5-9C1E-FB09CCE0E109}"/>
              </a:ext>
            </a:extLst>
          </p:cNvPr>
          <p:cNvSpPr txBox="1"/>
          <p:nvPr/>
        </p:nvSpPr>
        <p:spPr>
          <a:xfrm>
            <a:off x="3433483" y="1936377"/>
            <a:ext cx="8758517" cy="3772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68805" marR="1863090" indent="-6350" algn="ctr">
              <a:lnSpc>
                <a:spcPct val="150000"/>
              </a:lnSpc>
              <a:spcBef>
                <a:spcPts val="0"/>
              </a:spcBef>
              <a:spcAft>
                <a:spcPts val="1070"/>
              </a:spcAft>
            </a:pPr>
            <a:r>
              <a:rPr lang="en-US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UI/UX DESIGN </a:t>
            </a:r>
            <a:endParaRPr lang="en-US" sz="23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68805" marR="1863090" indent="-6350" algn="ctr">
              <a:lnSpc>
                <a:spcPct val="150000"/>
              </a:lnSpc>
              <a:spcBef>
                <a:spcPts val="0"/>
              </a:spcBef>
              <a:spcAft>
                <a:spcPts val="1070"/>
              </a:spcAft>
            </a:pPr>
            <a:r>
              <a:rPr lang="en-US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</a:p>
          <a:p>
            <a:pPr marL="1868805" marR="1863090" indent="-6350" algn="ctr">
              <a:lnSpc>
                <a:spcPct val="150000"/>
              </a:lnSpc>
              <a:spcBef>
                <a:spcPts val="0"/>
              </a:spcBef>
              <a:spcAft>
                <a:spcPts val="1070"/>
              </a:spcAft>
            </a:pPr>
            <a:r>
              <a:rPr lang="en-US" sz="23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GHPixel, POKHARA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PREPARED BY                                                                                                      SUPERVISED BY</a:t>
            </a:r>
          </a:p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Bishnu Maya Kunwar                                                                                                                Mr. Suresh Baral                                                                                                            </a:t>
            </a:r>
          </a:p>
          <a:p>
            <a:pPr algn="l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Roll no: 12262/2020                </a:t>
            </a:r>
          </a:p>
          <a:p>
            <a:pPr marL="1868805" marR="1863090" indent="-6350">
              <a:lnSpc>
                <a:spcPct val="150000"/>
              </a:lnSpc>
              <a:spcBef>
                <a:spcPts val="0"/>
              </a:spcBef>
              <a:spcAft>
                <a:spcPts val="1070"/>
              </a:spcAft>
            </a:pP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3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0D486D-B11E-4417-A882-AE9FBF58A8B0}"/>
              </a:ext>
            </a:extLst>
          </p:cNvPr>
          <p:cNvSpPr txBox="1"/>
          <p:nvPr/>
        </p:nvSpPr>
        <p:spPr>
          <a:xfrm>
            <a:off x="2858814" y="51427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FELT / OBSERVED GAP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D58FF-2C8B-433F-AF82-4AFC6B32467C}"/>
              </a:ext>
            </a:extLst>
          </p:cNvPr>
          <p:cNvSpPr txBox="1"/>
          <p:nvPr/>
        </p:nvSpPr>
        <p:spPr>
          <a:xfrm>
            <a:off x="3048000" y="1724174"/>
            <a:ext cx="6096000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Transition from theory to real tasks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Limited time for exploring all 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Needed more exposure to user research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Initial difficulty adapting to real projects</a:t>
            </a:r>
          </a:p>
        </p:txBody>
      </p:sp>
    </p:spTree>
    <p:extLst>
      <p:ext uri="{BB962C8B-B14F-4D97-AF65-F5344CB8AC3E}">
        <p14:creationId xmlns:p14="http://schemas.microsoft.com/office/powerpoint/2010/main" val="219772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54994E-F518-4C53-9EC6-E278EC1F29F9}"/>
              </a:ext>
            </a:extLst>
          </p:cNvPr>
          <p:cNvSpPr txBox="1"/>
          <p:nvPr/>
        </p:nvSpPr>
        <p:spPr>
          <a:xfrm>
            <a:off x="2774731" y="312710"/>
            <a:ext cx="68632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chemeClr val="accent1"/>
                </a:solidFill>
              </a:rPr>
              <a:t>Chapter IV : </a:t>
            </a:r>
            <a:br>
              <a:rPr lang="en-US" sz="4000">
                <a:solidFill>
                  <a:schemeClr val="accent1"/>
                </a:solidFill>
              </a:rPr>
            </a:br>
            <a:r>
              <a:rPr lang="en-US" sz="4000">
                <a:solidFill>
                  <a:schemeClr val="accent1"/>
                </a:solidFill>
              </a:rPr>
              <a:t>Conclusion and Lesson Learnt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256E3-EBB1-400E-89CF-01F3B2072890}"/>
              </a:ext>
            </a:extLst>
          </p:cNvPr>
          <p:cNvSpPr txBox="1"/>
          <p:nvPr/>
        </p:nvSpPr>
        <p:spPr>
          <a:xfrm>
            <a:off x="3048000" y="1864512"/>
            <a:ext cx="6096000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Gained hands-on design experience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Learned to build responsive, user-friendly UIs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Strengthened collaboration &amp; prototyping skills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Adaptability is key to thriving in design roles</a:t>
            </a:r>
          </a:p>
        </p:txBody>
      </p:sp>
    </p:spTree>
    <p:extLst>
      <p:ext uri="{BB962C8B-B14F-4D97-AF65-F5344CB8AC3E}">
        <p14:creationId xmlns:p14="http://schemas.microsoft.com/office/powerpoint/2010/main" val="172169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833FBD-30F1-419E-ABE0-4E71B34FA340}"/>
              </a:ext>
            </a:extLst>
          </p:cNvPr>
          <p:cNvSpPr txBox="1"/>
          <p:nvPr/>
        </p:nvSpPr>
        <p:spPr>
          <a:xfrm>
            <a:off x="2238704" y="470365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accent1"/>
                </a:solidFill>
              </a:rPr>
              <a:t>THANK  YOU</a:t>
            </a:r>
            <a:br>
              <a:rPr lang="en-US" sz="5000" dirty="0">
                <a:solidFill>
                  <a:schemeClr val="accent1"/>
                </a:solidFill>
              </a:rPr>
            </a:br>
            <a:r>
              <a:rPr lang="en-US" sz="5000" dirty="0">
                <a:solidFill>
                  <a:schemeClr val="accent1"/>
                </a:solidFill>
              </a:rPr>
              <a:t>ANY QUESTION</a:t>
            </a:r>
            <a:endParaRPr lang="en-US" sz="5000" dirty="0"/>
          </a:p>
        </p:txBody>
      </p:sp>
      <p:pic>
        <p:nvPicPr>
          <p:cNvPr id="2050" name="Picture 2" descr="This may contain: a woman with her hands on her head is looking at question bubbles above her head">
            <a:extLst>
              <a:ext uri="{FF2B5EF4-FFF2-40B4-BE49-F238E27FC236}">
                <a16:creationId xmlns:a16="http://schemas.microsoft.com/office/drawing/2014/main" id="{41EB30D3-8390-4FCD-96AD-12428AA86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372" y="2216002"/>
            <a:ext cx="4813738" cy="448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804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C75EED-3B26-4898-AC5D-33BEB80938DB}"/>
              </a:ext>
            </a:extLst>
          </p:cNvPr>
          <p:cNvSpPr txBox="1"/>
          <p:nvPr/>
        </p:nvSpPr>
        <p:spPr>
          <a:xfrm>
            <a:off x="5701553" y="761110"/>
            <a:ext cx="2545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CONTENT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6E249-BD39-4EFA-8C99-8D0D9CE02E9D}"/>
              </a:ext>
            </a:extLst>
          </p:cNvPr>
          <p:cNvSpPr txBox="1"/>
          <p:nvPr/>
        </p:nvSpPr>
        <p:spPr>
          <a:xfrm>
            <a:off x="3047999" y="1953468"/>
            <a:ext cx="7377953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0">
              <a:lnSpc>
                <a:spcPct val="150000"/>
              </a:lnSpc>
              <a:spcBef>
                <a:spcPts val="0"/>
              </a:spcBef>
              <a:buNone/>
              <a:tabLst>
                <a:tab pos="24765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 I : Introduction</a:t>
            </a:r>
          </a:p>
          <a:p>
            <a:pPr marL="4572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 II : Introduction to the Industry</a:t>
            </a:r>
          </a:p>
          <a:p>
            <a:pPr marL="4572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 III : Introduction to G.H.Pixel</a:t>
            </a:r>
          </a:p>
          <a:p>
            <a:pPr marL="4572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 IV : Analysis of the Activities Done and Problem Solved</a:t>
            </a:r>
          </a:p>
          <a:p>
            <a:pPr marL="4572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 V : Conclusion and Lesson Learnt</a:t>
            </a:r>
          </a:p>
        </p:txBody>
      </p:sp>
    </p:spTree>
    <p:extLst>
      <p:ext uri="{BB962C8B-B14F-4D97-AF65-F5344CB8AC3E}">
        <p14:creationId xmlns:p14="http://schemas.microsoft.com/office/powerpoint/2010/main" val="119261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E651D-1087-4E48-989F-34805FAFD632}"/>
              </a:ext>
            </a:extLst>
          </p:cNvPr>
          <p:cNvSpPr txBox="1"/>
          <p:nvPr/>
        </p:nvSpPr>
        <p:spPr>
          <a:xfrm>
            <a:off x="3917576" y="358588"/>
            <a:ext cx="57284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CHAPTER I </a:t>
            </a:r>
            <a:br>
              <a:rPr lang="en-US" sz="4000" b="1" dirty="0">
                <a:solidFill>
                  <a:schemeClr val="accent1"/>
                </a:solidFill>
              </a:rPr>
            </a:br>
            <a:r>
              <a:rPr lang="en-US" sz="4000" b="1" dirty="0">
                <a:solidFill>
                  <a:schemeClr val="accent1"/>
                </a:solidFill>
              </a:rPr>
              <a:t>INTRODUCTION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D307D-1CF4-4B23-8F8F-5A6D546820C6}"/>
              </a:ext>
            </a:extLst>
          </p:cNvPr>
          <p:cNvSpPr txBox="1"/>
          <p:nvPr/>
        </p:nvSpPr>
        <p:spPr>
          <a:xfrm>
            <a:off x="3048000" y="2537012"/>
            <a:ext cx="6759388" cy="335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undertaken in G.H.Pixel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weeks of internship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experience in UI/UX and WordPress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Faced difficulty applying theory to practice.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 this internship to gain real-world experience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19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B181C4-DBCE-4376-8581-B5CA4CB1F4DB}"/>
              </a:ext>
            </a:extLst>
          </p:cNvPr>
          <p:cNvSpPr txBox="1"/>
          <p:nvPr/>
        </p:nvSpPr>
        <p:spPr>
          <a:xfrm>
            <a:off x="2680446" y="805934"/>
            <a:ext cx="71896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OBJECTIVES OF THE STUDY 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94FED-3F19-4335-8569-750AE3757FAD}"/>
              </a:ext>
            </a:extLst>
          </p:cNvPr>
          <p:cNvSpPr txBox="1"/>
          <p:nvPr/>
        </p:nvSpPr>
        <p:spPr>
          <a:xfrm>
            <a:off x="3209364" y="1667434"/>
            <a:ext cx="726141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Apply theoretical knowledge in real work settings.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Enhance design &amp; collaboration skills.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responsive UI designs.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Build design systems.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 reusable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135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89F0AB-C95C-408A-8AB0-929E19F9F9A1}"/>
              </a:ext>
            </a:extLst>
          </p:cNvPr>
          <p:cNvSpPr txBox="1"/>
          <p:nvPr/>
        </p:nvSpPr>
        <p:spPr>
          <a:xfrm>
            <a:off x="3299012" y="353671"/>
            <a:ext cx="70910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CHAPTER II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INTRODUCTION TO INDUSTRY 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CF532-33E1-4F46-9A57-65FD79891338}"/>
              </a:ext>
            </a:extLst>
          </p:cNvPr>
          <p:cNvSpPr txBox="1"/>
          <p:nvPr/>
        </p:nvSpPr>
        <p:spPr>
          <a:xfrm>
            <a:off x="3487270" y="1950295"/>
            <a:ext cx="6096000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• Rapid growth in digital tech &amp; services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High demand for UI/UX designers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Nepal’s rise in tech startups &amp; digital services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• Focus on user-centric design for business success</a:t>
            </a:r>
          </a:p>
        </p:txBody>
      </p:sp>
    </p:spTree>
    <p:extLst>
      <p:ext uri="{BB962C8B-B14F-4D97-AF65-F5344CB8AC3E}">
        <p14:creationId xmlns:p14="http://schemas.microsoft.com/office/powerpoint/2010/main" val="237907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F5149E-5CE5-44F0-AED0-7A07EF9A5FA8}"/>
              </a:ext>
            </a:extLst>
          </p:cNvPr>
          <p:cNvSpPr txBox="1"/>
          <p:nvPr/>
        </p:nvSpPr>
        <p:spPr>
          <a:xfrm>
            <a:off x="3532094" y="442881"/>
            <a:ext cx="72345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Chapter III</a:t>
            </a:r>
            <a:b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INTRODUCTION  TO G.H.Pixel</a:t>
            </a:r>
            <a:b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</a:b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235DF-664C-419D-B0D1-A3E2D31F211C}"/>
              </a:ext>
            </a:extLst>
          </p:cNvPr>
          <p:cNvSpPr txBox="1"/>
          <p:nvPr/>
        </p:nvSpPr>
        <p:spPr>
          <a:xfrm>
            <a:off x="4221480" y="2167804"/>
            <a:ext cx="6096000" cy="2956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G.H.Pixel PVT.LTD</a:t>
            </a:r>
          </a:p>
          <a:p>
            <a:pPr>
              <a:lnSpc>
                <a:spcPct val="150000"/>
              </a:lnSpc>
            </a:pPr>
            <a:r>
              <a:rPr lang="en-US" dirty="0"/>
              <a:t>Located at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Ratna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Chowk-8, Pokhara, Kaski, Gandaki Province, Nepal 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Number of employees: 2-10</a:t>
            </a:r>
          </a:p>
          <a:p>
            <a:pPr>
              <a:lnSpc>
                <a:spcPct val="150000"/>
              </a:lnSpc>
            </a:pPr>
            <a:r>
              <a:rPr lang="en-US" dirty="0"/>
              <a:t>CEO: Mr. Ashok Jung Kunwar</a:t>
            </a:r>
          </a:p>
          <a:p>
            <a:pPr>
              <a:lnSpc>
                <a:spcPct val="150000"/>
              </a:lnSpc>
            </a:pPr>
            <a:r>
              <a:rPr lang="en-US" dirty="0"/>
              <a:t>Services: Graphic Design, Web Dev, UI/UX Training. </a:t>
            </a:r>
          </a:p>
          <a:p>
            <a:pPr>
              <a:lnSpc>
                <a:spcPct val="150000"/>
              </a:lnSpc>
            </a:pPr>
            <a:r>
              <a:rPr lang="en-US" dirty="0"/>
              <a:t>Vision: Bridge education &amp; industry through design.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95CE91-C6DF-4F42-94C8-40F25F2718D7}"/>
              </a:ext>
            </a:extLst>
          </p:cNvPr>
          <p:cNvSpPr txBox="1"/>
          <p:nvPr/>
        </p:nvSpPr>
        <p:spPr>
          <a:xfrm>
            <a:off x="2049780" y="553135"/>
            <a:ext cx="8427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CHAPTER IV 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ANALYSIS OF THE ACTIVITIES DONE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9A287-E721-4813-A27F-4B0003273653}"/>
              </a:ext>
            </a:extLst>
          </p:cNvPr>
          <p:cNvSpPr txBox="1"/>
          <p:nvPr/>
        </p:nvSpPr>
        <p:spPr>
          <a:xfrm>
            <a:off x="2827020" y="2438876"/>
            <a:ext cx="6096000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Wireframing, prototyping (Figma)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Created responsive layouts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Built design systems &amp; 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Conducted user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Collaborated with developers</a:t>
            </a:r>
          </a:p>
        </p:txBody>
      </p:sp>
    </p:spTree>
    <p:extLst>
      <p:ext uri="{BB962C8B-B14F-4D97-AF65-F5344CB8AC3E}">
        <p14:creationId xmlns:p14="http://schemas.microsoft.com/office/powerpoint/2010/main" val="141357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5F07D8-EBF1-4B17-87D4-3F6D8E98CFB1}"/>
              </a:ext>
            </a:extLst>
          </p:cNvPr>
          <p:cNvSpPr txBox="1"/>
          <p:nvPr/>
        </p:nvSpPr>
        <p:spPr>
          <a:xfrm>
            <a:off x="3195145" y="58521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TOOLS USED 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1C7FF-702C-4121-915D-A0E7BC8FBBDE}"/>
              </a:ext>
            </a:extLst>
          </p:cNvPr>
          <p:cNvSpPr txBox="1"/>
          <p:nvPr/>
        </p:nvSpPr>
        <p:spPr>
          <a:xfrm>
            <a:off x="3195145" y="1696345"/>
            <a:ext cx="6096000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Figma – UI Design, Prototyping, Auto Layout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Adobe XD – Wireframes &amp; Mockups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WordPress – Web Development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Plugins: Elementor, WPForms</a:t>
            </a:r>
          </a:p>
        </p:txBody>
      </p:sp>
    </p:spTree>
    <p:extLst>
      <p:ext uri="{BB962C8B-B14F-4D97-AF65-F5344CB8AC3E}">
        <p14:creationId xmlns:p14="http://schemas.microsoft.com/office/powerpoint/2010/main" val="24305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E7397-D17C-4FD4-B71E-C9A607D9DA80}"/>
              </a:ext>
            </a:extLst>
          </p:cNvPr>
          <p:cNvSpPr txBox="1"/>
          <p:nvPr/>
        </p:nvSpPr>
        <p:spPr>
          <a:xfrm>
            <a:off x="2743199" y="68243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PROBLEM SOLVED 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0F1C7-C957-4E3F-9DA0-DEB5AC2EFEFF}"/>
              </a:ext>
            </a:extLst>
          </p:cNvPr>
          <p:cNvSpPr txBox="1"/>
          <p:nvPr/>
        </p:nvSpPr>
        <p:spPr>
          <a:xfrm>
            <a:off x="3478924" y="1875022"/>
            <a:ext cx="6096000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Improved complex user flows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Enhanced design accessibility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Increased responsiveness across devices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Applied real-time feedback to redesigns</a:t>
            </a:r>
          </a:p>
        </p:txBody>
      </p:sp>
    </p:spTree>
    <p:extLst>
      <p:ext uri="{BB962C8B-B14F-4D97-AF65-F5344CB8AC3E}">
        <p14:creationId xmlns:p14="http://schemas.microsoft.com/office/powerpoint/2010/main" val="2968769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46</TotalTime>
  <Words>380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Bishnumaya Kunwar;nt</dc:creator>
  <cp:lastModifiedBy>Bishnumaya Kunwar</cp:lastModifiedBy>
  <cp:revision>1</cp:revision>
  <dcterms:created xsi:type="dcterms:W3CDTF">2025-06-05T02:54:15Z</dcterms:created>
  <dcterms:modified xsi:type="dcterms:W3CDTF">2025-06-05T03:40:39Z</dcterms:modified>
</cp:coreProperties>
</file>