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Garet" pitchFamily="2" charset="77"/>
      <p:regular r:id="rId12"/>
    </p:embeddedFont>
    <p:embeddedFont>
      <p:font typeface="Garet Bold" pitchFamily="2" charset="77"/>
      <p:regular r:id="rId13"/>
      <p:bold r:id="rId14"/>
    </p:embeddedFont>
    <p:embeddedFont>
      <p:font typeface="Inter" panose="020B0502030000000004" pitchFamily="34" charset="0"/>
      <p:regular r:id="rId15"/>
    </p:embeddedFont>
    <p:embeddedFont>
      <p:font typeface="Inter Bold" panose="020B0802030000000004" pitchFamily="34" charset="0"/>
      <p:regular r:id="rId16"/>
      <p:bold r:id="rId17"/>
    </p:embeddedFont>
    <p:embeddedFont>
      <p:font typeface="Yeseva One" pitchFamily="2" charset="77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4" autoAdjust="0"/>
  </p:normalViewPr>
  <p:slideViewPr>
    <p:cSldViewPr>
      <p:cViewPr varScale="1">
        <p:scale>
          <a:sx n="72" d="100"/>
          <a:sy n="72" d="100"/>
        </p:scale>
        <p:origin x="760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3" b="-3333"/>
            </a:stretch>
          </a:blipFill>
        </p:spPr>
        <p:txBody>
          <a:bodyPr/>
          <a:lstStyle/>
          <a:p>
            <a:endParaRPr lang="en-NP"/>
          </a:p>
        </p:txBody>
      </p:sp>
      <p:grpSp>
        <p:nvGrpSpPr>
          <p:cNvPr id="3" name="Group 3"/>
          <p:cNvGrpSpPr/>
          <p:nvPr/>
        </p:nvGrpSpPr>
        <p:grpSpPr>
          <a:xfrm>
            <a:off x="878240" y="876300"/>
            <a:ext cx="16571560" cy="8545354"/>
            <a:chOff x="0" y="0"/>
            <a:chExt cx="4364526" cy="22506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64526" cy="2250628"/>
            </a:xfrm>
            <a:custGeom>
              <a:avLst/>
              <a:gdLst/>
              <a:ahLst/>
              <a:cxnLst/>
              <a:rect l="l" t="t" r="r" b="b"/>
              <a:pathLst>
                <a:path w="4364526" h="2250628">
                  <a:moveTo>
                    <a:pt x="23826" y="0"/>
                  </a:moveTo>
                  <a:lnTo>
                    <a:pt x="4340700" y="0"/>
                  </a:lnTo>
                  <a:cubicBezTo>
                    <a:pt x="4347019" y="0"/>
                    <a:pt x="4353079" y="2510"/>
                    <a:pt x="4357548" y="6979"/>
                  </a:cubicBezTo>
                  <a:cubicBezTo>
                    <a:pt x="4362016" y="11447"/>
                    <a:pt x="4364526" y="17507"/>
                    <a:pt x="4364526" y="23826"/>
                  </a:cubicBezTo>
                  <a:lnTo>
                    <a:pt x="4364526" y="2226802"/>
                  </a:lnTo>
                  <a:cubicBezTo>
                    <a:pt x="4364526" y="2233121"/>
                    <a:pt x="4362016" y="2239182"/>
                    <a:pt x="4357548" y="2243650"/>
                  </a:cubicBezTo>
                  <a:cubicBezTo>
                    <a:pt x="4353079" y="2248118"/>
                    <a:pt x="4347019" y="2250628"/>
                    <a:pt x="4340700" y="2250628"/>
                  </a:cubicBezTo>
                  <a:lnTo>
                    <a:pt x="23826" y="2250628"/>
                  </a:lnTo>
                  <a:cubicBezTo>
                    <a:pt x="17507" y="2250628"/>
                    <a:pt x="11447" y="2248118"/>
                    <a:pt x="6979" y="2243650"/>
                  </a:cubicBezTo>
                  <a:cubicBezTo>
                    <a:pt x="2510" y="2239182"/>
                    <a:pt x="0" y="2233121"/>
                    <a:pt x="0" y="2226802"/>
                  </a:cubicBezTo>
                  <a:lnTo>
                    <a:pt x="0" y="23826"/>
                  </a:lnTo>
                  <a:cubicBezTo>
                    <a:pt x="0" y="17507"/>
                    <a:pt x="2510" y="11447"/>
                    <a:pt x="6979" y="6979"/>
                  </a:cubicBezTo>
                  <a:cubicBezTo>
                    <a:pt x="11447" y="2510"/>
                    <a:pt x="17507" y="0"/>
                    <a:pt x="238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4FFFF"/>
              </a:solidFill>
              <a:prstDash val="solid"/>
              <a:round/>
            </a:ln>
          </p:spPr>
          <p:txBody>
            <a:bodyPr/>
            <a:lstStyle/>
            <a:p>
              <a:endParaRPr lang="en-NP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64526" cy="22887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708244" y="1936081"/>
            <a:ext cx="1510439" cy="364393"/>
          </a:xfrm>
          <a:custGeom>
            <a:avLst/>
            <a:gdLst/>
            <a:ahLst/>
            <a:cxnLst/>
            <a:rect l="l" t="t" r="r" b="b"/>
            <a:pathLst>
              <a:path w="1510439" h="364393">
                <a:moveTo>
                  <a:pt x="0" y="0"/>
                </a:moveTo>
                <a:lnTo>
                  <a:pt x="1510439" y="0"/>
                </a:lnTo>
                <a:lnTo>
                  <a:pt x="1510439" y="364394"/>
                </a:lnTo>
                <a:lnTo>
                  <a:pt x="0" y="3643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NP"/>
          </a:p>
        </p:txBody>
      </p:sp>
      <p:sp>
        <p:nvSpPr>
          <p:cNvPr id="7" name="TextBox 7"/>
          <p:cNvSpPr txBox="1"/>
          <p:nvPr/>
        </p:nvSpPr>
        <p:spPr>
          <a:xfrm>
            <a:off x="13407473" y="8554509"/>
            <a:ext cx="3591684" cy="24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00"/>
              </a:lnSpc>
            </a:pPr>
            <a:r>
              <a:rPr lang="en-US" sz="1800" b="1">
                <a:solidFill>
                  <a:srgbClr val="F4FFFF"/>
                </a:solidFill>
                <a:latin typeface="Inter Bold"/>
                <a:ea typeface="Inter Bold"/>
                <a:cs typeface="Inter Bold"/>
                <a:sym typeface="Inter Bold"/>
              </a:rPr>
              <a:t>Date:2025/06/05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64080" y="3768353"/>
            <a:ext cx="11959840" cy="192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1" dirty="0">
                <a:solidFill>
                  <a:srgbClr val="F4FFFF"/>
                </a:solidFill>
                <a:latin typeface="Inter Bold"/>
                <a:ea typeface="Inter Bold"/>
                <a:cs typeface="Inter Bold"/>
                <a:sym typeface="Inter Bold"/>
              </a:rPr>
              <a:t>AN INTERNSHIP  REPORT ON </a:t>
            </a:r>
          </a:p>
          <a:p>
            <a:pPr algn="ctr">
              <a:lnSpc>
                <a:spcPts val="5000"/>
              </a:lnSpc>
            </a:pPr>
            <a:r>
              <a:rPr lang="en-US" sz="5000" b="1" dirty="0">
                <a:solidFill>
                  <a:srgbClr val="F4FFFF"/>
                </a:solidFill>
                <a:latin typeface="Inter Bold"/>
                <a:ea typeface="Inter Bold"/>
                <a:cs typeface="Inter Bold"/>
                <a:sym typeface="Inter Bold"/>
              </a:rPr>
              <a:t>PYTHON BACKEND DEVELOPER</a:t>
            </a:r>
          </a:p>
          <a:p>
            <a:pPr algn="ctr">
              <a:lnSpc>
                <a:spcPts val="5000"/>
              </a:lnSpc>
            </a:pPr>
            <a:r>
              <a:rPr lang="en-US" sz="5000" b="1" dirty="0">
                <a:solidFill>
                  <a:srgbClr val="F4FFFF"/>
                </a:solidFill>
                <a:latin typeface="Inter Bold"/>
                <a:ea typeface="Inter Bold"/>
                <a:cs typeface="Inter Bold"/>
                <a:sym typeface="Inter Bold"/>
              </a:rPr>
              <a:t>AT “BRAND BUILDER”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76369" y="6493007"/>
            <a:ext cx="8526945" cy="158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99"/>
              </a:lnSpc>
            </a:pPr>
            <a:r>
              <a:rPr lang="en-US" sz="2499" dirty="0">
                <a:solidFill>
                  <a:srgbClr val="F4FFFF"/>
                </a:solidFill>
                <a:latin typeface="Inter"/>
                <a:ea typeface="Inter"/>
                <a:cs typeface="Inter"/>
                <a:sym typeface="Inter"/>
              </a:rPr>
              <a:t>NAME: JENISHA LAMICHHANE</a:t>
            </a:r>
          </a:p>
          <a:p>
            <a:pPr algn="just">
              <a:lnSpc>
                <a:spcPts val="2499"/>
              </a:lnSpc>
            </a:pPr>
            <a:r>
              <a:rPr lang="en-US" sz="2499" dirty="0">
                <a:solidFill>
                  <a:srgbClr val="F4FFFF"/>
                </a:solidFill>
                <a:latin typeface="Inter"/>
                <a:ea typeface="Inter"/>
                <a:cs typeface="Inter"/>
                <a:sym typeface="Inter"/>
              </a:rPr>
              <a:t>ROLLNO: 12266/20</a:t>
            </a:r>
          </a:p>
          <a:p>
            <a:pPr algn="just">
              <a:lnSpc>
                <a:spcPts val="2499"/>
              </a:lnSpc>
            </a:pPr>
            <a:r>
              <a:rPr lang="en-US" sz="2499" dirty="0">
                <a:solidFill>
                  <a:srgbClr val="F4FFFF"/>
                </a:solidFill>
                <a:latin typeface="Inter"/>
                <a:ea typeface="Inter"/>
                <a:cs typeface="Inter"/>
                <a:sym typeface="Inter"/>
              </a:rPr>
              <a:t>TU REG NO: 7-2-781-270-2020</a:t>
            </a:r>
          </a:p>
          <a:p>
            <a:pPr algn="ctr">
              <a:lnSpc>
                <a:spcPts val="2499"/>
              </a:lnSpc>
            </a:pPr>
            <a:endParaRPr lang="en-US" sz="2499" dirty="0">
              <a:solidFill>
                <a:srgbClr val="F4FFFF"/>
              </a:solidFill>
              <a:latin typeface="Inter"/>
              <a:ea typeface="Inter"/>
              <a:cs typeface="Inter"/>
              <a:sym typeface="Inter"/>
            </a:endParaRPr>
          </a:p>
          <a:p>
            <a:pPr algn="ctr">
              <a:lnSpc>
                <a:spcPts val="2499"/>
              </a:lnSpc>
            </a:pPr>
            <a:endParaRPr lang="en-US" sz="2499" dirty="0">
              <a:solidFill>
                <a:srgbClr val="F4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NP"/>
          </a:p>
        </p:txBody>
      </p:sp>
      <p:grpSp>
        <p:nvGrpSpPr>
          <p:cNvPr id="3" name="Group 3"/>
          <p:cNvGrpSpPr/>
          <p:nvPr/>
        </p:nvGrpSpPr>
        <p:grpSpPr>
          <a:xfrm>
            <a:off x="213384" y="567686"/>
            <a:ext cx="17861233" cy="9719314"/>
            <a:chOff x="0" y="0"/>
            <a:chExt cx="4704193" cy="25598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04193" cy="2559819"/>
            </a:xfrm>
            <a:custGeom>
              <a:avLst/>
              <a:gdLst/>
              <a:ahLst/>
              <a:cxnLst/>
              <a:rect l="l" t="t" r="r" b="b"/>
              <a:pathLst>
                <a:path w="4704193" h="2559819">
                  <a:moveTo>
                    <a:pt x="22106" y="0"/>
                  </a:moveTo>
                  <a:lnTo>
                    <a:pt x="4682087" y="0"/>
                  </a:lnTo>
                  <a:cubicBezTo>
                    <a:pt x="4687950" y="0"/>
                    <a:pt x="4693573" y="2329"/>
                    <a:pt x="4697718" y="6475"/>
                  </a:cubicBezTo>
                  <a:cubicBezTo>
                    <a:pt x="4701864" y="10620"/>
                    <a:pt x="4704193" y="16243"/>
                    <a:pt x="4704193" y="22106"/>
                  </a:cubicBezTo>
                  <a:lnTo>
                    <a:pt x="4704193" y="2537714"/>
                  </a:lnTo>
                  <a:cubicBezTo>
                    <a:pt x="4704193" y="2549922"/>
                    <a:pt x="4694296" y="2559819"/>
                    <a:pt x="4682087" y="2559819"/>
                  </a:cubicBezTo>
                  <a:lnTo>
                    <a:pt x="22106" y="2559819"/>
                  </a:lnTo>
                  <a:cubicBezTo>
                    <a:pt x="16243" y="2559819"/>
                    <a:pt x="10620" y="2557490"/>
                    <a:pt x="6475" y="2553345"/>
                  </a:cubicBezTo>
                  <a:cubicBezTo>
                    <a:pt x="2329" y="2549199"/>
                    <a:pt x="0" y="2543576"/>
                    <a:pt x="0" y="2537714"/>
                  </a:cubicBezTo>
                  <a:lnTo>
                    <a:pt x="0" y="22106"/>
                  </a:lnTo>
                  <a:cubicBezTo>
                    <a:pt x="0" y="16243"/>
                    <a:pt x="2329" y="10620"/>
                    <a:pt x="6475" y="6475"/>
                  </a:cubicBezTo>
                  <a:cubicBezTo>
                    <a:pt x="10620" y="2329"/>
                    <a:pt x="16243" y="0"/>
                    <a:pt x="22106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  <p:txBody>
            <a:bodyPr/>
            <a:lstStyle/>
            <a:p>
              <a:endParaRPr lang="en-NP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04193" cy="2597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12422" y="1056400"/>
            <a:ext cx="1474160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15432" y="2867074"/>
            <a:ext cx="14935580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Gained valuable experience: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Developed real-world AI tools and learned a lot about API development.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Hands-on with emerging tech: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Deep dived into AI, applying skills to practical problems.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Learned FastAPI: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Significantly improved understanding of building fast, efficient backend systems.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Overall growth: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Grew technically and professionally, now better prepared for software development challenges.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NP"/>
          </a:p>
        </p:txBody>
      </p:sp>
      <p:grpSp>
        <p:nvGrpSpPr>
          <p:cNvPr id="3" name="Group 3"/>
          <p:cNvGrpSpPr/>
          <p:nvPr/>
        </p:nvGrpSpPr>
        <p:grpSpPr>
          <a:xfrm>
            <a:off x="223449" y="223449"/>
            <a:ext cx="17861233" cy="9719314"/>
            <a:chOff x="0" y="0"/>
            <a:chExt cx="4704193" cy="25598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04193" cy="2559819"/>
            </a:xfrm>
            <a:custGeom>
              <a:avLst/>
              <a:gdLst/>
              <a:ahLst/>
              <a:cxnLst/>
              <a:rect l="l" t="t" r="r" b="b"/>
              <a:pathLst>
                <a:path w="4704193" h="2559819">
                  <a:moveTo>
                    <a:pt x="22106" y="0"/>
                  </a:moveTo>
                  <a:lnTo>
                    <a:pt x="4682087" y="0"/>
                  </a:lnTo>
                  <a:cubicBezTo>
                    <a:pt x="4687950" y="0"/>
                    <a:pt x="4693573" y="2329"/>
                    <a:pt x="4697718" y="6475"/>
                  </a:cubicBezTo>
                  <a:cubicBezTo>
                    <a:pt x="4701864" y="10620"/>
                    <a:pt x="4704193" y="16243"/>
                    <a:pt x="4704193" y="22106"/>
                  </a:cubicBezTo>
                  <a:lnTo>
                    <a:pt x="4704193" y="2537714"/>
                  </a:lnTo>
                  <a:cubicBezTo>
                    <a:pt x="4704193" y="2549922"/>
                    <a:pt x="4694296" y="2559819"/>
                    <a:pt x="4682087" y="2559819"/>
                  </a:cubicBezTo>
                  <a:lnTo>
                    <a:pt x="22106" y="2559819"/>
                  </a:lnTo>
                  <a:cubicBezTo>
                    <a:pt x="16243" y="2559819"/>
                    <a:pt x="10620" y="2557490"/>
                    <a:pt x="6475" y="2553345"/>
                  </a:cubicBezTo>
                  <a:cubicBezTo>
                    <a:pt x="2329" y="2549199"/>
                    <a:pt x="0" y="2543576"/>
                    <a:pt x="0" y="2537714"/>
                  </a:cubicBezTo>
                  <a:lnTo>
                    <a:pt x="0" y="22106"/>
                  </a:lnTo>
                  <a:cubicBezTo>
                    <a:pt x="0" y="16243"/>
                    <a:pt x="2329" y="10620"/>
                    <a:pt x="6475" y="6475"/>
                  </a:cubicBezTo>
                  <a:cubicBezTo>
                    <a:pt x="10620" y="2329"/>
                    <a:pt x="16243" y="0"/>
                    <a:pt x="22106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  <p:txBody>
            <a:bodyPr/>
            <a:lstStyle/>
            <a:p>
              <a:endParaRPr lang="en-NP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04193" cy="2597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943711" y="895350"/>
            <a:ext cx="1003821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rPr>
              <a:t>Acknowledgment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42538" y="2713263"/>
            <a:ext cx="14935580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Gratitude to </a:t>
            </a: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Gupteshwor Mahadev Multiple Campus &amp; Tribhuvan University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for the opportunity.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Special thanks to </a:t>
            </a: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Brand Builder Pvt. Ltd.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for hosting my internship.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Deep appreciation to </a:t>
            </a: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Mr. Suresh Baral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(Academic Supervisor) for his guidance.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Immense thanks to </a:t>
            </a: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Er. Paras Poudel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(Organization Mentor) for expert advice.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Thankful to my friends for their constant support.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NP"/>
          </a:p>
        </p:txBody>
      </p:sp>
      <p:grpSp>
        <p:nvGrpSpPr>
          <p:cNvPr id="3" name="Group 3"/>
          <p:cNvGrpSpPr/>
          <p:nvPr/>
        </p:nvGrpSpPr>
        <p:grpSpPr>
          <a:xfrm>
            <a:off x="223449" y="223449"/>
            <a:ext cx="17861233" cy="9719314"/>
            <a:chOff x="0" y="0"/>
            <a:chExt cx="4704193" cy="25598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04193" cy="2559819"/>
            </a:xfrm>
            <a:custGeom>
              <a:avLst/>
              <a:gdLst/>
              <a:ahLst/>
              <a:cxnLst/>
              <a:rect l="l" t="t" r="r" b="b"/>
              <a:pathLst>
                <a:path w="4704193" h="2559819">
                  <a:moveTo>
                    <a:pt x="22106" y="0"/>
                  </a:moveTo>
                  <a:lnTo>
                    <a:pt x="4682087" y="0"/>
                  </a:lnTo>
                  <a:cubicBezTo>
                    <a:pt x="4687950" y="0"/>
                    <a:pt x="4693573" y="2329"/>
                    <a:pt x="4697718" y="6475"/>
                  </a:cubicBezTo>
                  <a:cubicBezTo>
                    <a:pt x="4701864" y="10620"/>
                    <a:pt x="4704193" y="16243"/>
                    <a:pt x="4704193" y="22106"/>
                  </a:cubicBezTo>
                  <a:lnTo>
                    <a:pt x="4704193" y="2537714"/>
                  </a:lnTo>
                  <a:cubicBezTo>
                    <a:pt x="4704193" y="2549922"/>
                    <a:pt x="4694296" y="2559819"/>
                    <a:pt x="4682087" y="2559819"/>
                  </a:cubicBezTo>
                  <a:lnTo>
                    <a:pt x="22106" y="2559819"/>
                  </a:lnTo>
                  <a:cubicBezTo>
                    <a:pt x="16243" y="2559819"/>
                    <a:pt x="10620" y="2557490"/>
                    <a:pt x="6475" y="2553345"/>
                  </a:cubicBezTo>
                  <a:cubicBezTo>
                    <a:pt x="2329" y="2549199"/>
                    <a:pt x="0" y="2543576"/>
                    <a:pt x="0" y="2537714"/>
                  </a:cubicBezTo>
                  <a:lnTo>
                    <a:pt x="0" y="22106"/>
                  </a:lnTo>
                  <a:cubicBezTo>
                    <a:pt x="0" y="16243"/>
                    <a:pt x="2329" y="10620"/>
                    <a:pt x="6475" y="6475"/>
                  </a:cubicBezTo>
                  <a:cubicBezTo>
                    <a:pt x="10620" y="2329"/>
                    <a:pt x="16243" y="0"/>
                    <a:pt x="22106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  <p:txBody>
            <a:bodyPr/>
            <a:lstStyle/>
            <a:p>
              <a:endParaRPr lang="en-NP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04193" cy="2597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943711" y="895350"/>
            <a:ext cx="1003821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rPr>
              <a:t>Internship Objective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37916" y="2724150"/>
            <a:ext cx="14935580" cy="531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really get hands-on with backend development, especially using FastAPI and Python.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put my classroom knowledge to work on actual software projects.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understand how Brand Builder's team really works together and what the professional environment is like.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get better at solving problems and finding bugs in code.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get comfortable using important tools like MongoDB and GitHub.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grow both personally and professionally, getting ready for a career in tech.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NP"/>
          </a:p>
        </p:txBody>
      </p:sp>
      <p:grpSp>
        <p:nvGrpSpPr>
          <p:cNvPr id="3" name="Group 3"/>
          <p:cNvGrpSpPr/>
          <p:nvPr/>
        </p:nvGrpSpPr>
        <p:grpSpPr>
          <a:xfrm>
            <a:off x="223449" y="223449"/>
            <a:ext cx="17861233" cy="9719314"/>
            <a:chOff x="0" y="0"/>
            <a:chExt cx="4704193" cy="25598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04193" cy="2559819"/>
            </a:xfrm>
            <a:custGeom>
              <a:avLst/>
              <a:gdLst/>
              <a:ahLst/>
              <a:cxnLst/>
              <a:rect l="l" t="t" r="r" b="b"/>
              <a:pathLst>
                <a:path w="4704193" h="2559819">
                  <a:moveTo>
                    <a:pt x="22106" y="0"/>
                  </a:moveTo>
                  <a:lnTo>
                    <a:pt x="4682087" y="0"/>
                  </a:lnTo>
                  <a:cubicBezTo>
                    <a:pt x="4687950" y="0"/>
                    <a:pt x="4693573" y="2329"/>
                    <a:pt x="4697718" y="6475"/>
                  </a:cubicBezTo>
                  <a:cubicBezTo>
                    <a:pt x="4701864" y="10620"/>
                    <a:pt x="4704193" y="16243"/>
                    <a:pt x="4704193" y="22106"/>
                  </a:cubicBezTo>
                  <a:lnTo>
                    <a:pt x="4704193" y="2537714"/>
                  </a:lnTo>
                  <a:cubicBezTo>
                    <a:pt x="4704193" y="2549922"/>
                    <a:pt x="4694296" y="2559819"/>
                    <a:pt x="4682087" y="2559819"/>
                  </a:cubicBezTo>
                  <a:lnTo>
                    <a:pt x="22106" y="2559819"/>
                  </a:lnTo>
                  <a:cubicBezTo>
                    <a:pt x="16243" y="2559819"/>
                    <a:pt x="10620" y="2557490"/>
                    <a:pt x="6475" y="2553345"/>
                  </a:cubicBezTo>
                  <a:cubicBezTo>
                    <a:pt x="2329" y="2549199"/>
                    <a:pt x="0" y="2543576"/>
                    <a:pt x="0" y="2537714"/>
                  </a:cubicBezTo>
                  <a:lnTo>
                    <a:pt x="0" y="22106"/>
                  </a:lnTo>
                  <a:cubicBezTo>
                    <a:pt x="0" y="16243"/>
                    <a:pt x="2329" y="10620"/>
                    <a:pt x="6475" y="6475"/>
                  </a:cubicBezTo>
                  <a:cubicBezTo>
                    <a:pt x="10620" y="2329"/>
                    <a:pt x="16243" y="0"/>
                    <a:pt x="22106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  <p:txBody>
            <a:bodyPr/>
            <a:lstStyle/>
            <a:p>
              <a:endParaRPr lang="en-NP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04193" cy="2597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943711" y="895350"/>
            <a:ext cx="10038214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rPr>
              <a:t>Methodology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18441" y="2724150"/>
            <a:ext cx="14935580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My main approach: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"Learning by Doing." I learned best by working on real tasks.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How I learned: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Hands-on coding, experimenting, and getting guidance from my mentor.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Key focus: 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Strengthening Python and building RESTful APIs with FastAPI.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Resources I used: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Official documentation, online tutorials and others.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NP"/>
          </a:p>
        </p:txBody>
      </p:sp>
      <p:grpSp>
        <p:nvGrpSpPr>
          <p:cNvPr id="3" name="Group 3"/>
          <p:cNvGrpSpPr/>
          <p:nvPr/>
        </p:nvGrpSpPr>
        <p:grpSpPr>
          <a:xfrm>
            <a:off x="223449" y="223449"/>
            <a:ext cx="17861233" cy="9719314"/>
            <a:chOff x="0" y="0"/>
            <a:chExt cx="4704193" cy="25598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04193" cy="2559819"/>
            </a:xfrm>
            <a:custGeom>
              <a:avLst/>
              <a:gdLst/>
              <a:ahLst/>
              <a:cxnLst/>
              <a:rect l="l" t="t" r="r" b="b"/>
              <a:pathLst>
                <a:path w="4704193" h="2559819">
                  <a:moveTo>
                    <a:pt x="22106" y="0"/>
                  </a:moveTo>
                  <a:lnTo>
                    <a:pt x="4682087" y="0"/>
                  </a:lnTo>
                  <a:cubicBezTo>
                    <a:pt x="4687950" y="0"/>
                    <a:pt x="4693573" y="2329"/>
                    <a:pt x="4697718" y="6475"/>
                  </a:cubicBezTo>
                  <a:cubicBezTo>
                    <a:pt x="4701864" y="10620"/>
                    <a:pt x="4704193" y="16243"/>
                    <a:pt x="4704193" y="22106"/>
                  </a:cubicBezTo>
                  <a:lnTo>
                    <a:pt x="4704193" y="2537714"/>
                  </a:lnTo>
                  <a:cubicBezTo>
                    <a:pt x="4704193" y="2549922"/>
                    <a:pt x="4694296" y="2559819"/>
                    <a:pt x="4682087" y="2559819"/>
                  </a:cubicBezTo>
                  <a:lnTo>
                    <a:pt x="22106" y="2559819"/>
                  </a:lnTo>
                  <a:cubicBezTo>
                    <a:pt x="16243" y="2559819"/>
                    <a:pt x="10620" y="2557490"/>
                    <a:pt x="6475" y="2553345"/>
                  </a:cubicBezTo>
                  <a:cubicBezTo>
                    <a:pt x="2329" y="2549199"/>
                    <a:pt x="0" y="2543576"/>
                    <a:pt x="0" y="2537714"/>
                  </a:cubicBezTo>
                  <a:lnTo>
                    <a:pt x="0" y="22106"/>
                  </a:lnTo>
                  <a:cubicBezTo>
                    <a:pt x="0" y="16243"/>
                    <a:pt x="2329" y="10620"/>
                    <a:pt x="6475" y="6475"/>
                  </a:cubicBezTo>
                  <a:cubicBezTo>
                    <a:pt x="10620" y="2329"/>
                    <a:pt x="16243" y="0"/>
                    <a:pt x="22106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  <p:txBody>
            <a:bodyPr/>
            <a:lstStyle/>
            <a:p>
              <a:endParaRPr lang="en-NP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04193" cy="2597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12422" y="895350"/>
            <a:ext cx="1474160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rPr>
              <a:t>Industry &amp; Organization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18441" y="2724150"/>
            <a:ext cx="14935580" cy="531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IT Industry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Covers software, systems, data—basically, how technology helps businesses run.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Always growing, huge global demand, thanks to new stuff like AI and cloud.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Brand Builder Pvt. Ltd: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Established 2019, based in Pokhara, Nepal.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Specializes in digital solutions: web/mobile apps, branding, UI/UX.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They're all about creating innovative, custom solutions for clients.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NP"/>
          </a:p>
        </p:txBody>
      </p:sp>
      <p:grpSp>
        <p:nvGrpSpPr>
          <p:cNvPr id="3" name="Group 3"/>
          <p:cNvGrpSpPr/>
          <p:nvPr/>
        </p:nvGrpSpPr>
        <p:grpSpPr>
          <a:xfrm>
            <a:off x="223449" y="223449"/>
            <a:ext cx="17861233" cy="9719314"/>
            <a:chOff x="0" y="0"/>
            <a:chExt cx="4704193" cy="25598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04193" cy="2559819"/>
            </a:xfrm>
            <a:custGeom>
              <a:avLst/>
              <a:gdLst/>
              <a:ahLst/>
              <a:cxnLst/>
              <a:rect l="l" t="t" r="r" b="b"/>
              <a:pathLst>
                <a:path w="4704193" h="2559819">
                  <a:moveTo>
                    <a:pt x="22106" y="0"/>
                  </a:moveTo>
                  <a:lnTo>
                    <a:pt x="4682087" y="0"/>
                  </a:lnTo>
                  <a:cubicBezTo>
                    <a:pt x="4687950" y="0"/>
                    <a:pt x="4693573" y="2329"/>
                    <a:pt x="4697718" y="6475"/>
                  </a:cubicBezTo>
                  <a:cubicBezTo>
                    <a:pt x="4701864" y="10620"/>
                    <a:pt x="4704193" y="16243"/>
                    <a:pt x="4704193" y="22106"/>
                  </a:cubicBezTo>
                  <a:lnTo>
                    <a:pt x="4704193" y="2537714"/>
                  </a:lnTo>
                  <a:cubicBezTo>
                    <a:pt x="4704193" y="2549922"/>
                    <a:pt x="4694296" y="2559819"/>
                    <a:pt x="4682087" y="2559819"/>
                  </a:cubicBezTo>
                  <a:lnTo>
                    <a:pt x="22106" y="2559819"/>
                  </a:lnTo>
                  <a:cubicBezTo>
                    <a:pt x="16243" y="2559819"/>
                    <a:pt x="10620" y="2557490"/>
                    <a:pt x="6475" y="2553345"/>
                  </a:cubicBezTo>
                  <a:cubicBezTo>
                    <a:pt x="2329" y="2549199"/>
                    <a:pt x="0" y="2543576"/>
                    <a:pt x="0" y="2537714"/>
                  </a:cubicBezTo>
                  <a:lnTo>
                    <a:pt x="0" y="22106"/>
                  </a:lnTo>
                  <a:cubicBezTo>
                    <a:pt x="0" y="16243"/>
                    <a:pt x="2329" y="10620"/>
                    <a:pt x="6475" y="6475"/>
                  </a:cubicBezTo>
                  <a:cubicBezTo>
                    <a:pt x="10620" y="2329"/>
                    <a:pt x="16243" y="0"/>
                    <a:pt x="22106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  <p:txBody>
            <a:bodyPr/>
            <a:lstStyle/>
            <a:p>
              <a:endParaRPr lang="en-NP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04193" cy="2597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12422" y="895350"/>
            <a:ext cx="1474160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rPr>
              <a:t>Technology Used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18441" y="2724150"/>
            <a:ext cx="14935580" cy="424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Python: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The core language I used for all backend development.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FastAPI: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My main framework for building fast and efficient web APIs.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MongoDB: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The NoSQL database I used for storing and managing project data.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Visual Studio Code: 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My primary environment for writing and debugging code.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GitHub: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Crucial for team collaboration and managing project versions.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NP"/>
          </a:p>
        </p:txBody>
      </p:sp>
      <p:grpSp>
        <p:nvGrpSpPr>
          <p:cNvPr id="3" name="Group 3"/>
          <p:cNvGrpSpPr/>
          <p:nvPr/>
        </p:nvGrpSpPr>
        <p:grpSpPr>
          <a:xfrm>
            <a:off x="213384" y="567686"/>
            <a:ext cx="17861233" cy="9719314"/>
            <a:chOff x="0" y="0"/>
            <a:chExt cx="4704193" cy="25598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04193" cy="2559819"/>
            </a:xfrm>
            <a:custGeom>
              <a:avLst/>
              <a:gdLst/>
              <a:ahLst/>
              <a:cxnLst/>
              <a:rect l="l" t="t" r="r" b="b"/>
              <a:pathLst>
                <a:path w="4704193" h="2559819">
                  <a:moveTo>
                    <a:pt x="22106" y="0"/>
                  </a:moveTo>
                  <a:lnTo>
                    <a:pt x="4682087" y="0"/>
                  </a:lnTo>
                  <a:cubicBezTo>
                    <a:pt x="4687950" y="0"/>
                    <a:pt x="4693573" y="2329"/>
                    <a:pt x="4697718" y="6475"/>
                  </a:cubicBezTo>
                  <a:cubicBezTo>
                    <a:pt x="4701864" y="10620"/>
                    <a:pt x="4704193" y="16243"/>
                    <a:pt x="4704193" y="22106"/>
                  </a:cubicBezTo>
                  <a:lnTo>
                    <a:pt x="4704193" y="2537714"/>
                  </a:lnTo>
                  <a:cubicBezTo>
                    <a:pt x="4704193" y="2549922"/>
                    <a:pt x="4694296" y="2559819"/>
                    <a:pt x="4682087" y="2559819"/>
                  </a:cubicBezTo>
                  <a:lnTo>
                    <a:pt x="22106" y="2559819"/>
                  </a:lnTo>
                  <a:cubicBezTo>
                    <a:pt x="16243" y="2559819"/>
                    <a:pt x="10620" y="2557490"/>
                    <a:pt x="6475" y="2553345"/>
                  </a:cubicBezTo>
                  <a:cubicBezTo>
                    <a:pt x="2329" y="2549199"/>
                    <a:pt x="0" y="2543576"/>
                    <a:pt x="0" y="2537714"/>
                  </a:cubicBezTo>
                  <a:lnTo>
                    <a:pt x="0" y="22106"/>
                  </a:lnTo>
                  <a:cubicBezTo>
                    <a:pt x="0" y="16243"/>
                    <a:pt x="2329" y="10620"/>
                    <a:pt x="6475" y="6475"/>
                  </a:cubicBezTo>
                  <a:cubicBezTo>
                    <a:pt x="10620" y="2329"/>
                    <a:pt x="16243" y="0"/>
                    <a:pt x="22106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  <p:txBody>
            <a:bodyPr/>
            <a:lstStyle/>
            <a:p>
              <a:endParaRPr lang="en-NP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04193" cy="2597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12422" y="573250"/>
            <a:ext cx="1474160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rPr>
              <a:t>Projects &amp; My Contributions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18441" y="1751519"/>
            <a:ext cx="14935580" cy="798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Project 1: Rebuzz AI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What it is: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An AI tool that helps businesses create 30 days of content.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My role: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 helped build the backend, making sure content was generated and managed smoothly using FastAPI.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Challenge tackled: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Making sure the dynamically generated content looked consistent and performed well.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Project 2: Resume AI (cvai.dev)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What it is: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An AI-powered system for companies to quickly sort and analyze resumes.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My role: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 worked on the backend logic, using FastAPI and MongoDB, to parse resumes, filter them, and connect with the frontend.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Challenge tackled: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Accurately extracting data from all sorts of resume formats.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NP"/>
          </a:p>
        </p:txBody>
      </p:sp>
      <p:grpSp>
        <p:nvGrpSpPr>
          <p:cNvPr id="3" name="Group 3"/>
          <p:cNvGrpSpPr/>
          <p:nvPr/>
        </p:nvGrpSpPr>
        <p:grpSpPr>
          <a:xfrm>
            <a:off x="213384" y="567686"/>
            <a:ext cx="17861233" cy="9719314"/>
            <a:chOff x="0" y="0"/>
            <a:chExt cx="4704193" cy="25598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04193" cy="2559819"/>
            </a:xfrm>
            <a:custGeom>
              <a:avLst/>
              <a:gdLst/>
              <a:ahLst/>
              <a:cxnLst/>
              <a:rect l="l" t="t" r="r" b="b"/>
              <a:pathLst>
                <a:path w="4704193" h="2559819">
                  <a:moveTo>
                    <a:pt x="22106" y="0"/>
                  </a:moveTo>
                  <a:lnTo>
                    <a:pt x="4682087" y="0"/>
                  </a:lnTo>
                  <a:cubicBezTo>
                    <a:pt x="4687950" y="0"/>
                    <a:pt x="4693573" y="2329"/>
                    <a:pt x="4697718" y="6475"/>
                  </a:cubicBezTo>
                  <a:cubicBezTo>
                    <a:pt x="4701864" y="10620"/>
                    <a:pt x="4704193" y="16243"/>
                    <a:pt x="4704193" y="22106"/>
                  </a:cubicBezTo>
                  <a:lnTo>
                    <a:pt x="4704193" y="2537714"/>
                  </a:lnTo>
                  <a:cubicBezTo>
                    <a:pt x="4704193" y="2549922"/>
                    <a:pt x="4694296" y="2559819"/>
                    <a:pt x="4682087" y="2559819"/>
                  </a:cubicBezTo>
                  <a:lnTo>
                    <a:pt x="22106" y="2559819"/>
                  </a:lnTo>
                  <a:cubicBezTo>
                    <a:pt x="16243" y="2559819"/>
                    <a:pt x="10620" y="2557490"/>
                    <a:pt x="6475" y="2553345"/>
                  </a:cubicBezTo>
                  <a:cubicBezTo>
                    <a:pt x="2329" y="2549199"/>
                    <a:pt x="0" y="2543576"/>
                    <a:pt x="0" y="2537714"/>
                  </a:cubicBezTo>
                  <a:lnTo>
                    <a:pt x="0" y="22106"/>
                  </a:lnTo>
                  <a:cubicBezTo>
                    <a:pt x="0" y="16243"/>
                    <a:pt x="2329" y="10620"/>
                    <a:pt x="6475" y="6475"/>
                  </a:cubicBezTo>
                  <a:cubicBezTo>
                    <a:pt x="10620" y="2329"/>
                    <a:pt x="16243" y="0"/>
                    <a:pt x="22106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  <p:txBody>
            <a:bodyPr/>
            <a:lstStyle/>
            <a:p>
              <a:endParaRPr lang="en-NP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04193" cy="2597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12422" y="895350"/>
            <a:ext cx="1474160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rPr>
              <a:t>Weekly Log Report Highlights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18441" y="2474593"/>
            <a:ext cx="14935580" cy="584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Weeks 1-2: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Getting started with Brand Builder, setting up tools, and brushing up on Python basics.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Weeks 3-4: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Diving into FastAPI fundamentals, learning to build basic API endpoints.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Weeks 5-7: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Hands-on with Resume AI project; connecting FastAPI with MongoDB and implementing core logic for resume parsing.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Weeks 8-9: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Shifting focus to Rebuzz AI; integrating OpenAI APIs and working on content generation features.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Week 10: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Finalizing projects, improving performance, debugging, and preparing documentation.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NP"/>
          </a:p>
        </p:txBody>
      </p:sp>
      <p:grpSp>
        <p:nvGrpSpPr>
          <p:cNvPr id="3" name="Group 3"/>
          <p:cNvGrpSpPr/>
          <p:nvPr/>
        </p:nvGrpSpPr>
        <p:grpSpPr>
          <a:xfrm>
            <a:off x="213384" y="567686"/>
            <a:ext cx="17861233" cy="9719314"/>
            <a:chOff x="0" y="0"/>
            <a:chExt cx="4704193" cy="255981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04193" cy="2559819"/>
            </a:xfrm>
            <a:custGeom>
              <a:avLst/>
              <a:gdLst/>
              <a:ahLst/>
              <a:cxnLst/>
              <a:rect l="l" t="t" r="r" b="b"/>
              <a:pathLst>
                <a:path w="4704193" h="2559819">
                  <a:moveTo>
                    <a:pt x="22106" y="0"/>
                  </a:moveTo>
                  <a:lnTo>
                    <a:pt x="4682087" y="0"/>
                  </a:lnTo>
                  <a:cubicBezTo>
                    <a:pt x="4687950" y="0"/>
                    <a:pt x="4693573" y="2329"/>
                    <a:pt x="4697718" y="6475"/>
                  </a:cubicBezTo>
                  <a:cubicBezTo>
                    <a:pt x="4701864" y="10620"/>
                    <a:pt x="4704193" y="16243"/>
                    <a:pt x="4704193" y="22106"/>
                  </a:cubicBezTo>
                  <a:lnTo>
                    <a:pt x="4704193" y="2537714"/>
                  </a:lnTo>
                  <a:cubicBezTo>
                    <a:pt x="4704193" y="2549922"/>
                    <a:pt x="4694296" y="2559819"/>
                    <a:pt x="4682087" y="2559819"/>
                  </a:cubicBezTo>
                  <a:lnTo>
                    <a:pt x="22106" y="2559819"/>
                  </a:lnTo>
                  <a:cubicBezTo>
                    <a:pt x="16243" y="2559819"/>
                    <a:pt x="10620" y="2557490"/>
                    <a:pt x="6475" y="2553345"/>
                  </a:cubicBezTo>
                  <a:cubicBezTo>
                    <a:pt x="2329" y="2549199"/>
                    <a:pt x="0" y="2543576"/>
                    <a:pt x="0" y="2537714"/>
                  </a:cubicBezTo>
                  <a:lnTo>
                    <a:pt x="0" y="22106"/>
                  </a:lnTo>
                  <a:cubicBezTo>
                    <a:pt x="0" y="16243"/>
                    <a:pt x="2329" y="10620"/>
                    <a:pt x="6475" y="6475"/>
                  </a:cubicBezTo>
                  <a:cubicBezTo>
                    <a:pt x="10620" y="2329"/>
                    <a:pt x="16243" y="0"/>
                    <a:pt x="22106" y="0"/>
                  </a:cubicBezTo>
                  <a:close/>
                </a:path>
              </a:pathLst>
            </a:custGeom>
            <a:solidFill>
              <a:srgbClr val="FBFBFB">
                <a:alpha val="89804"/>
              </a:srgbClr>
            </a:solidFill>
          </p:spPr>
          <p:txBody>
            <a:bodyPr/>
            <a:lstStyle/>
            <a:p>
              <a:endParaRPr lang="en-NP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704193" cy="2597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12422" y="1056400"/>
            <a:ext cx="1474160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D0F68"/>
                </a:solidFill>
                <a:latin typeface="Yeseva One"/>
                <a:ea typeface="Yeseva One"/>
                <a:cs typeface="Yeseva One"/>
                <a:sym typeface="Yeseva One"/>
              </a:rPr>
              <a:t>Challenges Faced &amp; Lessons Learned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18441" y="2724150"/>
            <a:ext cx="14935580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Adjusting to a New Environment: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It took some time to get used to the workplace and team dynamics.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Integrating New Tech: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Linking different technologies and tools precisely was tricky.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Debugging Complex Issues: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Finding and fixing errors in the code was often time-consuming.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Communication Gaps:</a:t>
            </a: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Working with a team on different floors sometimes made communication a bit slower.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735</Words>
  <Application>Microsoft Macintosh PowerPoint</Application>
  <PresentationFormat>Custom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Inter</vt:lpstr>
      <vt:lpstr>Garet Bold</vt:lpstr>
      <vt:lpstr>Yeseva One</vt:lpstr>
      <vt:lpstr>Garet</vt:lpstr>
      <vt:lpstr>Inter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inTERNSHIP REPORT ON PYTHON BACKEND DEVELOPER AT “bRAND bUILDER</dc:title>
  <cp:lastModifiedBy>Sushil</cp:lastModifiedBy>
  <cp:revision>4</cp:revision>
  <dcterms:created xsi:type="dcterms:W3CDTF">2006-08-16T00:00:00Z</dcterms:created>
  <dcterms:modified xsi:type="dcterms:W3CDTF">2025-06-05T09:48:31Z</dcterms:modified>
  <dc:identifier>DAGpX0HI_o8</dc:identifier>
</cp:coreProperties>
</file>