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Yeseva One" charset="1" panose="00000500000000000000"/>
      <p:regular r:id="rId16"/>
    </p:embeddedFont>
    <p:embeddedFont>
      <p:font typeface="Garet" charset="1" panose="00000000000000000000"/>
      <p:regular r:id="rId17"/>
    </p:embeddedFont>
    <p:embeddedFont>
      <p:font typeface="League Spartan" charset="1" panose="00000800000000000000"/>
      <p:regular r:id="rId18"/>
    </p:embeddedFont>
    <p:embeddedFont>
      <p:font typeface="Poppins" charset="1" panose="00000500000000000000"/>
      <p:regular r:id="rId19"/>
    </p:embeddedFont>
    <p:embeddedFont>
      <p:font typeface="Poppins Bold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04359" y="2358993"/>
            <a:ext cx="14679282" cy="3316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0D0F68"/>
                </a:solidFill>
                <a:latin typeface="Yeseva One"/>
                <a:ea typeface="Yeseva One"/>
                <a:cs typeface="Yeseva One"/>
                <a:sym typeface="Yeseva One"/>
              </a:rPr>
              <a:t>AN INTERNSHIP REPORT ON PYTHON BACKEND DEVELOPER AT</a:t>
            </a:r>
          </a:p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0D0F68"/>
                </a:solidFill>
                <a:latin typeface="Yeseva One"/>
                <a:ea typeface="Yeseva One"/>
                <a:cs typeface="Yeseva One"/>
                <a:sym typeface="Yeseva One"/>
              </a:rPr>
              <a:t>“BRAND BUILDER”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57062" y="6763969"/>
            <a:ext cx="11680579" cy="263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Name : Sushil Poudel</a:t>
            </a:r>
          </a:p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Rollno: 12285/20</a:t>
            </a:r>
          </a:p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Tu Reg: 7-2-281-289-2020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83761" y="885825"/>
            <a:ext cx="15120478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364178" y="2753270"/>
            <a:ext cx="14103164" cy="5210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Valuable Experi</a:t>
            </a: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ence Gained: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I gained practical experience building real-world applications and developing APIs.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Applied Emerging Technologies: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I worked directly with AI, seeing how it solves practical business problems.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FastAPI Proficiency: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I significantly improved my skills in b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uil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ding fast and efficient backend systems using FastAPI.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Overall Growth: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This internship helped me grow technically and professionally, preparing me for future challenges in software development.</a:t>
            </a:r>
          </a:p>
          <a:p>
            <a:pPr algn="l">
              <a:lnSpc>
                <a:spcPts val="3107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37151" y="478785"/>
            <a:ext cx="1191960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ACKNOWLEDGMENT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364178" y="2511695"/>
            <a:ext cx="14103164" cy="5743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Huge thanks to </a:t>
            </a: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Gupteshwor Mahadev Multiple Campus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&amp; </a:t>
            </a: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Tribhuvan University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for this opportunity.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So grateful to </a:t>
            </a: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Brand Builder Pvt. Ltd. 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for welcoming me for my internship.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My sincere appreciation to </a:t>
            </a: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Mr. Suresh Baral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, my academic supervisor, for his amazing guidance.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Deepest thanks to </a:t>
            </a: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Er. Paras Poudel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, my mentor at Brand Builder, for truly showing me the ropes.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And finally, big thanks to my friends for their constant support and belief in me.</a:t>
            </a:r>
          </a:p>
          <a:p>
            <a:pPr algn="l">
              <a:lnSpc>
                <a:spcPts val="3107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37151" y="478785"/>
            <a:ext cx="1191960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INTERNSHIP OBJECTIVE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364178" y="2511695"/>
            <a:ext cx="14103164" cy="4677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Deepen my 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pra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ctic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sk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il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n 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ba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cke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de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ve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lopment, e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pec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all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y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with Python and FastAPI.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Apply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academic theo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y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d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ec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ly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t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o building real-world software.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Exper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ience Brand Builder's professional team environment fi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sthand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Shar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pen my abilities in problem-solving and debugging code.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Ma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ster essential to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ol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s like MongoDB and GitHub in a professional setting.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Build a strong foundation for my future career in the tech industry.</a:t>
            </a:r>
          </a:p>
          <a:p>
            <a:pPr algn="l">
              <a:lnSpc>
                <a:spcPts val="3107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37151" y="478785"/>
            <a:ext cx="1191960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METHODOLOGY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364178" y="2511695"/>
            <a:ext cx="14103164" cy="4677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My biggest learning philosophy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: "Learn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ng 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by 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doing." I jumped straight into tasks after learning the basics.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How</a:t>
            </a: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 it worked: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Lo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ts 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of hands-on coding, e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xper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imenting, and constant feedback from my mento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r.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W</a:t>
            </a: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hat I really focused on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: Getting solid with Python and building re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al-d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eal APIs using FastAPI.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My learning tools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: Official documents, online guides, and mentor guidance .</a:t>
            </a:r>
          </a:p>
          <a:p>
            <a:pPr algn="l">
              <a:lnSpc>
                <a:spcPts val="3107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93827" y="320276"/>
            <a:ext cx="15120478" cy="261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INDUSTRY AND</a:t>
            </a:r>
          </a:p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ORGANIZATION OVERVIEW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364178" y="3196158"/>
            <a:ext cx="14103164" cy="5210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The IT World: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It's all about how tech powers businesses, managing data, systems, and communication. It's constantly gr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owing,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with huge demand globally, es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pecially w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ith AI and cloud tech.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Brand Builder Pvt. Ltd: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A dynamic IT company based right here in Pokhara, started in 2019.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They're experts in building web/mobile apps, branding, and UI/UX design.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Their goal? To craft innovative, custom digital solutions for clients.</a:t>
            </a:r>
          </a:p>
          <a:p>
            <a:pPr algn="l">
              <a:lnSpc>
                <a:spcPts val="3107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83761" y="885825"/>
            <a:ext cx="15120478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KEY TECHNOLOGY USED: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364178" y="3196158"/>
            <a:ext cx="14103164" cy="5210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Python: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My core language for all the backend work I did.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FastAPI: This became my go-to framework for building fast and efficient web APIs.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Mong</a:t>
            </a: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oDB: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The databas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e I primarily used 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to store and manage project data.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Visual Studio Code: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My main workspace for writing and debugging code every day.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GitHub: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Absolutely essential for working with the team and keeping track of our code.</a:t>
            </a:r>
          </a:p>
          <a:p>
            <a:pPr algn="l">
              <a:lnSpc>
                <a:spcPts val="3107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83761" y="885825"/>
            <a:ext cx="15120478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MY PROJECT CONTRIBUTION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364178" y="3196158"/>
            <a:ext cx="14103164" cy="5743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1: Rebuzz AI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What it is: An AI tool for businesses to create 30 days of content.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My role: I focused on the backend using FastAPI to handle content generation and smooth management.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Pr</a:t>
            </a:r>
            <a:r>
              <a:rPr lang="en-US" sz="3000" b="true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oject 2</a:t>
            </a:r>
            <a:r>
              <a:rPr lang="en-US" sz="3000" b="true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:</a:t>
            </a:r>
            <a:r>
              <a:rPr lang="en-US" sz="3000" b="true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 Resum</a:t>
            </a:r>
            <a:r>
              <a:rPr lang="en-US" sz="3000" b="true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e AI (cvai.dev)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What it is: 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An AI system to quickly sort and analyze resumes for companies.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My role: 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I worked on the backend logic with FastAPI and MongoDB for parsing and filtering resumes.</a:t>
            </a:r>
          </a:p>
          <a:p>
            <a:pPr algn="l">
              <a:lnSpc>
                <a:spcPts val="3107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83761" y="885825"/>
            <a:ext cx="15120478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WEEKLY LOG REPORT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364178" y="2753270"/>
            <a:ext cx="14103164" cy="5743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Weeks 1-2: 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Getting st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arted with Brand Builder, setting up tools, and brushing up on Python basics.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Weeks 3-4: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Diving into FastAPI fundamentals, learning to build basic API endpoints.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Weeks 5-7: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Hands-on with Resume AI project; connecting FastAPI with MongoDB and implementing core l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ogic for resum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e parsing.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Weeks 8-9: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Shifting focus to Rebuzz AI; integrating OpenAI APIs and working on content generation features.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Week 10: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Finalizing projects, improving performance, debugging, and preparing documentation.</a:t>
            </a:r>
          </a:p>
          <a:p>
            <a:pPr algn="l">
              <a:lnSpc>
                <a:spcPts val="3107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83761" y="885825"/>
            <a:ext cx="15120478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CHALLENGES FACED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364178" y="2753270"/>
            <a:ext cx="14103164" cy="4677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Adjusting to</a:t>
            </a: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 the new environment: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It took time to get comfortable with the workplace and team methods.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Integrating new technologies: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Connecting different tools and systems precisely was a key challenge.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Troubleshooting issues: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Finding and fixing errors in the 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code requir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ed significant effort and patience.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Ensuring clear communication:</a:t>
            </a:r>
            <a:r>
              <a:rPr lang="en-US" sz="3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Working with team members in different locations sometimes slowed down communication.</a:t>
            </a:r>
          </a:p>
          <a:p>
            <a:pPr algn="l">
              <a:lnSpc>
                <a:spcPts val="3107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DAGpX0HI_o8</dc:identifier>
  <dcterms:modified xsi:type="dcterms:W3CDTF">2011-08-01T06:04:30Z</dcterms:modified>
  <cp:revision>1</cp:revision>
  <dc:title>An inTERNSHIP REPORT ON PYTHON BACKEND DEVELOPER AT “bRAND bUILDER</dc:title>
</cp:coreProperties>
</file>