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55550-FA3A-CDE0-923D-5B9F28D7B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9E5CCC-833A-6357-A52D-EB369ECE3A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01FBD-2411-DC8A-45CD-26EC9BD2B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FFABC-4142-7216-1281-E7B315EB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3DE33-4C61-788E-2082-A2DA05419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7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A841A-840B-4B52-F470-5B4C632B8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6DC27-1E58-AD8E-8473-989EDD626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E6F53-1268-9D88-D496-8E327E097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7565-5264-5A14-B8A5-5A56A54FF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61AB30-E235-B6BF-EC18-6412D3A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8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4F6F81-8D6E-90A4-59F5-2E973AB84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96187C-41C1-21FB-E366-D9D9609BC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1A75E-2E28-F098-662F-F50BFD9A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CFB47-D4F1-0FA4-D8D0-CC45BDF06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8A3B4-0007-A825-4A2F-E488AEFAC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0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D02AA-F9E5-BC6F-2D86-94C3E3E8C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721AB-22E3-2FA9-D340-F0FDF9923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8BB48E-F80F-8DBE-5539-285D6CFF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CF577-DC8C-17E7-87D6-FED2127D1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0C12E-491C-3B18-245D-0C7CE3F42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86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FF740-542F-0470-768B-ED54290EB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72EDB-71FD-17B4-F6E9-7424E9A45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6A9FB-3351-3848-3425-344E43CC6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797B-8F09-E3AA-0669-C691F7797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5B1E77-E666-8472-AE45-7370EB0D0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98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7FB3-1F72-BCA9-D02A-556D633F7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E12A-F769-B7CC-57FD-E361BBDF88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2249C-317D-1533-A1E3-54B44EFB4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3B3AE-61A9-00EA-A0EE-DA89F8E44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AD897D-82E3-C79F-9649-7C601C6EC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F8629-B97B-A3C9-8AE1-788428C40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274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EB8E9-08FD-45B4-78B4-41FD3C9A9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CB31F1-C93C-F42E-4CCA-5BE3C675F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5B7AC0-88C7-2A32-BC22-5A0ED3E236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F63EAA-468C-1AD6-5DE0-87FCC53D1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52BF75-5B88-3D49-2D29-BDF0252A2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6FEF84-2824-D568-0BB1-EB398D273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010700-504D-3A04-CE55-AC7BBB176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9D1FF1-3586-E1A3-3D4F-C988D3F87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592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14B7-2031-7473-EEA4-C716FF0CC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D47047-9E13-95CD-FB07-3268D685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9CEF61-7C52-008C-D69B-A693C8813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12C162-01A2-0071-B21F-6D7459DA5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3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04C7A5-0CD3-9A92-82AF-9C2E65F22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5AAFE8-F666-55CA-BD9A-BA416EE7E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7547F-D904-A655-40D5-F96C21EFE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63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730C-ED6A-5D4F-0D38-E8E67FA50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7088F-C595-D3B1-B658-FFD5531DA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642B2E-A9CB-24CF-A966-213D2EED3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CD5901-134B-68C5-8FC2-0ED6C691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CE76C-422D-EC4F-5480-FED2B10F9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0F738-F953-F3A1-B498-38BB8EF4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309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9E401-CE9C-06A9-EE3C-0DEFCF3F5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F6E8E4-FBB8-57FA-0DA0-92370B6587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C997EE-EE44-472D-639F-702B6AB630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BE24F8-08DA-FB55-10FF-B1630597B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6C1BA-C510-236C-210D-A8B9C2CB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CC093-F550-5FA6-6045-C1E0415F3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642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C35AFD-793F-0E1D-34D2-C854A10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068D7-2A31-73FF-05D0-B63F4C25D8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49AF7-D0A2-A368-79FF-6BDBF7A012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DEE841-AAC4-4763-B8AD-3F4ECFF3F3D8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206871-CB4C-4B3A-780C-F70509CA2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49B80-B999-7F3C-FB0C-FE846E0A3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DA3F-EB5F-4076-BFAD-91FAC6F74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09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2BD3D-456F-A2EE-495D-1E067F7C97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Internship Report Presentation On Graphics Design And Branding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D7A38D-F554-B970-86AC-7D514B2D6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:Sirish Bhandari</a:t>
            </a:r>
          </a:p>
          <a:p>
            <a:r>
              <a:rPr lang="en-US" dirty="0"/>
              <a:t>Roll NO :12279/20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6CC3A8-14A1-87EF-CBCC-C217D5945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5096" y="3117669"/>
            <a:ext cx="3631474" cy="329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061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43E48-22F0-8B2E-F74F-DDC49C51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Critical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AA505-70CC-64A2-D87E-E72DFC300E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internship went well overall. Supervisor Mr. Arjan Dhungel sir was collaborative and supportive. I Also got chance to work from home on occasions.</a:t>
            </a:r>
          </a:p>
          <a:p>
            <a:r>
              <a:rPr lang="en-US" dirty="0"/>
              <a:t>Overall experience was well but it could be better  if I had more chances to meet with client than I was given.</a:t>
            </a:r>
          </a:p>
          <a:p>
            <a:r>
              <a:rPr lang="en-US" dirty="0"/>
              <a:t>During my tenure I learned how designing works how to foster my creativity and if I needed to search for new job I can surely secure it.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9105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4B61D-B57E-176B-04C2-C7D75DB4A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118DF-49FA-BB46-462E-7875D4340C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Final Thoughts</a:t>
            </a:r>
          </a:p>
          <a:p>
            <a:r>
              <a:rPr lang="en-US" dirty="0"/>
              <a:t>This internship really help upskill my creativity and design skills. </a:t>
            </a:r>
          </a:p>
          <a:p>
            <a:r>
              <a:rPr lang="en-US" dirty="0"/>
              <a:t>This internship helped a lot on my personal growth and </a:t>
            </a:r>
          </a:p>
          <a:p>
            <a:pPr marL="0" indent="0">
              <a:buNone/>
            </a:pPr>
            <a:r>
              <a:rPr lang="en-US" dirty="0" err="1"/>
              <a:t>recognization</a:t>
            </a:r>
            <a:r>
              <a:rPr lang="en-US" dirty="0"/>
              <a:t> of a huge network of people in designing industry.</a:t>
            </a:r>
          </a:p>
          <a:p>
            <a:pPr marL="0" indent="0">
              <a:buNone/>
            </a:pPr>
            <a:r>
              <a:rPr lang="en-US" dirty="0"/>
              <a:t>I absolutely do recommend others engage in internship opportunity in this company if possible.</a:t>
            </a:r>
          </a:p>
        </p:txBody>
      </p:sp>
    </p:spTree>
    <p:extLst>
      <p:ext uri="{BB962C8B-B14F-4D97-AF65-F5344CB8AC3E}">
        <p14:creationId xmlns:p14="http://schemas.microsoft.com/office/powerpoint/2010/main" val="3152128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94D4-A2A0-3264-6E63-9928CA7C4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725" y="373834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7D7C-7F61-F55B-E666-452CFD45C9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189" y="1634036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Overview of Internship</a:t>
            </a:r>
          </a:p>
          <a:p>
            <a:pPr marL="0" indent="0">
              <a:buNone/>
            </a:pPr>
            <a:r>
              <a:rPr lang="en-US" dirty="0"/>
              <a:t>As Partial </a:t>
            </a:r>
            <a:r>
              <a:rPr lang="en-US" dirty="0" err="1"/>
              <a:t>fufilment</a:t>
            </a:r>
            <a:r>
              <a:rPr lang="en-US" dirty="0"/>
              <a:t> of requirement for degree in bachelor in information management I had completed 3 months internship at Print Patra (a graphics design company located at </a:t>
            </a:r>
            <a:r>
              <a:rPr lang="en-US" dirty="0" err="1"/>
              <a:t>Nayabajar</a:t>
            </a:r>
            <a:r>
              <a:rPr lang="en-US" dirty="0"/>
              <a:t> Pokhara) in Graphics Design and Branding. Beginning from Poush 3 – Chaitra 5 on supervision of Respected sir Mr. Arjan Dhungel. I was excited to learn a lot of new concept during my tenure .</a:t>
            </a:r>
          </a:p>
          <a:p>
            <a:pPr marL="0" indent="0">
              <a:buNone/>
            </a:pPr>
            <a:r>
              <a:rPr lang="en-US" dirty="0"/>
              <a:t>My main objective of internship are as below:</a:t>
            </a:r>
          </a:p>
          <a:p>
            <a:pPr marL="0" indent="0">
              <a:buNone/>
            </a:pPr>
            <a:r>
              <a:rPr lang="en-US" dirty="0"/>
              <a:t>1.To Perfect designing tools such as Canva Adobe Photoshop etc.</a:t>
            </a:r>
          </a:p>
          <a:p>
            <a:pPr marL="0" indent="0">
              <a:buNone/>
            </a:pPr>
            <a:r>
              <a:rPr lang="en-US" dirty="0"/>
              <a:t>2.To Improve communication among team members and clients.</a:t>
            </a:r>
          </a:p>
          <a:p>
            <a:pPr marL="0" indent="0">
              <a:buNone/>
            </a:pPr>
            <a:r>
              <a:rPr lang="en-US" dirty="0"/>
              <a:t>3.To be familiar with office working environment.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683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DBF6B-18AF-CE7A-D7FE-7E027341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FF7FB-7FA4-4E54-22E5-A925597BC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533"/>
            <a:ext cx="10515600" cy="4351338"/>
          </a:xfrm>
        </p:spPr>
        <p:txBody>
          <a:bodyPr/>
          <a:lstStyle/>
          <a:p>
            <a:r>
              <a:rPr lang="en-US" sz="2800" dirty="0"/>
              <a:t>I chose the role as graphics designer because it involves creativity and I like creativity rather than just knowledge and the company became my choice because its sole purpose is to design visually appealing graphics for printing, branding promotion etc.</a:t>
            </a:r>
          </a:p>
          <a:p>
            <a:pPr marL="0" indent="0">
              <a:buNone/>
            </a:pPr>
            <a:r>
              <a:rPr lang="en-US" b="1" dirty="0"/>
              <a:t> Organization Profile</a:t>
            </a:r>
          </a:p>
          <a:p>
            <a:pPr marL="0" indent="0">
              <a:buNone/>
            </a:pPr>
            <a:r>
              <a:rPr lang="en-US" dirty="0"/>
              <a:t> Name: Print Patra</a:t>
            </a:r>
          </a:p>
          <a:p>
            <a:pPr marL="0" indent="0">
              <a:buNone/>
            </a:pPr>
            <a:r>
              <a:rPr lang="en-US" dirty="0"/>
              <a:t> Nature of Business : Printing, Advertising, Designing</a:t>
            </a:r>
          </a:p>
          <a:p>
            <a:pPr marL="0" indent="0">
              <a:buNone/>
            </a:pPr>
            <a:r>
              <a:rPr lang="en-US" dirty="0"/>
              <a:t> Services Offered: Customized stickers, Brand Promotion, Digital Graphics, Banners Posters, Hoarding Boards etc.</a:t>
            </a:r>
          </a:p>
        </p:txBody>
      </p:sp>
    </p:spTree>
    <p:extLst>
      <p:ext uri="{BB962C8B-B14F-4D97-AF65-F5344CB8AC3E}">
        <p14:creationId xmlns:p14="http://schemas.microsoft.com/office/powerpoint/2010/main" val="2244166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78179-BDE7-5506-76F3-DC4C9B619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Roles And </a:t>
            </a:r>
            <a:r>
              <a:rPr lang="en-US" dirty="0" err="1">
                <a:highlight>
                  <a:srgbClr val="00FF00"/>
                </a:highlight>
              </a:rPr>
              <a:t>Responsiblities</a:t>
            </a:r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068B6-B11E-02BA-8027-5DBD2E121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My Position: Graphics design and Branding Intern</a:t>
            </a:r>
          </a:p>
          <a:p>
            <a:pPr marL="0" indent="0">
              <a:buNone/>
            </a:pPr>
            <a:r>
              <a:rPr lang="en-US" dirty="0"/>
              <a:t>Schedule</a:t>
            </a:r>
            <a:r>
              <a:rPr lang="en-US"/>
              <a:t>:11 - 4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Tools /software used : Canva, Adobe Photoshop, Adobe illustrator.</a:t>
            </a:r>
          </a:p>
          <a:p>
            <a:pPr marL="0" indent="0">
              <a:buNone/>
            </a:pPr>
            <a:r>
              <a:rPr lang="en-US" dirty="0"/>
              <a:t>Tasks Performed:</a:t>
            </a:r>
          </a:p>
          <a:p>
            <a:pPr marL="0" indent="0">
              <a:buNone/>
            </a:pPr>
            <a:r>
              <a:rPr lang="en-US" dirty="0"/>
              <a:t>-Designing visually appealing social media posts</a:t>
            </a:r>
          </a:p>
          <a:p>
            <a:pPr marL="0" indent="0">
              <a:buNone/>
            </a:pPr>
            <a:r>
              <a:rPr lang="en-US" dirty="0"/>
              <a:t>-Branding and print material</a:t>
            </a:r>
          </a:p>
          <a:p>
            <a:pPr marL="0" indent="0">
              <a:buNone/>
            </a:pPr>
            <a:r>
              <a:rPr lang="en-US" dirty="0"/>
              <a:t>-client revisions and feedback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6005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20B5-AA6C-ABE0-4AF6-EF2982871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Introduction To Design Industry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B41C8-D571-B891-8B40-4F45D3B0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world today almost computerized form agriculture to high tech IT Industry. Everything works with representation on an screen. There comes the role of graphics. </a:t>
            </a:r>
          </a:p>
          <a:p>
            <a:pPr marL="0" indent="0">
              <a:buNone/>
            </a:pPr>
            <a:r>
              <a:rPr lang="en-US" dirty="0"/>
              <a:t>Graphic design is the art of using visual elements to communicate messages. </a:t>
            </a:r>
          </a:p>
          <a:p>
            <a:pPr marL="0" indent="0">
              <a:buNone/>
            </a:pPr>
            <a:r>
              <a:rPr lang="en-US" dirty="0" err="1"/>
              <a:t>Grphics</a:t>
            </a:r>
            <a:r>
              <a:rPr lang="en-US" dirty="0"/>
              <a:t> Design follows certain principles such as contrast, </a:t>
            </a:r>
            <a:r>
              <a:rPr lang="en-US" dirty="0" err="1"/>
              <a:t>repetition,balance</a:t>
            </a:r>
            <a:r>
              <a:rPr lang="en-US" dirty="0"/>
              <a:t>, hierarchy, space, alignment, typography </a:t>
            </a:r>
            <a:r>
              <a:rPr lang="en-US" dirty="0" err="1"/>
              <a:t>etc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878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3255-CA4B-BDCA-C6F9-37394DF87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749" y="582839"/>
            <a:ext cx="10515600" cy="1325563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Projects Undertaken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D533-D1EC-31FF-72E0-BEA723325E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255034" cy="49496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 Banner For Nature View Cottage </a:t>
            </a:r>
            <a:r>
              <a:rPr lang="en-US" dirty="0" err="1"/>
              <a:t>Resturant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was one of the design I created for branding of restaurant named nature view cottage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A0A70-B55F-DA15-0D84-D22301C8FD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789" y="2290354"/>
            <a:ext cx="6128531" cy="35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8716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C524-C445-D6FF-128D-6E64AE7DD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71789"/>
          </a:xfrm>
        </p:spPr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Project Undertaken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92D58B9-4A55-3AAF-D58D-3242187F10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36914"/>
            <a:ext cx="4339871" cy="43513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27DE807-BAF9-93F8-89C0-C79904829C33}"/>
              </a:ext>
            </a:extLst>
          </p:cNvPr>
          <p:cNvSpPr txBox="1"/>
          <p:nvPr/>
        </p:nvSpPr>
        <p:spPr>
          <a:xfrm>
            <a:off x="5617029" y="1619794"/>
            <a:ext cx="596537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was another project I practiced on. This is product manipulation project where I am creating a visually appealing design for berry juice with the help of adobe photoshop.</a:t>
            </a:r>
          </a:p>
        </p:txBody>
      </p:sp>
    </p:spTree>
    <p:extLst>
      <p:ext uri="{BB962C8B-B14F-4D97-AF65-F5344CB8AC3E}">
        <p14:creationId xmlns:p14="http://schemas.microsoft.com/office/powerpoint/2010/main" val="2292987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8659-C14F-F59D-5CDF-758B8786E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Learning Outcome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5F8F46-AC58-E6FA-4E66-562FA4DFB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Technica skills along with understanding of design theory</a:t>
            </a:r>
          </a:p>
          <a:p>
            <a:r>
              <a:rPr lang="en-US" dirty="0"/>
              <a:t>Soft skill was improved which include good communication habit confidence to talk with new people etc.</a:t>
            </a:r>
          </a:p>
          <a:p>
            <a:r>
              <a:rPr lang="en-US" dirty="0"/>
              <a:t>Understanding of designing industry so to become able to d o work or open designing business for self.</a:t>
            </a:r>
          </a:p>
        </p:txBody>
      </p:sp>
    </p:spTree>
    <p:extLst>
      <p:ext uri="{BB962C8B-B14F-4D97-AF65-F5344CB8AC3E}">
        <p14:creationId xmlns:p14="http://schemas.microsoft.com/office/powerpoint/2010/main" val="258820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7249C-97B8-AF56-C42B-6C5227A0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00FF00"/>
                </a:highlight>
              </a:rPr>
              <a:t>Challenges and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0229D-BC97-8207-87BB-12342CC63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Challenges</a:t>
            </a:r>
          </a:p>
          <a:p>
            <a:r>
              <a:rPr lang="en-US" dirty="0"/>
              <a:t>Busy schedule and  heavy workload on occasions.</a:t>
            </a:r>
          </a:p>
          <a:p>
            <a:r>
              <a:rPr lang="en-US" dirty="0"/>
              <a:t>Mastering pen tool was a bit more tough for me.</a:t>
            </a:r>
          </a:p>
          <a:p>
            <a:r>
              <a:rPr lang="en-US" dirty="0"/>
              <a:t>Conflicting situation between client need and design theory.</a:t>
            </a:r>
          </a:p>
          <a:p>
            <a:endParaRPr lang="en-US" dirty="0"/>
          </a:p>
          <a:p>
            <a:r>
              <a:rPr lang="en-US" dirty="0"/>
              <a:t>Solutions</a:t>
            </a:r>
          </a:p>
          <a:p>
            <a:r>
              <a:rPr lang="en-US" dirty="0"/>
              <a:t>During Busy time I would handover project to supervisor or ask for extra time .</a:t>
            </a:r>
          </a:p>
          <a:p>
            <a:r>
              <a:rPr lang="en-US" dirty="0"/>
              <a:t>I would tell client about what a better design actually is.</a:t>
            </a:r>
          </a:p>
          <a:p>
            <a:r>
              <a:rPr lang="en-US" dirty="0"/>
              <a:t>Pen tool was too difficult but I gave more of my time to learn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704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</TotalTime>
  <Words>642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Internship Report Presentation On Graphics Design And Branding</vt:lpstr>
      <vt:lpstr>Introduction</vt:lpstr>
      <vt:lpstr>Introduction</vt:lpstr>
      <vt:lpstr>Roles And Responsiblities</vt:lpstr>
      <vt:lpstr>Introduction To Design Industry</vt:lpstr>
      <vt:lpstr>Projects Undertaken</vt:lpstr>
      <vt:lpstr>Project Undertaken</vt:lpstr>
      <vt:lpstr>Learning Outcome</vt:lpstr>
      <vt:lpstr>Challenges and Solutions</vt:lpstr>
      <vt:lpstr>Critical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sirish bhandari</dc:creator>
  <cp:lastModifiedBy>sirish bhandari</cp:lastModifiedBy>
  <cp:revision>6</cp:revision>
  <dcterms:created xsi:type="dcterms:W3CDTF">2025-06-04T04:13:09Z</dcterms:created>
  <dcterms:modified xsi:type="dcterms:W3CDTF">2025-06-05T08:04:06Z</dcterms:modified>
</cp:coreProperties>
</file>