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97" autoAdjust="0"/>
  </p:normalViewPr>
  <p:slideViewPr>
    <p:cSldViewPr snapToGrid="0" snapToObjects="1">
      <p:cViewPr varScale="1">
        <p:scale>
          <a:sx n="58" d="100"/>
          <a:sy n="58" d="100"/>
        </p:scale>
        <p:origin x="15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26B5-DF17-47C0-A623-A6BC302CB2B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5415B-4ED2-4894-B0ED-06F87653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8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5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8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3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0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4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44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4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8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5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1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Internship Report on Drive Test Engineer</a:t>
            </a:r>
          </a:p>
          <a:p>
            <a:r>
              <a:t>Suvidha Sewa Pvt. Ltd, Pokhara</a:t>
            </a:r>
          </a:p>
          <a:p>
            <a:r>
              <a:t>Bidhya Karki</a:t>
            </a:r>
          </a:p>
          <a:p>
            <a:r>
              <a:t>Gupteshwor Mahadev Multiple Campus</a:t>
            </a:r>
          </a:p>
          <a:p>
            <a:r>
              <a:t>Tribhuvan University</a:t>
            </a:r>
          </a:p>
          <a:p>
            <a:r>
              <a:t>April 2025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Hardware:</a:t>
            </a:r>
          </a:p>
          <a:p>
            <a:r>
              <a:t>- Mobile phones, laptops, GPS devices, compasses</a:t>
            </a:r>
          </a:p>
          <a:p>
            <a:r>
              <a:t>Software:</a:t>
            </a:r>
          </a:p>
          <a:p>
            <a:r>
              <a:t>- Phu Tester for testing routes and devices</a:t>
            </a:r>
          </a:p>
          <a:p>
            <a:r>
              <a:t>- Genex Assistant for analysis and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Geographic coverage limitations</a:t>
            </a:r>
          </a:p>
          <a:p>
            <a:r>
              <a:t>• Device dependency (hardware variances)</a:t>
            </a:r>
          </a:p>
          <a:p>
            <a:r>
              <a:t>• Time-bound testing</a:t>
            </a:r>
          </a:p>
          <a:p>
            <a:r>
              <a:t>• Incomplete reflections of real user behavior in simulated tests.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Bridged academic theory and practical telecom application.</a:t>
            </a:r>
          </a:p>
          <a:p>
            <a:r>
              <a:t>• Gained RF optimization and network troubleshooting skills.</a:t>
            </a:r>
          </a:p>
          <a:p>
            <a:r>
              <a:t>• Strengthened problem-solving, teamwork, and client interaction abilities.</a:t>
            </a:r>
          </a:p>
          <a:p>
            <a:r>
              <a:t>• Internship provided solid foundation for career in telecommunications.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internship bridges the gap between academic learning and practical experience.</a:t>
            </a:r>
          </a:p>
          <a:p>
            <a:r>
              <a:t>At Suvidha Sewa Pvt. Ltd, I worked as a Drive Test Engineer Intern for 12 weeks.</a:t>
            </a:r>
          </a:p>
          <a:p>
            <a:r>
              <a:t>This report summarizes the experience, the role played, and skills learned during the internship.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Suvidha Sewa Pvt. Ltd for the internship opportunity.</a:t>
            </a:r>
          </a:p>
          <a:p>
            <a:r>
              <a:t>• Mr. Sunil Pradhananga (Regional Manager)</a:t>
            </a:r>
          </a:p>
          <a:p>
            <a:r>
              <a:t>• Mr. Sudip Raj Aryal (Mentor)</a:t>
            </a:r>
          </a:p>
          <a:p>
            <a:r>
              <a:t>• Gupteshwor Mahadev Multiple Campus and faculty.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the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General Objectives:</a:t>
            </a:r>
          </a:p>
          <a:p>
            <a:r>
              <a:t>- Apply theoretical knowledge in a practical setting.</a:t>
            </a:r>
          </a:p>
          <a:p>
            <a:r>
              <a:t>- Gain real-world IT and telecom industry experience.</a:t>
            </a:r>
          </a:p>
          <a:p>
            <a:endParaRPr/>
          </a:p>
          <a:p>
            <a:r>
              <a:t>Specific Objectives:</a:t>
            </a:r>
          </a:p>
          <a:p>
            <a:r>
              <a:t>- Develop technical and problem-solving skills.</a:t>
            </a:r>
          </a:p>
          <a:p>
            <a:r>
              <a:t>- Work directly with clients and RF engineering teams.</a:t>
            </a:r>
          </a:p>
          <a:p>
            <a:r>
              <a:t>- Use tools like Phu Tester and Genex Assistant.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Organization was selected based on its relevance to the role of DT Engineering.</a:t>
            </a:r>
          </a:p>
          <a:p>
            <a:r>
              <a:t>Structured internship process:</a:t>
            </a:r>
          </a:p>
          <a:p>
            <a:r>
              <a:t>- Foundation training</a:t>
            </a:r>
          </a:p>
          <a:p>
            <a:r>
              <a:t>- Field visits for data collection</a:t>
            </a:r>
          </a:p>
          <a:p>
            <a:r>
              <a:t>- Use of Genex software for analysis</a:t>
            </a:r>
          </a:p>
          <a:p>
            <a:r>
              <a:t>- Weekly evaluations and reporting.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Activities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Week 1-2: Preparation, planning, and coordination with network teams.</a:t>
            </a:r>
          </a:p>
          <a:p>
            <a:r>
              <a:t>• Week 3-5: Drive tests in indoor and outdoor environments.</a:t>
            </a:r>
          </a:p>
          <a:p>
            <a:r>
              <a:t>• Week 6-7: Data collection and processing.</a:t>
            </a:r>
          </a:p>
          <a:p>
            <a:r>
              <a:t>• Week 8-12: Analysis and reporting using Genex tools.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Industry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is a critical driver of economic development and transformation.</a:t>
            </a:r>
          </a:p>
          <a:p>
            <a:r>
              <a:t>Nepal’s IT sector has grown rapidly with mobile tech, cloud, and telecom expansion.</a:t>
            </a:r>
          </a:p>
          <a:p>
            <a:r>
              <a:t>Drive Test Engineers ensure optimized and reliable mobile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Suvidha Sewa Pvt. Ltd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Leading telecom and network provider in Nepal.</a:t>
            </a:r>
          </a:p>
          <a:p>
            <a:r>
              <a:t>• Services include FTTH, GSM, IP Telephony, VPNs.</a:t>
            </a:r>
          </a:p>
          <a:p>
            <a:r>
              <a:t>• Focuses on digital innovation and national infrastructure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Field Visits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Indoor testing: Hospitals, malls using Phu and Genex Assistant.</a:t>
            </a:r>
          </a:p>
          <a:p>
            <a:r>
              <a:t>• Outdoor testing: Highway and rural zones (e.g., Tanahun, Syangja).</a:t>
            </a:r>
          </a:p>
          <a:p>
            <a:r>
              <a:t>• Issues identified: signal drops, shadow zones, poor Rx levels.</a:t>
            </a:r>
          </a:p>
          <a:p>
            <a:r>
              <a:t>• Optimization: Adjusted antenna tilt, added new cell site proposals.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495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Title Slide</vt:lpstr>
      <vt:lpstr>Introduction</vt:lpstr>
      <vt:lpstr>Acknowledgment</vt:lpstr>
      <vt:lpstr>Objectives of the Internship</vt:lpstr>
      <vt:lpstr>Methodology</vt:lpstr>
      <vt:lpstr>Activities Performed</vt:lpstr>
      <vt:lpstr>IT Industry Overview</vt:lpstr>
      <vt:lpstr>About Suvidha Sewa Pvt. Ltd</vt:lpstr>
      <vt:lpstr>Testing &amp; Field Visits</vt:lpstr>
      <vt:lpstr>Tools &amp; Software</vt:lpstr>
      <vt:lpstr>Challenges &amp; Gaps</vt:lpstr>
      <vt:lpstr>Conclusion &amp; Lessons Learned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subject/>
  <dc:creator>LENOVO</dc:creator>
  <cp:keywords/>
  <dc:description>generated using python-pptx</dc:description>
  <cp:lastModifiedBy>LENOVO</cp:lastModifiedBy>
  <cp:revision>6</cp:revision>
  <dcterms:created xsi:type="dcterms:W3CDTF">2013-01-27T09:14:16Z</dcterms:created>
  <dcterms:modified xsi:type="dcterms:W3CDTF">2025-06-05T06:38:50Z</dcterms:modified>
  <cp:category/>
</cp:coreProperties>
</file>