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30290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Online Shopping Management System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510802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This presentation showcases the key features and advantages of our comprehensive online shopping management system. With a user-friendly interface, robust inventory tracking, and secure payment processing, our system streamlines the entire shopping experience for both businesses and customers.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55439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6562011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6537722"/>
            <a:ext cx="305895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by Nishan shah Thakuri</a:t>
            </a:r>
            <a:endParaRPr lang="en-US" sz="2187" dirty="0"/>
          </a:p>
        </p:txBody>
      </p:sp>
      <p:pic>
        <p:nvPicPr>
          <p:cNvPr id="10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2024-05-21T15:04:08Z</dcterms:created>
  <dcterms:modified xsi:type="dcterms:W3CDTF">2024-05-21T15:04:08Z</dcterms:modified>
</cp:coreProperties>
</file>