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0" r:id="rId4"/>
    <p:sldId id="261" r:id="rId5"/>
    <p:sldId id="258"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E8E91B-E970-409A-8305-588A5DB71DB1}" type="datetimeFigureOut">
              <a:rPr lang="en-US" smtClean="0"/>
              <a:t>5/1/2015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86FF3-7ABF-425D-9BB7-27E552C1C706}" type="slidenum">
              <a:rPr lang="en-US" smtClean="0"/>
              <a:t>‹#›</a:t>
            </a:fld>
            <a:endParaRPr lang="en-US"/>
          </a:p>
        </p:txBody>
      </p:sp>
    </p:spTree>
    <p:extLst>
      <p:ext uri="{BB962C8B-B14F-4D97-AF65-F5344CB8AC3E}">
        <p14:creationId xmlns:p14="http://schemas.microsoft.com/office/powerpoint/2010/main" val="387378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1421-534B-4B68-A7DC-127D22C4F95A}"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Machine Check Exception</a:t>
            </a:r>
            <a:endParaRPr lang="en-US"/>
          </a:p>
        </p:txBody>
      </p:sp>
      <p:sp>
        <p:nvSpPr>
          <p:cNvPr id="6" name="Slide Number Placeholder 5"/>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403852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7B425B-2E2A-4624-86D2-2D38F1A8C48C}"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Machine Check Exception</a:t>
            </a:r>
            <a:endParaRPr lang="en-US"/>
          </a:p>
        </p:txBody>
      </p:sp>
      <p:sp>
        <p:nvSpPr>
          <p:cNvPr id="6" name="Slide Number Placeholder 5"/>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405545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D20E0D-63F6-4B9A-AB8B-EE875771E33C}"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Machine Check Exception</a:t>
            </a:r>
            <a:endParaRPr lang="en-US"/>
          </a:p>
        </p:txBody>
      </p:sp>
      <p:sp>
        <p:nvSpPr>
          <p:cNvPr id="6" name="Slide Number Placeholder 5"/>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21418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302CAE-0FEC-436E-A92B-02C03D2FEF7D}"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Machine Check Exception</a:t>
            </a:r>
            <a:endParaRPr lang="en-US"/>
          </a:p>
        </p:txBody>
      </p:sp>
      <p:sp>
        <p:nvSpPr>
          <p:cNvPr id="6" name="Slide Number Placeholder 5"/>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123850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BAF14-42DE-4B2E-B6CD-72C0D00CAF1E}" type="datetime1">
              <a:rPr lang="en-US" smtClean="0"/>
              <a:t>5/1/2015</a:t>
            </a:fld>
            <a:endParaRPr lang="en-US"/>
          </a:p>
        </p:txBody>
      </p:sp>
      <p:sp>
        <p:nvSpPr>
          <p:cNvPr id="5" name="Footer Placeholder 4"/>
          <p:cNvSpPr>
            <a:spLocks noGrp="1"/>
          </p:cNvSpPr>
          <p:nvPr>
            <p:ph type="ftr" sz="quarter" idx="11"/>
          </p:nvPr>
        </p:nvSpPr>
        <p:spPr/>
        <p:txBody>
          <a:bodyPr/>
          <a:lstStyle/>
          <a:p>
            <a:r>
              <a:rPr lang="en-US" smtClean="0"/>
              <a:t>Machine Check Exception</a:t>
            </a:r>
            <a:endParaRPr lang="en-US"/>
          </a:p>
        </p:txBody>
      </p:sp>
      <p:sp>
        <p:nvSpPr>
          <p:cNvPr id="6" name="Slide Number Placeholder 5"/>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384096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3ED816-A9CA-44B5-8D9E-7686ECF36D0F}" type="datetime1">
              <a:rPr lang="en-US" smtClean="0"/>
              <a:t>5/1/2015</a:t>
            </a:fld>
            <a:endParaRPr lang="en-US"/>
          </a:p>
        </p:txBody>
      </p:sp>
      <p:sp>
        <p:nvSpPr>
          <p:cNvPr id="6" name="Footer Placeholder 5"/>
          <p:cNvSpPr>
            <a:spLocks noGrp="1"/>
          </p:cNvSpPr>
          <p:nvPr>
            <p:ph type="ftr" sz="quarter" idx="11"/>
          </p:nvPr>
        </p:nvSpPr>
        <p:spPr/>
        <p:txBody>
          <a:bodyPr/>
          <a:lstStyle/>
          <a:p>
            <a:r>
              <a:rPr lang="en-US" smtClean="0"/>
              <a:t>Machine Check Exception</a:t>
            </a:r>
            <a:endParaRPr lang="en-US"/>
          </a:p>
        </p:txBody>
      </p:sp>
      <p:sp>
        <p:nvSpPr>
          <p:cNvPr id="7" name="Slide Number Placeholder 6"/>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7585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62F88-E5CD-4787-A979-CC15FE90F8F5}" type="datetime1">
              <a:rPr lang="en-US" smtClean="0"/>
              <a:t>5/1/2015</a:t>
            </a:fld>
            <a:endParaRPr lang="en-US"/>
          </a:p>
        </p:txBody>
      </p:sp>
      <p:sp>
        <p:nvSpPr>
          <p:cNvPr id="8" name="Footer Placeholder 7"/>
          <p:cNvSpPr>
            <a:spLocks noGrp="1"/>
          </p:cNvSpPr>
          <p:nvPr>
            <p:ph type="ftr" sz="quarter" idx="11"/>
          </p:nvPr>
        </p:nvSpPr>
        <p:spPr/>
        <p:txBody>
          <a:bodyPr/>
          <a:lstStyle/>
          <a:p>
            <a:r>
              <a:rPr lang="en-US" smtClean="0"/>
              <a:t>Machine Check Exception</a:t>
            </a:r>
            <a:endParaRPr lang="en-US"/>
          </a:p>
        </p:txBody>
      </p:sp>
      <p:sp>
        <p:nvSpPr>
          <p:cNvPr id="9" name="Slide Number Placeholder 8"/>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195221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CB3DAA-C88C-479B-9019-60A8107E045A}" type="datetime1">
              <a:rPr lang="en-US" smtClean="0"/>
              <a:t>5/1/2015</a:t>
            </a:fld>
            <a:endParaRPr lang="en-US"/>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133820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A06EA-7418-4BF4-9E5D-3D25FB34909B}" type="datetime1">
              <a:rPr lang="en-US" smtClean="0"/>
              <a:t>5/1/2015</a:t>
            </a:fld>
            <a:endParaRPr lang="en-US"/>
          </a:p>
        </p:txBody>
      </p:sp>
      <p:sp>
        <p:nvSpPr>
          <p:cNvPr id="3" name="Footer Placeholder 2"/>
          <p:cNvSpPr>
            <a:spLocks noGrp="1"/>
          </p:cNvSpPr>
          <p:nvPr>
            <p:ph type="ftr" sz="quarter" idx="11"/>
          </p:nvPr>
        </p:nvSpPr>
        <p:spPr/>
        <p:txBody>
          <a:bodyPr/>
          <a:lstStyle/>
          <a:p>
            <a:r>
              <a:rPr lang="en-US" smtClean="0"/>
              <a:t>Machine Check Exception</a:t>
            </a:r>
            <a:endParaRPr lang="en-US"/>
          </a:p>
        </p:txBody>
      </p:sp>
      <p:sp>
        <p:nvSpPr>
          <p:cNvPr id="4" name="Slide Number Placeholder 3"/>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272592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B0473-5C38-492B-90FA-EEEE966DD3A9}" type="datetime1">
              <a:rPr lang="en-US" smtClean="0"/>
              <a:t>5/1/2015</a:t>
            </a:fld>
            <a:endParaRPr lang="en-US"/>
          </a:p>
        </p:txBody>
      </p:sp>
      <p:sp>
        <p:nvSpPr>
          <p:cNvPr id="6" name="Footer Placeholder 5"/>
          <p:cNvSpPr>
            <a:spLocks noGrp="1"/>
          </p:cNvSpPr>
          <p:nvPr>
            <p:ph type="ftr" sz="quarter" idx="11"/>
          </p:nvPr>
        </p:nvSpPr>
        <p:spPr/>
        <p:txBody>
          <a:bodyPr/>
          <a:lstStyle/>
          <a:p>
            <a:r>
              <a:rPr lang="en-US" smtClean="0"/>
              <a:t>Machine Check Exception</a:t>
            </a:r>
            <a:endParaRPr lang="en-US"/>
          </a:p>
        </p:txBody>
      </p:sp>
      <p:sp>
        <p:nvSpPr>
          <p:cNvPr id="7" name="Slide Number Placeholder 6"/>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380510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8E6BB-7C7A-46FF-BB32-D786D4F6FE0D}" type="datetime1">
              <a:rPr lang="en-US" smtClean="0"/>
              <a:t>5/1/2015</a:t>
            </a:fld>
            <a:endParaRPr lang="en-US"/>
          </a:p>
        </p:txBody>
      </p:sp>
      <p:sp>
        <p:nvSpPr>
          <p:cNvPr id="6" name="Footer Placeholder 5"/>
          <p:cNvSpPr>
            <a:spLocks noGrp="1"/>
          </p:cNvSpPr>
          <p:nvPr>
            <p:ph type="ftr" sz="quarter" idx="11"/>
          </p:nvPr>
        </p:nvSpPr>
        <p:spPr/>
        <p:txBody>
          <a:bodyPr/>
          <a:lstStyle/>
          <a:p>
            <a:r>
              <a:rPr lang="en-US" smtClean="0"/>
              <a:t>Machine Check Exception</a:t>
            </a:r>
            <a:endParaRPr lang="en-US"/>
          </a:p>
        </p:txBody>
      </p:sp>
      <p:sp>
        <p:nvSpPr>
          <p:cNvPr id="7" name="Slide Number Placeholder 6"/>
          <p:cNvSpPr>
            <a:spLocks noGrp="1"/>
          </p:cNvSpPr>
          <p:nvPr>
            <p:ph type="sldNum" sz="quarter" idx="12"/>
          </p:nvPr>
        </p:nvSpPr>
        <p:spPr/>
        <p:txBody>
          <a:bodyPr/>
          <a:lstStyle/>
          <a:p>
            <a:fld id="{7C2FD22A-DB37-42DF-A456-66B44C1F6317}" type="slidenum">
              <a:rPr lang="en-US" smtClean="0"/>
              <a:t>‹#›</a:t>
            </a:fld>
            <a:endParaRPr lang="en-US"/>
          </a:p>
        </p:txBody>
      </p:sp>
    </p:spTree>
    <p:extLst>
      <p:ext uri="{BB962C8B-B14F-4D97-AF65-F5344CB8AC3E}">
        <p14:creationId xmlns:p14="http://schemas.microsoft.com/office/powerpoint/2010/main" val="235177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5830F-96FF-4B90-B996-BC77BD69059D}" type="datetime1">
              <a:rPr lang="en-US" smtClean="0"/>
              <a:t>5/1/2015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Machine Check Exception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FD22A-DB37-42DF-A456-66B44C1F6317}" type="slidenum">
              <a:rPr lang="en-US" smtClean="0"/>
              <a:t>‹#›</a:t>
            </a:fld>
            <a:endParaRPr lang="en-US"/>
          </a:p>
        </p:txBody>
      </p:sp>
    </p:spTree>
    <p:extLst>
      <p:ext uri="{BB962C8B-B14F-4D97-AF65-F5344CB8AC3E}">
        <p14:creationId xmlns:p14="http://schemas.microsoft.com/office/powerpoint/2010/main" val="308338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mcelog.org/README.html" TargetMode="External"/><Relationship Id="rId2" Type="http://schemas.openxmlformats.org/officeDocument/2006/relationships/hyperlink" Target="http://www.advancedclustering.com/act-kb/what-are-machine-check-exceptions-or-m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Check Exception</a:t>
            </a:r>
            <a:endParaRPr lang="en-US" dirty="0"/>
          </a:p>
        </p:txBody>
      </p:sp>
      <p:sp>
        <p:nvSpPr>
          <p:cNvPr id="3" name="Subtitle 2"/>
          <p:cNvSpPr>
            <a:spLocks noGrp="1"/>
          </p:cNvSpPr>
          <p:nvPr>
            <p:ph type="subTitle" idx="1"/>
          </p:nvPr>
        </p:nvSpPr>
        <p:spPr/>
        <p:txBody>
          <a:bodyPr/>
          <a:lstStyle/>
          <a:p>
            <a:pPr marL="457200" indent="-457200">
              <a:buFontTx/>
              <a:buChar char="-"/>
            </a:pPr>
            <a:r>
              <a:rPr lang="en-US" dirty="0" smtClean="0"/>
              <a:t>NISHANSHI SHUKLA</a:t>
            </a:r>
          </a:p>
          <a:p>
            <a:r>
              <a:rPr lang="en-US" dirty="0" smtClean="0"/>
              <a:t>(121030)</a:t>
            </a:r>
            <a:endParaRPr lang="en-US" dirty="0"/>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1</a:t>
            </a:fld>
            <a:endParaRPr lang="en-US"/>
          </a:p>
        </p:txBody>
      </p:sp>
    </p:spTree>
    <p:extLst>
      <p:ext uri="{BB962C8B-B14F-4D97-AF65-F5344CB8AC3E}">
        <p14:creationId xmlns:p14="http://schemas.microsoft.com/office/powerpoint/2010/main" val="17594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Check Exception</a:t>
            </a:r>
          </a:p>
        </p:txBody>
      </p:sp>
      <p:sp>
        <p:nvSpPr>
          <p:cNvPr id="3" name="Content Placeholder 2"/>
          <p:cNvSpPr>
            <a:spLocks noGrp="1"/>
          </p:cNvSpPr>
          <p:nvPr>
            <p:ph idx="1"/>
          </p:nvPr>
        </p:nvSpPr>
        <p:spPr/>
        <p:txBody>
          <a:bodyPr>
            <a:noAutofit/>
          </a:bodyPr>
          <a:lstStyle/>
          <a:p>
            <a:r>
              <a:rPr lang="en-US" sz="2000" dirty="0"/>
              <a:t>Machine check exception indicates that the working processor has detected an error in the hardware or in the bus. </a:t>
            </a:r>
            <a:endParaRPr lang="en-US" sz="2000" dirty="0" smtClean="0"/>
          </a:p>
          <a:p>
            <a:r>
              <a:rPr lang="en-US" sz="2000" dirty="0" smtClean="0"/>
              <a:t>Most </a:t>
            </a:r>
            <a:r>
              <a:rPr lang="en-US" sz="2000" dirty="0"/>
              <a:t>common reasons for machine check exceptions are system bus errors, memory cache errors, inadequate memory errors or inappropriate heating or cooling of the system. </a:t>
            </a:r>
            <a:endParaRPr lang="en-US" sz="2000" dirty="0" smtClean="0"/>
          </a:p>
          <a:p>
            <a:r>
              <a:rPr lang="en-US" sz="2000" dirty="0" smtClean="0"/>
              <a:t>Machine </a:t>
            </a:r>
            <a:r>
              <a:rPr lang="en-US" sz="2000" dirty="0"/>
              <a:t>check exception is generated when error information is loaded onto machine check registers. </a:t>
            </a:r>
            <a:endParaRPr lang="en-US" sz="2000" dirty="0" smtClean="0"/>
          </a:p>
          <a:p>
            <a:r>
              <a:rPr lang="en-US" sz="2000" dirty="0" smtClean="0"/>
              <a:t>There </a:t>
            </a:r>
            <a:r>
              <a:rPr lang="en-US" sz="2000" dirty="0"/>
              <a:t>are two types of machine check exceptions, correctable and </a:t>
            </a:r>
            <a:r>
              <a:rPr lang="en-US" sz="2000" dirty="0" smtClean="0"/>
              <a:t>uncorrectable.</a:t>
            </a:r>
          </a:p>
          <a:p>
            <a:r>
              <a:rPr lang="en-US" sz="2000" dirty="0"/>
              <a:t>Machine check exceptions are difficult to debug mostly because of the large number of potential causes like violation to board design guidelines, operating the processor out of specification, incorrect hardware installation or BIOS setup </a:t>
            </a:r>
            <a:r>
              <a:rPr lang="en-US" sz="2000" dirty="0" smtClean="0"/>
              <a:t>issue.</a:t>
            </a:r>
            <a:endParaRPr lang="en-US" sz="2000" dirty="0"/>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2</a:t>
            </a:fld>
            <a:endParaRPr lang="en-US"/>
          </a:p>
        </p:txBody>
      </p:sp>
    </p:spTree>
    <p:extLst>
      <p:ext uri="{BB962C8B-B14F-4D97-AF65-F5344CB8AC3E}">
        <p14:creationId xmlns:p14="http://schemas.microsoft.com/office/powerpoint/2010/main" val="51941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Check Architecture</a:t>
            </a:r>
          </a:p>
        </p:txBody>
      </p:sp>
      <p:sp>
        <p:nvSpPr>
          <p:cNvPr id="3" name="Content Placeholder 2"/>
          <p:cNvSpPr>
            <a:spLocks noGrp="1"/>
          </p:cNvSpPr>
          <p:nvPr>
            <p:ph idx="1"/>
          </p:nvPr>
        </p:nvSpPr>
        <p:spPr/>
        <p:txBody>
          <a:bodyPr>
            <a:noAutofit/>
          </a:bodyPr>
          <a:lstStyle/>
          <a:p>
            <a:r>
              <a:rPr lang="en-US" sz="2000" dirty="0"/>
              <a:t>Some processors implement machine check architecture for detecting and reporting hardware i.e. machine errors</a:t>
            </a:r>
            <a:r>
              <a:rPr lang="en-US" sz="2000" dirty="0" smtClean="0"/>
              <a:t>.</a:t>
            </a:r>
          </a:p>
          <a:p>
            <a:r>
              <a:rPr lang="en-US" sz="2000" dirty="0"/>
              <a:t>A set of model specific registers are used to do machine checking and recording the detected errors</a:t>
            </a:r>
            <a:r>
              <a:rPr lang="en-US" sz="2000" dirty="0" smtClean="0"/>
              <a:t>.</a:t>
            </a:r>
          </a:p>
          <a:p>
            <a:r>
              <a:rPr lang="en-US" sz="2000" dirty="0"/>
              <a:t>The detection of an uncorrected machine check error is signaled by the processor by generating a machine check </a:t>
            </a:r>
            <a:r>
              <a:rPr lang="en-US" sz="2000" dirty="0" smtClean="0"/>
              <a:t>exception, which is an abort class exception.</a:t>
            </a:r>
          </a:p>
          <a:p>
            <a:r>
              <a:rPr lang="en-US" sz="2000" dirty="0" smtClean="0"/>
              <a:t>Machine </a:t>
            </a:r>
            <a:r>
              <a:rPr lang="en-US" sz="2000" dirty="0"/>
              <a:t>check exception handler can collect information about the machine check error from the machine check model specific registers. </a:t>
            </a:r>
            <a:endParaRPr lang="en-US" sz="2000" dirty="0" smtClean="0"/>
          </a:p>
          <a:p>
            <a:r>
              <a:rPr lang="en-US" sz="2000" dirty="0" smtClean="0"/>
              <a:t>Machine </a:t>
            </a:r>
            <a:r>
              <a:rPr lang="en-US" sz="2000" dirty="0"/>
              <a:t>check architecture communicates critical hardware errors to software and to possibly recovery from catastrophic system </a:t>
            </a:r>
            <a:r>
              <a:rPr lang="en-US" sz="2000" dirty="0" smtClean="0"/>
              <a:t>failures.</a:t>
            </a:r>
            <a:endParaRPr lang="en-US" sz="2000" dirty="0"/>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3</a:t>
            </a:fld>
            <a:endParaRPr lang="en-US"/>
          </a:p>
        </p:txBody>
      </p:sp>
    </p:spTree>
    <p:extLst>
      <p:ext uri="{BB962C8B-B14F-4D97-AF65-F5344CB8AC3E}">
        <p14:creationId xmlns:p14="http://schemas.microsoft.com/office/powerpoint/2010/main" val="218905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MCE log tool</a:t>
            </a:r>
          </a:p>
        </p:txBody>
      </p:sp>
      <p:sp>
        <p:nvSpPr>
          <p:cNvPr id="3" name="Content Placeholder 2"/>
          <p:cNvSpPr>
            <a:spLocks noGrp="1"/>
          </p:cNvSpPr>
          <p:nvPr>
            <p:ph idx="1"/>
          </p:nvPr>
        </p:nvSpPr>
        <p:spPr/>
        <p:txBody>
          <a:bodyPr>
            <a:normAutofit/>
          </a:bodyPr>
          <a:lstStyle/>
          <a:p>
            <a:r>
              <a:rPr lang="en-US" sz="2000" dirty="0" err="1"/>
              <a:t>Mcelog</a:t>
            </a:r>
            <a:r>
              <a:rPr lang="en-US" sz="2000" dirty="0"/>
              <a:t> is the user space </a:t>
            </a:r>
            <a:r>
              <a:rPr lang="en-US" sz="2000" dirty="0" err="1"/>
              <a:t>backened</a:t>
            </a:r>
            <a:r>
              <a:rPr lang="en-US" sz="2000" dirty="0"/>
              <a:t> for logging machine check errors reported by the hardware to the kernel. </a:t>
            </a:r>
            <a:endParaRPr lang="en-US" sz="2000" dirty="0" smtClean="0"/>
          </a:p>
          <a:p>
            <a:r>
              <a:rPr lang="en-US" sz="2000" dirty="0" err="1"/>
              <a:t>Mcelog</a:t>
            </a:r>
            <a:r>
              <a:rPr lang="en-US" sz="2000" dirty="0"/>
              <a:t> decodes the errors and manages various other responses like </a:t>
            </a:r>
            <a:r>
              <a:rPr lang="en-US" sz="2000" dirty="0" smtClean="0"/>
              <a:t>off lining memory</a:t>
            </a:r>
            <a:r>
              <a:rPr lang="en-US" sz="2000" dirty="0"/>
              <a:t> </a:t>
            </a:r>
            <a:r>
              <a:rPr lang="en-US" sz="2000" dirty="0" smtClean="0"/>
              <a:t>or triggering events.</a:t>
            </a:r>
          </a:p>
          <a:p>
            <a:r>
              <a:rPr lang="en-US" sz="2000" dirty="0" smtClean="0"/>
              <a:t>It </a:t>
            </a:r>
            <a:r>
              <a:rPr lang="en-US" sz="2000" dirty="0"/>
              <a:t>also handles the corrected errors by logging and accounting them. But primarily it handles the machine checks and thermal events which are reported for errors by the processor. </a:t>
            </a:r>
            <a:endParaRPr lang="en-US" sz="2000" dirty="0" smtClean="0"/>
          </a:p>
          <a:p>
            <a:r>
              <a:rPr lang="en-US" sz="2000" dirty="0" err="1" smtClean="0"/>
              <a:t>Mcelog</a:t>
            </a:r>
            <a:r>
              <a:rPr lang="en-US" sz="2000" dirty="0" smtClean="0"/>
              <a:t> </a:t>
            </a:r>
            <a:r>
              <a:rPr lang="en-US" sz="2000" dirty="0"/>
              <a:t>runs on several modes like </a:t>
            </a:r>
            <a:r>
              <a:rPr lang="en-US" sz="2000" dirty="0" err="1"/>
              <a:t>cronjob</a:t>
            </a:r>
            <a:r>
              <a:rPr lang="en-US" sz="2000" dirty="0"/>
              <a:t>, trigger </a:t>
            </a:r>
            <a:r>
              <a:rPr lang="en-US" sz="2000"/>
              <a:t>and </a:t>
            </a:r>
            <a:r>
              <a:rPr lang="en-US" sz="2000" smtClean="0"/>
              <a:t>daemon.</a:t>
            </a:r>
            <a:endParaRPr lang="en-US" sz="2000" dirty="0" smtClean="0"/>
          </a:p>
          <a:p>
            <a:r>
              <a:rPr lang="en-US" sz="2000" dirty="0"/>
              <a:t>In </a:t>
            </a:r>
            <a:r>
              <a:rPr lang="en-US" sz="2000" dirty="0" err="1"/>
              <a:t>cronjob</a:t>
            </a:r>
            <a:r>
              <a:rPr lang="en-US" sz="2000" dirty="0"/>
              <a:t>, </a:t>
            </a:r>
            <a:r>
              <a:rPr lang="en-US" sz="2000" dirty="0" smtClean="0"/>
              <a:t>it </a:t>
            </a:r>
            <a:r>
              <a:rPr lang="en-US" sz="2000" dirty="0"/>
              <a:t>runs every five minutes from </a:t>
            </a:r>
            <a:r>
              <a:rPr lang="en-US" sz="2000" dirty="0" err="1"/>
              <a:t>cron</a:t>
            </a:r>
            <a:r>
              <a:rPr lang="en-US" sz="2000" dirty="0"/>
              <a:t> and checks for errors. </a:t>
            </a:r>
            <a:endParaRPr lang="en-US" sz="2000" dirty="0" smtClean="0"/>
          </a:p>
          <a:p>
            <a:r>
              <a:rPr lang="en-US" sz="2000" dirty="0" smtClean="0"/>
              <a:t>In </a:t>
            </a:r>
            <a:r>
              <a:rPr lang="en-US" sz="2000" dirty="0"/>
              <a:t>trigger, kernel runs the </a:t>
            </a:r>
            <a:r>
              <a:rPr lang="en-US" sz="2000" dirty="0" smtClean="0"/>
              <a:t>it </a:t>
            </a:r>
            <a:r>
              <a:rPr lang="en-US" sz="2000" dirty="0"/>
              <a:t>when some error occurs. </a:t>
            </a:r>
            <a:endParaRPr lang="en-US" sz="2000" dirty="0" smtClean="0"/>
          </a:p>
          <a:p>
            <a:r>
              <a:rPr lang="en-US" sz="2000" dirty="0" smtClean="0"/>
              <a:t>In </a:t>
            </a:r>
            <a:r>
              <a:rPr lang="en-US" sz="2000" dirty="0"/>
              <a:t>daemon mode </a:t>
            </a:r>
            <a:r>
              <a:rPr lang="en-US" sz="2000" dirty="0" smtClean="0"/>
              <a:t>it </a:t>
            </a:r>
            <a:r>
              <a:rPr lang="en-US" sz="2000" dirty="0"/>
              <a:t>runs continuously as a daemon in the background and waits for </a:t>
            </a:r>
            <a:r>
              <a:rPr lang="en-US" sz="2000" dirty="0" smtClean="0"/>
              <a:t>errors.</a:t>
            </a:r>
            <a:endParaRPr lang="en-US" sz="2000" dirty="0"/>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4</a:t>
            </a:fld>
            <a:endParaRPr lang="en-US"/>
          </a:p>
        </p:txBody>
      </p:sp>
    </p:spTree>
    <p:extLst>
      <p:ext uri="{BB962C8B-B14F-4D97-AF65-F5344CB8AC3E}">
        <p14:creationId xmlns:p14="http://schemas.microsoft.com/office/powerpoint/2010/main" val="2469340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Intel® 64 and IA-32 Architectures Software Developer’s Manual Volume 3A: System Programming Guide, Part 1, order number: 253668-039US, May 2011.</a:t>
            </a:r>
          </a:p>
          <a:p>
            <a:pPr lvl="0"/>
            <a:r>
              <a:rPr lang="en-US" dirty="0"/>
              <a:t>Intel® Embedded Debugging Machine Check Exceptions on Embedded IA Platforms, White Paper:  Ashley Montgomery (Platform Application Engineer Intel Corporation), </a:t>
            </a:r>
            <a:r>
              <a:rPr lang="en-US" dirty="0" err="1"/>
              <a:t>Tian</a:t>
            </a:r>
            <a:r>
              <a:rPr lang="en-US" dirty="0"/>
              <a:t> </a:t>
            </a:r>
            <a:r>
              <a:rPr lang="en-US" dirty="0" err="1"/>
              <a:t>Tian</a:t>
            </a:r>
            <a:r>
              <a:rPr lang="en-US" dirty="0"/>
              <a:t> (Platform Application Engineer Intel Corporation), July 2010.</a:t>
            </a:r>
          </a:p>
          <a:p>
            <a:pPr lvl="0"/>
            <a:r>
              <a:rPr lang="en-US" u="sng" dirty="0">
                <a:hlinkClick r:id="rId2"/>
              </a:rPr>
              <a:t>http://www.advancedclustering.com/act-kb/what-are-machine-check-exceptions-or-mce/</a:t>
            </a:r>
            <a:endParaRPr lang="en-US" dirty="0"/>
          </a:p>
          <a:p>
            <a:pPr lvl="0"/>
            <a:r>
              <a:rPr lang="en-US" dirty="0" err="1"/>
              <a:t>mcelog</a:t>
            </a:r>
            <a:r>
              <a:rPr lang="en-US" dirty="0"/>
              <a:t>: memory error handling in user space, </a:t>
            </a:r>
            <a:r>
              <a:rPr lang="en-US" dirty="0" err="1"/>
              <a:t>Andi</a:t>
            </a:r>
            <a:r>
              <a:rPr lang="en-US" dirty="0"/>
              <a:t> </a:t>
            </a:r>
            <a:r>
              <a:rPr lang="en-US" dirty="0" err="1"/>
              <a:t>Kleen</a:t>
            </a:r>
            <a:r>
              <a:rPr lang="en-US" dirty="0"/>
              <a:t>, </a:t>
            </a:r>
            <a:r>
              <a:rPr lang="en-US" dirty="0" err="1"/>
              <a:t>Intel®Corporation</a:t>
            </a:r>
            <a:r>
              <a:rPr lang="en-US" dirty="0"/>
              <a:t>.</a:t>
            </a:r>
          </a:p>
          <a:p>
            <a:pPr lvl="0"/>
            <a:r>
              <a:rPr lang="en-US" u="sng" dirty="0">
                <a:hlinkClick r:id="rId3"/>
              </a:rPr>
              <a:t>http://www.mcelog.org/README.html</a:t>
            </a:r>
            <a:endParaRPr lang="en-US" dirty="0"/>
          </a:p>
          <a:p>
            <a:endParaRPr lang="en-US" dirty="0"/>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5</a:t>
            </a:fld>
            <a:endParaRPr lang="en-US"/>
          </a:p>
        </p:txBody>
      </p:sp>
    </p:spTree>
    <p:extLst>
      <p:ext uri="{BB962C8B-B14F-4D97-AF65-F5344CB8AC3E}">
        <p14:creationId xmlns:p14="http://schemas.microsoft.com/office/powerpoint/2010/main" val="289294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Machine Check Exception</a:t>
            </a:r>
            <a:endParaRPr lang="en-US"/>
          </a:p>
        </p:txBody>
      </p:sp>
      <p:sp>
        <p:nvSpPr>
          <p:cNvPr id="5" name="Slide Number Placeholder 4"/>
          <p:cNvSpPr>
            <a:spLocks noGrp="1"/>
          </p:cNvSpPr>
          <p:nvPr>
            <p:ph type="sldNum" sz="quarter" idx="12"/>
          </p:nvPr>
        </p:nvSpPr>
        <p:spPr/>
        <p:txBody>
          <a:bodyPr/>
          <a:lstStyle/>
          <a:p>
            <a:fld id="{7C2FD22A-DB37-42DF-A456-66B44C1F6317}" type="slidenum">
              <a:rPr lang="en-US" smtClean="0"/>
              <a:t>6</a:t>
            </a:fld>
            <a:endParaRPr lang="en-US"/>
          </a:p>
        </p:txBody>
      </p:sp>
    </p:spTree>
    <p:extLst>
      <p:ext uri="{BB962C8B-B14F-4D97-AF65-F5344CB8AC3E}">
        <p14:creationId xmlns:p14="http://schemas.microsoft.com/office/powerpoint/2010/main" val="264463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465</Words>
  <Application>Microsoft Office PowerPoint</Application>
  <PresentationFormat>On-screen Show (4:3)</PresentationFormat>
  <Paragraphs>42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Machine Check Exception</vt:lpstr>
      <vt:lpstr>Machine Check Exception</vt:lpstr>
      <vt:lpstr>Machine Check Architecture</vt:lpstr>
      <vt:lpstr>MCE log tool</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Check Exception</dc:title>
  <dc:creator>Nishanshi</dc:creator>
  <cp:lastModifiedBy>Nishanshi</cp:lastModifiedBy>
  <cp:revision>3</cp:revision>
  <dcterms:created xsi:type="dcterms:W3CDTF">2015-04-30T21:28:17Z</dcterms:created>
  <dcterms:modified xsi:type="dcterms:W3CDTF">2015-04-30T21:39:59Z</dcterms:modified>
</cp:coreProperties>
</file>