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82" r:id="rId9"/>
    <p:sldId id="263" r:id="rId10"/>
    <p:sldId id="281" r:id="rId1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hEtuGZHmSPJwy7CL7DyHpxHdjG4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3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customschemas.google.com/relationships/presentationmetadata" Target="metadata"/><Relationship Id="rId5" Type="http://schemas.openxmlformats.org/officeDocument/2006/relationships/slide" Target="slides/slide4.xml"/><Relationship Id="rId36"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 name="Google Shape;3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9" name="Google Shape;3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6" name="Google Shape;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 name="Google Shape;5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 name="Google Shape;6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 name="Google Shape;6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 name="Google Shape;7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 name="Google Shape;7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2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text" type="tx">
  <p:cSld name="TITLE_AND_BODY">
    <p:spTree>
      <p:nvGrpSpPr>
        <p:cNvPr id="1" name="Shape 24"/>
        <p:cNvGrpSpPr/>
        <p:nvPr/>
      </p:nvGrpSpPr>
      <p:grpSpPr>
        <a:xfrm>
          <a:off x="0" y="0"/>
          <a:ext cx="0" cy="0"/>
          <a:chOff x="0" y="0"/>
          <a:chExt cx="0" cy="0"/>
        </a:xfrm>
      </p:grpSpPr>
      <p:sp>
        <p:nvSpPr>
          <p:cNvPr id="25" name="Google Shape;25;p28"/>
          <p:cNvSpPr txBox="1">
            <a:spLocks noGrp="1"/>
          </p:cNvSpPr>
          <p:nvPr>
            <p:ph type="title"/>
          </p:nvPr>
        </p:nvSpPr>
        <p:spPr>
          <a:xfrm>
            <a:off x="0" y="0"/>
            <a:ext cx="6477000" cy="838200"/>
          </a:xfrm>
          <a:prstGeom prst="rect">
            <a:avLst/>
          </a:prstGeom>
          <a:noFill/>
          <a:ln>
            <a:noFill/>
          </a:ln>
        </p:spPr>
        <p:txBody>
          <a:bodyPr spcFirstLastPara="1" wrap="square" lIns="45700" tIns="45700" rIns="45700"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6" name="Google Shape;26;p28"/>
          <p:cNvSpPr txBox="1">
            <a:spLocks noGrp="1"/>
          </p:cNvSpPr>
          <p:nvPr>
            <p:ph type="body" idx="1"/>
          </p:nvPr>
        </p:nvSpPr>
        <p:spPr>
          <a:xfrm>
            <a:off x="457200" y="1371600"/>
            <a:ext cx="8229600" cy="4525962"/>
          </a:xfrm>
          <a:prstGeom prst="rect">
            <a:avLst/>
          </a:prstGeom>
          <a:noFill/>
          <a:ln>
            <a:noFill/>
          </a:ln>
        </p:spPr>
        <p:txBody>
          <a:bodyPr spcFirstLastPara="1" wrap="square" lIns="45700" tIns="45700" rIns="45700" bIns="45700" anchor="t" anchorCtr="0">
            <a:noAutofit/>
          </a:bodyPr>
          <a:lstStyle>
            <a:lvl1pPr marL="457200" lvl="0" indent="-254000" algn="l">
              <a:lnSpc>
                <a:spcPct val="100000"/>
              </a:lnSpc>
              <a:spcBef>
                <a:spcPts val="300"/>
              </a:spcBef>
              <a:spcAft>
                <a:spcPts val="0"/>
              </a:spcAft>
              <a:buSzPts val="400"/>
              <a:buChar char="•"/>
              <a:defRPr/>
            </a:lvl1pPr>
            <a:lvl2pPr marL="914400" lvl="1" indent="-254000" algn="l">
              <a:lnSpc>
                <a:spcPct val="100000"/>
              </a:lnSpc>
              <a:spcBef>
                <a:spcPts val="300"/>
              </a:spcBef>
              <a:spcAft>
                <a:spcPts val="0"/>
              </a:spcAft>
              <a:buSzPts val="400"/>
              <a:buChar char="–"/>
              <a:defRPr/>
            </a:lvl2pPr>
            <a:lvl3pPr marL="1371600" lvl="2" indent="-254000" algn="l">
              <a:lnSpc>
                <a:spcPct val="100000"/>
              </a:lnSpc>
              <a:spcBef>
                <a:spcPts val="300"/>
              </a:spcBef>
              <a:spcAft>
                <a:spcPts val="0"/>
              </a:spcAft>
              <a:buSzPts val="400"/>
              <a:buChar char="•"/>
              <a:defRPr/>
            </a:lvl3pPr>
            <a:lvl4pPr marL="1828800" lvl="3" indent="-254000" algn="l">
              <a:lnSpc>
                <a:spcPct val="100000"/>
              </a:lnSpc>
              <a:spcBef>
                <a:spcPts val="300"/>
              </a:spcBef>
              <a:spcAft>
                <a:spcPts val="0"/>
              </a:spcAft>
              <a:buSzPts val="400"/>
              <a:buChar char="–"/>
              <a:defRPr/>
            </a:lvl4pPr>
            <a:lvl5pPr marL="2286000" lvl="4" indent="-254000" algn="l">
              <a:lnSpc>
                <a:spcPct val="100000"/>
              </a:lnSpc>
              <a:spcBef>
                <a:spcPts val="300"/>
              </a:spcBef>
              <a:spcAft>
                <a:spcPts val="0"/>
              </a:spcAft>
              <a:buSzPts val="400"/>
              <a:buChar char="»"/>
              <a:defRPr/>
            </a:lvl5pPr>
            <a:lvl6pPr marL="2743200" lvl="5" indent="-254000" algn="l">
              <a:lnSpc>
                <a:spcPct val="100000"/>
              </a:lnSpc>
              <a:spcBef>
                <a:spcPts val="300"/>
              </a:spcBef>
              <a:spcAft>
                <a:spcPts val="0"/>
              </a:spcAft>
              <a:buSzPts val="400"/>
              <a:buChar char="»"/>
              <a:defRPr/>
            </a:lvl6pPr>
            <a:lvl7pPr marL="3200400" lvl="6" indent="-254000" algn="l">
              <a:lnSpc>
                <a:spcPct val="100000"/>
              </a:lnSpc>
              <a:spcBef>
                <a:spcPts val="300"/>
              </a:spcBef>
              <a:spcAft>
                <a:spcPts val="0"/>
              </a:spcAft>
              <a:buSzPts val="400"/>
              <a:buChar char="»"/>
              <a:defRPr/>
            </a:lvl7pPr>
            <a:lvl8pPr marL="3657600" lvl="7" indent="-254000" algn="l">
              <a:lnSpc>
                <a:spcPct val="100000"/>
              </a:lnSpc>
              <a:spcBef>
                <a:spcPts val="300"/>
              </a:spcBef>
              <a:spcAft>
                <a:spcPts val="0"/>
              </a:spcAft>
              <a:buSzPts val="400"/>
              <a:buChar char="»"/>
              <a:defRPr/>
            </a:lvl8pPr>
            <a:lvl9pPr marL="4114800" lvl="8" indent="-254000" algn="l">
              <a:lnSpc>
                <a:spcPct val="100000"/>
              </a:lnSpc>
              <a:spcBef>
                <a:spcPts val="300"/>
              </a:spcBef>
              <a:spcAft>
                <a:spcPts val="0"/>
              </a:spcAft>
              <a:buSzPts val="400"/>
              <a:buChar char="»"/>
              <a:defRPr/>
            </a:lvl9pPr>
          </a:lstStyle>
          <a:p>
            <a:endParaRPr/>
          </a:p>
        </p:txBody>
      </p:sp>
      <p:sp>
        <p:nvSpPr>
          <p:cNvPr id="27" name="Google Shape;27;p28"/>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8" name="Google Shape;28;p28"/>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9" name="Google Shape;29;p28"/>
          <p:cNvSpPr txBox="1">
            <a:spLocks noGrp="1"/>
          </p:cNvSpPr>
          <p:nvPr>
            <p:ph type="sldNum" idx="12"/>
          </p:nvPr>
        </p:nvSpPr>
        <p:spPr>
          <a:xfrm>
            <a:off x="8428037" y="6413500"/>
            <a:ext cx="258762" cy="249237"/>
          </a:xfrm>
          <a:prstGeom prst="rect">
            <a:avLst/>
          </a:prstGeom>
          <a:noFill/>
          <a:ln>
            <a:noFill/>
          </a:ln>
        </p:spPr>
        <p:txBody>
          <a:bodyPr spcFirstLastPara="1" wrap="square" lIns="45700" tIns="45700" rIns="45700" bIns="45700" anchor="ctr" anchorCtr="0">
            <a:noAutofit/>
          </a:bodyPr>
          <a:lstStyle>
            <a:lvl1pPr marL="0" lvl="0" indent="0" algn="r">
              <a:lnSpc>
                <a:spcPct val="100000"/>
              </a:lnSpc>
              <a:spcBef>
                <a:spcPts val="0"/>
              </a:spcBef>
              <a:spcAft>
                <a:spcPts val="0"/>
              </a:spcAft>
              <a:buNone/>
              <a:defRPr sz="1200">
                <a:solidFill>
                  <a:srgbClr val="898989"/>
                </a:solidFill>
                <a:latin typeface="Calibri"/>
                <a:ea typeface="Calibri"/>
                <a:cs typeface="Calibri"/>
                <a:sym typeface="Calibri"/>
              </a:defRPr>
            </a:lvl1pPr>
            <a:lvl2pPr marL="0" lvl="1" indent="0" algn="r">
              <a:lnSpc>
                <a:spcPct val="100000"/>
              </a:lnSpc>
              <a:spcBef>
                <a:spcPts val="0"/>
              </a:spcBef>
              <a:spcAft>
                <a:spcPts val="0"/>
              </a:spcAft>
              <a:buNone/>
              <a:defRPr sz="1200">
                <a:solidFill>
                  <a:srgbClr val="898989"/>
                </a:solidFill>
                <a:latin typeface="Calibri"/>
                <a:ea typeface="Calibri"/>
                <a:cs typeface="Calibri"/>
                <a:sym typeface="Calibri"/>
              </a:defRPr>
            </a:lvl2pPr>
            <a:lvl3pPr marL="0" lvl="2" indent="0" algn="r">
              <a:lnSpc>
                <a:spcPct val="100000"/>
              </a:lnSpc>
              <a:spcBef>
                <a:spcPts val="0"/>
              </a:spcBef>
              <a:spcAft>
                <a:spcPts val="0"/>
              </a:spcAft>
              <a:buNone/>
              <a:defRPr sz="1200">
                <a:solidFill>
                  <a:srgbClr val="898989"/>
                </a:solidFill>
                <a:latin typeface="Calibri"/>
                <a:ea typeface="Calibri"/>
                <a:cs typeface="Calibri"/>
                <a:sym typeface="Calibri"/>
              </a:defRPr>
            </a:lvl3pPr>
            <a:lvl4pPr marL="0" lvl="3" indent="0" algn="r">
              <a:lnSpc>
                <a:spcPct val="100000"/>
              </a:lnSpc>
              <a:spcBef>
                <a:spcPts val="0"/>
              </a:spcBef>
              <a:spcAft>
                <a:spcPts val="0"/>
              </a:spcAft>
              <a:buNone/>
              <a:defRPr sz="1200">
                <a:solidFill>
                  <a:srgbClr val="898989"/>
                </a:solidFill>
                <a:latin typeface="Calibri"/>
                <a:ea typeface="Calibri"/>
                <a:cs typeface="Calibri"/>
                <a:sym typeface="Calibri"/>
              </a:defRPr>
            </a:lvl4pPr>
            <a:lvl5pPr marL="0" lvl="4" indent="0" algn="r">
              <a:lnSpc>
                <a:spcPct val="100000"/>
              </a:lnSpc>
              <a:spcBef>
                <a:spcPts val="0"/>
              </a:spcBef>
              <a:spcAft>
                <a:spcPts val="0"/>
              </a:spcAft>
              <a:buNone/>
              <a:defRPr sz="1200">
                <a:solidFill>
                  <a:srgbClr val="898989"/>
                </a:solidFill>
                <a:latin typeface="Calibri"/>
                <a:ea typeface="Calibri"/>
                <a:cs typeface="Calibri"/>
                <a:sym typeface="Calibri"/>
              </a:defRPr>
            </a:lvl5pPr>
            <a:lvl6pPr marL="0" lvl="5" indent="0" algn="r">
              <a:lnSpc>
                <a:spcPct val="100000"/>
              </a:lnSpc>
              <a:spcBef>
                <a:spcPts val="0"/>
              </a:spcBef>
              <a:spcAft>
                <a:spcPts val="0"/>
              </a:spcAft>
              <a:buNone/>
              <a:defRPr sz="1200">
                <a:solidFill>
                  <a:srgbClr val="898989"/>
                </a:solidFill>
                <a:latin typeface="Calibri"/>
                <a:ea typeface="Calibri"/>
                <a:cs typeface="Calibri"/>
                <a:sym typeface="Calibri"/>
              </a:defRPr>
            </a:lvl6pPr>
            <a:lvl7pPr marL="0" lvl="6" indent="0" algn="r">
              <a:lnSpc>
                <a:spcPct val="100000"/>
              </a:lnSpc>
              <a:spcBef>
                <a:spcPts val="0"/>
              </a:spcBef>
              <a:spcAft>
                <a:spcPts val="0"/>
              </a:spcAft>
              <a:buNone/>
              <a:defRPr sz="1200">
                <a:solidFill>
                  <a:srgbClr val="898989"/>
                </a:solidFill>
                <a:latin typeface="Calibri"/>
                <a:ea typeface="Calibri"/>
                <a:cs typeface="Calibri"/>
                <a:sym typeface="Calibri"/>
              </a:defRPr>
            </a:lvl7pPr>
            <a:lvl8pPr marL="0" lvl="7" indent="0" algn="r">
              <a:lnSpc>
                <a:spcPct val="100000"/>
              </a:lnSpc>
              <a:spcBef>
                <a:spcPts val="0"/>
              </a:spcBef>
              <a:spcAft>
                <a:spcPts val="0"/>
              </a:spcAft>
              <a:buNone/>
              <a:defRPr sz="1200">
                <a:solidFill>
                  <a:srgbClr val="898989"/>
                </a:solidFill>
                <a:latin typeface="Calibri"/>
                <a:ea typeface="Calibri"/>
                <a:cs typeface="Calibri"/>
                <a:sym typeface="Calibri"/>
              </a:defRPr>
            </a:lvl8pPr>
            <a:lvl9pPr marL="0" lvl="8" indent="0" algn="r">
              <a:lnSpc>
                <a:spcPct val="100000"/>
              </a:lnSpc>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27" descr="Google Shape;15;p7"/>
          <p:cNvSpPr txBox="1"/>
          <p:nvPr/>
        </p:nvSpPr>
        <p:spPr>
          <a:xfrm>
            <a:off x="0" y="0"/>
            <a:ext cx="9144000" cy="838200"/>
          </a:xfrm>
          <a:prstGeom prst="rect">
            <a:avLst/>
          </a:prstGeom>
          <a:solidFill>
            <a:srgbClr val="FF33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sp>
        <p:nvSpPr>
          <p:cNvPr id="7" name="Google Shape;7;p27" descr="Google Shape;16;p7"/>
          <p:cNvSpPr txBox="1"/>
          <p:nvPr/>
        </p:nvSpPr>
        <p:spPr>
          <a:xfrm rot="10800000" flipH="1">
            <a:off x="0" y="6705600"/>
            <a:ext cx="9144000" cy="196850"/>
          </a:xfrm>
          <a:prstGeom prst="rect">
            <a:avLst/>
          </a:prstGeom>
          <a:solidFill>
            <a:srgbClr val="FF00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pic>
        <p:nvPicPr>
          <p:cNvPr id="8" name="Google Shape;8;p27" descr="Google Shape;17;p7"/>
          <p:cNvPicPr preferRelativeResize="0"/>
          <p:nvPr/>
        </p:nvPicPr>
        <p:blipFill rotWithShape="1">
          <a:blip r:embed="rId3">
            <a:alphaModFix/>
          </a:blip>
          <a:srcRect b="10710"/>
          <a:stretch/>
        </p:blipFill>
        <p:spPr>
          <a:xfrm>
            <a:off x="6553200" y="228600"/>
            <a:ext cx="2057400" cy="633412"/>
          </a:xfrm>
          <a:prstGeom prst="rect">
            <a:avLst/>
          </a:prstGeom>
          <a:noFill/>
          <a:ln>
            <a:noFill/>
          </a:ln>
        </p:spPr>
      </p:pic>
      <p:pic>
        <p:nvPicPr>
          <p:cNvPr id="9" name="Google Shape;9;p27" descr="Google Shape;18;p7"/>
          <p:cNvPicPr preferRelativeResize="0"/>
          <p:nvPr/>
        </p:nvPicPr>
        <p:blipFill rotWithShape="1">
          <a:blip r:embed="rId3">
            <a:alphaModFix/>
          </a:blip>
          <a:srcRect b="10710"/>
          <a:stretch/>
        </p:blipFill>
        <p:spPr>
          <a:xfrm>
            <a:off x="6553200" y="228600"/>
            <a:ext cx="2057400" cy="633412"/>
          </a:xfrm>
          <a:prstGeom prst="rect">
            <a:avLst/>
          </a:prstGeom>
          <a:noFill/>
          <a:ln>
            <a:noFill/>
          </a:ln>
        </p:spPr>
      </p:pic>
      <p:grpSp>
        <p:nvGrpSpPr>
          <p:cNvPr id="10" name="Google Shape;10;p27"/>
          <p:cNvGrpSpPr/>
          <p:nvPr/>
        </p:nvGrpSpPr>
        <p:grpSpPr>
          <a:xfrm>
            <a:off x="6146800" y="0"/>
            <a:ext cx="2997200" cy="874712"/>
            <a:chOff x="0" y="-1"/>
            <a:chExt cx="2997200" cy="876301"/>
          </a:xfrm>
        </p:grpSpPr>
        <p:sp>
          <p:nvSpPr>
            <p:cNvPr id="11" name="Google Shape;11;p27" descr="Google Shape;20;p7"/>
            <p:cNvSpPr txBox="1"/>
            <p:nvPr/>
          </p:nvSpPr>
          <p:spPr>
            <a:xfrm>
              <a:off x="0" y="-1"/>
              <a:ext cx="2997200" cy="838201"/>
            </a:xfrm>
            <a:prstGeom prst="rect">
              <a:avLst/>
            </a:prstGeom>
            <a:solidFill>
              <a:srgbClr val="FF33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pic>
          <p:nvPicPr>
            <p:cNvPr id="12" name="Google Shape;12;p27" descr="Google Shape;21;p7"/>
            <p:cNvPicPr preferRelativeResize="0"/>
            <p:nvPr/>
          </p:nvPicPr>
          <p:blipFill rotWithShape="1">
            <a:blip r:embed="rId3">
              <a:alphaModFix/>
            </a:blip>
            <a:srcRect b="10710"/>
            <a:stretch/>
          </p:blipFill>
          <p:spPr>
            <a:xfrm>
              <a:off x="406400" y="228600"/>
              <a:ext cx="2057400" cy="635000"/>
            </a:xfrm>
            <a:prstGeom prst="rect">
              <a:avLst/>
            </a:prstGeom>
            <a:noFill/>
            <a:ln>
              <a:noFill/>
            </a:ln>
          </p:spPr>
        </p:pic>
        <p:sp>
          <p:nvSpPr>
            <p:cNvPr id="13" name="Google Shape;13;p27" descr="Google Shape;22;p7"/>
            <p:cNvSpPr txBox="1"/>
            <p:nvPr/>
          </p:nvSpPr>
          <p:spPr>
            <a:xfrm>
              <a:off x="381000" y="190500"/>
              <a:ext cx="2076450" cy="685800"/>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pic>
        <p:nvPicPr>
          <p:cNvPr id="14" name="Google Shape;14;p27" descr="Google Shape;23;p7"/>
          <p:cNvPicPr preferRelativeResize="0"/>
          <p:nvPr/>
        </p:nvPicPr>
        <p:blipFill rotWithShape="1">
          <a:blip r:embed="rId4">
            <a:alphaModFix/>
          </a:blip>
          <a:srcRect/>
          <a:stretch/>
        </p:blipFill>
        <p:spPr>
          <a:xfrm>
            <a:off x="6553200" y="228600"/>
            <a:ext cx="1920875" cy="609600"/>
          </a:xfrm>
          <a:prstGeom prst="rect">
            <a:avLst/>
          </a:prstGeom>
          <a:noFill/>
          <a:ln>
            <a:noFill/>
          </a:ln>
        </p:spPr>
      </p:pic>
      <p:pic>
        <p:nvPicPr>
          <p:cNvPr id="15" name="Google Shape;15;p27" descr="Google Shape;25;p8"/>
          <p:cNvPicPr preferRelativeResize="0"/>
          <p:nvPr/>
        </p:nvPicPr>
        <p:blipFill rotWithShape="1">
          <a:blip r:embed="rId3">
            <a:alphaModFix/>
          </a:blip>
          <a:srcRect b="10710"/>
          <a:stretch/>
        </p:blipFill>
        <p:spPr>
          <a:xfrm>
            <a:off x="6553200" y="228600"/>
            <a:ext cx="2057400" cy="633412"/>
          </a:xfrm>
          <a:prstGeom prst="rect">
            <a:avLst/>
          </a:prstGeom>
          <a:noFill/>
          <a:ln>
            <a:noFill/>
          </a:ln>
        </p:spPr>
      </p:pic>
      <p:grpSp>
        <p:nvGrpSpPr>
          <p:cNvPr id="16" name="Google Shape;16;p27"/>
          <p:cNvGrpSpPr/>
          <p:nvPr/>
        </p:nvGrpSpPr>
        <p:grpSpPr>
          <a:xfrm>
            <a:off x="6146800" y="0"/>
            <a:ext cx="2997200" cy="874712"/>
            <a:chOff x="0" y="-1"/>
            <a:chExt cx="2997200" cy="876301"/>
          </a:xfrm>
        </p:grpSpPr>
        <p:sp>
          <p:nvSpPr>
            <p:cNvPr id="17" name="Google Shape;17;p27" descr="Google Shape;27;p8"/>
            <p:cNvSpPr txBox="1"/>
            <p:nvPr/>
          </p:nvSpPr>
          <p:spPr>
            <a:xfrm>
              <a:off x="0" y="-1"/>
              <a:ext cx="2997200" cy="838201"/>
            </a:xfrm>
            <a:prstGeom prst="rect">
              <a:avLst/>
            </a:prstGeom>
            <a:solidFill>
              <a:srgbClr val="FF33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pic>
          <p:nvPicPr>
            <p:cNvPr id="18" name="Google Shape;18;p27" descr="Google Shape;28;p8"/>
            <p:cNvPicPr preferRelativeResize="0"/>
            <p:nvPr/>
          </p:nvPicPr>
          <p:blipFill rotWithShape="1">
            <a:blip r:embed="rId3">
              <a:alphaModFix/>
            </a:blip>
            <a:srcRect b="10710"/>
            <a:stretch/>
          </p:blipFill>
          <p:spPr>
            <a:xfrm>
              <a:off x="406400" y="228600"/>
              <a:ext cx="2057400" cy="635000"/>
            </a:xfrm>
            <a:prstGeom prst="rect">
              <a:avLst/>
            </a:prstGeom>
            <a:noFill/>
            <a:ln>
              <a:noFill/>
            </a:ln>
          </p:spPr>
        </p:pic>
        <p:sp>
          <p:nvSpPr>
            <p:cNvPr id="19" name="Google Shape;19;p27" descr="Google Shape;29;p8"/>
            <p:cNvSpPr txBox="1"/>
            <p:nvPr/>
          </p:nvSpPr>
          <p:spPr>
            <a:xfrm>
              <a:off x="381000" y="190500"/>
              <a:ext cx="2076450" cy="685800"/>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None/>
              </a:pPr>
              <a:endParaRPr sz="1400" b="0" i="0" u="none">
                <a:solidFill>
                  <a:srgbClr val="000000"/>
                </a:solidFill>
                <a:latin typeface="Arial"/>
                <a:ea typeface="Arial"/>
                <a:cs typeface="Arial"/>
                <a:sym typeface="Arial"/>
              </a:endParaRPr>
            </a:p>
          </p:txBody>
        </p:sp>
      </p:grpSp>
      <p:pic>
        <p:nvPicPr>
          <p:cNvPr id="20" name="Google Shape;20;p27" descr="Google Shape;30;p8"/>
          <p:cNvPicPr preferRelativeResize="0"/>
          <p:nvPr/>
        </p:nvPicPr>
        <p:blipFill rotWithShape="1">
          <a:blip r:embed="rId4">
            <a:alphaModFix/>
          </a:blip>
          <a:srcRect/>
          <a:stretch/>
        </p:blipFill>
        <p:spPr>
          <a:xfrm>
            <a:off x="6553200" y="228600"/>
            <a:ext cx="1920875" cy="609600"/>
          </a:xfrm>
          <a:prstGeom prst="rect">
            <a:avLst/>
          </a:prstGeom>
          <a:noFill/>
          <a:ln>
            <a:noFill/>
          </a:ln>
        </p:spPr>
      </p:pic>
      <p:sp>
        <p:nvSpPr>
          <p:cNvPr id="21" name="Google Shape;21;p27"/>
          <p:cNvSpPr txBox="1">
            <a:spLocks noGrp="1"/>
          </p:cNvSpPr>
          <p:nvPr>
            <p:ph type="title"/>
          </p:nvPr>
        </p:nvSpPr>
        <p:spPr>
          <a:xfrm>
            <a:off x="0" y="0"/>
            <a:ext cx="6477000" cy="838200"/>
          </a:xfrm>
          <a:prstGeom prst="rect">
            <a:avLst/>
          </a:prstGeom>
          <a:noFill/>
          <a:ln>
            <a:noFill/>
          </a:ln>
        </p:spPr>
        <p:txBody>
          <a:bodyPr spcFirstLastPara="1" wrap="square" lIns="45700" tIns="45700" rIns="45700" bIns="45700" anchor="ctr" anchorCtr="0">
            <a:noAutofit/>
          </a:bodyPr>
          <a:lstStyle>
            <a:lvl1pPr marR="0" lvl="0" algn="ctr" rtl="0">
              <a:lnSpc>
                <a:spcPct val="100000"/>
              </a:lnSpc>
              <a:spcBef>
                <a:spcPts val="0"/>
              </a:spcBef>
              <a:spcAft>
                <a:spcPts val="0"/>
              </a:spcAft>
              <a:buSzPts val="1400"/>
              <a:buNone/>
              <a:defRPr sz="3000" b="0" i="0" u="none" strike="noStrike" cap="none">
                <a:solidFill>
                  <a:srgbClr val="000000"/>
                </a:solidFill>
                <a:latin typeface="Calibri"/>
                <a:ea typeface="Calibri"/>
                <a:cs typeface="Calibri"/>
                <a:sym typeface="Calibri"/>
              </a:defRPr>
            </a:lvl1pPr>
            <a:lvl2pPr marR="0" lvl="1" algn="ctr" rtl="0">
              <a:lnSpc>
                <a:spcPct val="100000"/>
              </a:lnSpc>
              <a:spcBef>
                <a:spcPts val="0"/>
              </a:spcBef>
              <a:spcAft>
                <a:spcPts val="0"/>
              </a:spcAft>
              <a:buSzPts val="1400"/>
              <a:buNone/>
              <a:defRPr sz="3000" b="0" i="0" u="none" strike="noStrike" cap="none">
                <a:solidFill>
                  <a:srgbClr val="000000"/>
                </a:solidFill>
                <a:latin typeface="Calibri"/>
                <a:ea typeface="Calibri"/>
                <a:cs typeface="Calibri"/>
                <a:sym typeface="Calibri"/>
              </a:defRPr>
            </a:lvl2pPr>
            <a:lvl3pPr marR="0" lvl="2" algn="ctr" rtl="0">
              <a:lnSpc>
                <a:spcPct val="100000"/>
              </a:lnSpc>
              <a:spcBef>
                <a:spcPts val="0"/>
              </a:spcBef>
              <a:spcAft>
                <a:spcPts val="0"/>
              </a:spcAft>
              <a:buSzPts val="1400"/>
              <a:buNone/>
              <a:defRPr sz="3000" b="0" i="0" u="none" strike="noStrike" cap="none">
                <a:solidFill>
                  <a:srgbClr val="000000"/>
                </a:solidFill>
                <a:latin typeface="Calibri"/>
                <a:ea typeface="Calibri"/>
                <a:cs typeface="Calibri"/>
                <a:sym typeface="Calibri"/>
              </a:defRPr>
            </a:lvl3pPr>
            <a:lvl4pPr marR="0" lvl="3" algn="ctr" rtl="0">
              <a:lnSpc>
                <a:spcPct val="100000"/>
              </a:lnSpc>
              <a:spcBef>
                <a:spcPts val="0"/>
              </a:spcBef>
              <a:spcAft>
                <a:spcPts val="0"/>
              </a:spcAft>
              <a:buSzPts val="1400"/>
              <a:buNone/>
              <a:defRPr sz="3000" b="0" i="0" u="none" strike="noStrike" cap="none">
                <a:solidFill>
                  <a:srgbClr val="000000"/>
                </a:solidFill>
                <a:latin typeface="Calibri"/>
                <a:ea typeface="Calibri"/>
                <a:cs typeface="Calibri"/>
                <a:sym typeface="Calibri"/>
              </a:defRPr>
            </a:lvl4pPr>
            <a:lvl5pPr marR="0" lvl="4" algn="ctr" rtl="0">
              <a:lnSpc>
                <a:spcPct val="100000"/>
              </a:lnSpc>
              <a:spcBef>
                <a:spcPts val="0"/>
              </a:spcBef>
              <a:spcAft>
                <a:spcPts val="0"/>
              </a:spcAft>
              <a:buSzPts val="1400"/>
              <a:buNone/>
              <a:defRPr sz="3000" b="0" i="0" u="none" strike="noStrike" cap="none">
                <a:solidFill>
                  <a:srgbClr val="000000"/>
                </a:solidFill>
                <a:latin typeface="Calibri"/>
                <a:ea typeface="Calibri"/>
                <a:cs typeface="Calibri"/>
                <a:sym typeface="Calibri"/>
              </a:defRPr>
            </a:lvl5pPr>
            <a:lvl6pPr marR="0" lvl="5" algn="ctr" rtl="0">
              <a:lnSpc>
                <a:spcPct val="100000"/>
              </a:lnSpc>
              <a:spcBef>
                <a:spcPts val="0"/>
              </a:spcBef>
              <a:spcAft>
                <a:spcPts val="0"/>
              </a:spcAft>
              <a:buSzPts val="1400"/>
              <a:buNone/>
              <a:defRPr sz="3000" b="0" i="0" u="none" strike="noStrike" cap="none">
                <a:solidFill>
                  <a:srgbClr val="000000"/>
                </a:solidFill>
                <a:latin typeface="Calibri"/>
                <a:ea typeface="Calibri"/>
                <a:cs typeface="Calibri"/>
                <a:sym typeface="Calibri"/>
              </a:defRPr>
            </a:lvl6pPr>
            <a:lvl7pPr marR="0" lvl="6" algn="ctr" rtl="0">
              <a:lnSpc>
                <a:spcPct val="100000"/>
              </a:lnSpc>
              <a:spcBef>
                <a:spcPts val="0"/>
              </a:spcBef>
              <a:spcAft>
                <a:spcPts val="0"/>
              </a:spcAft>
              <a:buSzPts val="1400"/>
              <a:buNone/>
              <a:defRPr sz="3000" b="0" i="0" u="none" strike="noStrike" cap="none">
                <a:solidFill>
                  <a:srgbClr val="000000"/>
                </a:solidFill>
                <a:latin typeface="Calibri"/>
                <a:ea typeface="Calibri"/>
                <a:cs typeface="Calibri"/>
                <a:sym typeface="Calibri"/>
              </a:defRPr>
            </a:lvl7pPr>
            <a:lvl8pPr marR="0" lvl="7" algn="ctr" rtl="0">
              <a:lnSpc>
                <a:spcPct val="100000"/>
              </a:lnSpc>
              <a:spcBef>
                <a:spcPts val="0"/>
              </a:spcBef>
              <a:spcAft>
                <a:spcPts val="0"/>
              </a:spcAft>
              <a:buSzPts val="1400"/>
              <a:buNone/>
              <a:defRPr sz="3000" b="0" i="0" u="none" strike="noStrike" cap="none">
                <a:solidFill>
                  <a:srgbClr val="000000"/>
                </a:solidFill>
                <a:latin typeface="Calibri"/>
                <a:ea typeface="Calibri"/>
                <a:cs typeface="Calibri"/>
                <a:sym typeface="Calibri"/>
              </a:defRPr>
            </a:lvl8pPr>
            <a:lvl9pPr marR="0" lvl="8" algn="ctr" rtl="0">
              <a:lnSpc>
                <a:spcPct val="100000"/>
              </a:lnSpc>
              <a:spcBef>
                <a:spcPts val="0"/>
              </a:spcBef>
              <a:spcAft>
                <a:spcPts val="0"/>
              </a:spcAft>
              <a:buSzPts val="1400"/>
              <a:buNone/>
              <a:defRPr sz="3000" b="0" i="0" u="none" strike="noStrike" cap="none">
                <a:solidFill>
                  <a:srgbClr val="000000"/>
                </a:solidFill>
                <a:latin typeface="Calibri"/>
                <a:ea typeface="Calibri"/>
                <a:cs typeface="Calibri"/>
                <a:sym typeface="Calibri"/>
              </a:defRPr>
            </a:lvl9pPr>
          </a:lstStyle>
          <a:p>
            <a:endParaRPr/>
          </a:p>
        </p:txBody>
      </p:sp>
      <p:sp>
        <p:nvSpPr>
          <p:cNvPr id="22" name="Google Shape;22;p27"/>
          <p:cNvSpPr txBox="1">
            <a:spLocks noGrp="1"/>
          </p:cNvSpPr>
          <p:nvPr>
            <p:ph type="body" idx="1"/>
          </p:nvPr>
        </p:nvSpPr>
        <p:spPr>
          <a:xfrm>
            <a:off x="457200" y="1371600"/>
            <a:ext cx="8229600" cy="4525962"/>
          </a:xfrm>
          <a:prstGeom prst="rect">
            <a:avLst/>
          </a:prstGeom>
          <a:noFill/>
          <a:ln>
            <a:noFill/>
          </a:ln>
        </p:spPr>
        <p:txBody>
          <a:bodyPr spcFirstLastPara="1" wrap="square" lIns="45700" tIns="45700" rIns="45700" bIns="45700" anchor="t" anchorCtr="0">
            <a:noAutofit/>
          </a:bodyPr>
          <a:lstStyle>
            <a:lvl1pPr marL="457200" marR="0" lvl="0" indent="-254000" algn="l" rtl="0">
              <a:lnSpc>
                <a:spcPct val="100000"/>
              </a:lnSpc>
              <a:spcBef>
                <a:spcPts val="300"/>
              </a:spcBef>
              <a:spcAft>
                <a:spcPts val="0"/>
              </a:spcAft>
              <a:buClr>
                <a:srgbClr val="000000"/>
              </a:buClr>
              <a:buSzPts val="400"/>
              <a:buFont typeface="Arial"/>
              <a:buChar char="•"/>
              <a:defRPr sz="3200" b="0" i="0" u="none" strike="noStrike" cap="none">
                <a:solidFill>
                  <a:srgbClr val="000000"/>
                </a:solidFill>
                <a:latin typeface="Calibri"/>
                <a:ea typeface="Calibri"/>
                <a:cs typeface="Calibri"/>
                <a:sym typeface="Calibri"/>
              </a:defRPr>
            </a:lvl1pPr>
            <a:lvl2pPr marL="914400" marR="0" lvl="1" indent="-254000" algn="l" rtl="0">
              <a:lnSpc>
                <a:spcPct val="100000"/>
              </a:lnSpc>
              <a:spcBef>
                <a:spcPts val="300"/>
              </a:spcBef>
              <a:spcAft>
                <a:spcPts val="0"/>
              </a:spcAft>
              <a:buClr>
                <a:srgbClr val="000000"/>
              </a:buClr>
              <a:buSzPts val="400"/>
              <a:buFont typeface="Arial"/>
              <a:buChar char="–"/>
              <a:defRPr sz="3200" b="0" i="0" u="none" strike="noStrike" cap="none">
                <a:solidFill>
                  <a:srgbClr val="000000"/>
                </a:solidFill>
                <a:latin typeface="Calibri"/>
                <a:ea typeface="Calibri"/>
                <a:cs typeface="Calibri"/>
                <a:sym typeface="Calibri"/>
              </a:defRPr>
            </a:lvl2pPr>
            <a:lvl3pPr marL="1371600" marR="0" lvl="2" indent="-254000" algn="l" rtl="0">
              <a:lnSpc>
                <a:spcPct val="100000"/>
              </a:lnSpc>
              <a:spcBef>
                <a:spcPts val="300"/>
              </a:spcBef>
              <a:spcAft>
                <a:spcPts val="0"/>
              </a:spcAft>
              <a:buClr>
                <a:srgbClr val="000000"/>
              </a:buClr>
              <a:buSzPts val="400"/>
              <a:buFont typeface="Arial"/>
              <a:buChar char="•"/>
              <a:defRPr sz="3200" b="0" i="0" u="none" strike="noStrike" cap="none">
                <a:solidFill>
                  <a:srgbClr val="000000"/>
                </a:solidFill>
                <a:latin typeface="Calibri"/>
                <a:ea typeface="Calibri"/>
                <a:cs typeface="Calibri"/>
                <a:sym typeface="Calibri"/>
              </a:defRPr>
            </a:lvl3pPr>
            <a:lvl4pPr marL="1828800" marR="0" lvl="3" indent="-254000" algn="l" rtl="0">
              <a:lnSpc>
                <a:spcPct val="100000"/>
              </a:lnSpc>
              <a:spcBef>
                <a:spcPts val="300"/>
              </a:spcBef>
              <a:spcAft>
                <a:spcPts val="0"/>
              </a:spcAft>
              <a:buClr>
                <a:srgbClr val="000000"/>
              </a:buClr>
              <a:buSzPts val="400"/>
              <a:buFont typeface="Arial"/>
              <a:buChar char="–"/>
              <a:defRPr sz="3200" b="0" i="0" u="none" strike="noStrike" cap="none">
                <a:solidFill>
                  <a:srgbClr val="000000"/>
                </a:solidFill>
                <a:latin typeface="Calibri"/>
                <a:ea typeface="Calibri"/>
                <a:cs typeface="Calibri"/>
                <a:sym typeface="Calibri"/>
              </a:defRPr>
            </a:lvl4pPr>
            <a:lvl5pPr marL="2286000" marR="0" lvl="4" indent="-254000" algn="l" rtl="0">
              <a:lnSpc>
                <a:spcPct val="100000"/>
              </a:lnSpc>
              <a:spcBef>
                <a:spcPts val="300"/>
              </a:spcBef>
              <a:spcAft>
                <a:spcPts val="0"/>
              </a:spcAft>
              <a:buClr>
                <a:srgbClr val="000000"/>
              </a:buClr>
              <a:buSzPts val="400"/>
              <a:buFont typeface="Arial"/>
              <a:buChar char="»"/>
              <a:defRPr sz="3200" b="0" i="0" u="none" strike="noStrike" cap="none">
                <a:solidFill>
                  <a:srgbClr val="000000"/>
                </a:solidFill>
                <a:latin typeface="Calibri"/>
                <a:ea typeface="Calibri"/>
                <a:cs typeface="Calibri"/>
                <a:sym typeface="Calibri"/>
              </a:defRPr>
            </a:lvl5pPr>
            <a:lvl6pPr marL="2743200" marR="0" lvl="5" indent="-254000" algn="l" rtl="0">
              <a:lnSpc>
                <a:spcPct val="100000"/>
              </a:lnSpc>
              <a:spcBef>
                <a:spcPts val="300"/>
              </a:spcBef>
              <a:spcAft>
                <a:spcPts val="0"/>
              </a:spcAft>
              <a:buClr>
                <a:srgbClr val="000000"/>
              </a:buClr>
              <a:buSzPts val="400"/>
              <a:buFont typeface="Arial"/>
              <a:buChar char="»"/>
              <a:defRPr sz="3200" b="0" i="0" u="none" strike="noStrike" cap="none">
                <a:solidFill>
                  <a:srgbClr val="000000"/>
                </a:solidFill>
                <a:latin typeface="Calibri"/>
                <a:ea typeface="Calibri"/>
                <a:cs typeface="Calibri"/>
                <a:sym typeface="Calibri"/>
              </a:defRPr>
            </a:lvl6pPr>
            <a:lvl7pPr marL="3200400" marR="0" lvl="6" indent="-254000" algn="l" rtl="0">
              <a:lnSpc>
                <a:spcPct val="100000"/>
              </a:lnSpc>
              <a:spcBef>
                <a:spcPts val="300"/>
              </a:spcBef>
              <a:spcAft>
                <a:spcPts val="0"/>
              </a:spcAft>
              <a:buClr>
                <a:srgbClr val="000000"/>
              </a:buClr>
              <a:buSzPts val="400"/>
              <a:buFont typeface="Arial"/>
              <a:buChar char="»"/>
              <a:defRPr sz="3200" b="0" i="0" u="none" strike="noStrike" cap="none">
                <a:solidFill>
                  <a:srgbClr val="000000"/>
                </a:solidFill>
                <a:latin typeface="Calibri"/>
                <a:ea typeface="Calibri"/>
                <a:cs typeface="Calibri"/>
                <a:sym typeface="Calibri"/>
              </a:defRPr>
            </a:lvl7pPr>
            <a:lvl8pPr marL="3657600" marR="0" lvl="7" indent="-254000" algn="l" rtl="0">
              <a:lnSpc>
                <a:spcPct val="100000"/>
              </a:lnSpc>
              <a:spcBef>
                <a:spcPts val="300"/>
              </a:spcBef>
              <a:spcAft>
                <a:spcPts val="0"/>
              </a:spcAft>
              <a:buClr>
                <a:srgbClr val="000000"/>
              </a:buClr>
              <a:buSzPts val="400"/>
              <a:buFont typeface="Arial"/>
              <a:buChar char="»"/>
              <a:defRPr sz="3200" b="0" i="0" u="none" strike="noStrike" cap="none">
                <a:solidFill>
                  <a:srgbClr val="000000"/>
                </a:solidFill>
                <a:latin typeface="Calibri"/>
                <a:ea typeface="Calibri"/>
                <a:cs typeface="Calibri"/>
                <a:sym typeface="Calibri"/>
              </a:defRPr>
            </a:lvl8pPr>
            <a:lvl9pPr marL="4114800" marR="0" lvl="8" indent="-254000" algn="l" rtl="0">
              <a:lnSpc>
                <a:spcPct val="100000"/>
              </a:lnSpc>
              <a:spcBef>
                <a:spcPts val="300"/>
              </a:spcBef>
              <a:spcAft>
                <a:spcPts val="0"/>
              </a:spcAft>
              <a:buClr>
                <a:srgbClr val="000000"/>
              </a:buClr>
              <a:buSzPts val="400"/>
              <a:buFont typeface="Arial"/>
              <a:buChar char="»"/>
              <a:defRPr sz="3200" b="0" i="0" u="none" strike="noStrike" cap="none">
                <a:solidFill>
                  <a:srgbClr val="000000"/>
                </a:solidFill>
                <a:latin typeface="Calibri"/>
                <a:ea typeface="Calibri"/>
                <a:cs typeface="Calibri"/>
                <a:sym typeface="Calibri"/>
              </a:defRPr>
            </a:lvl9pPr>
          </a:lstStyle>
          <a:p>
            <a:endParaRPr/>
          </a:p>
        </p:txBody>
      </p:sp>
      <p:sp>
        <p:nvSpPr>
          <p:cNvPr id="23" name="Google Shape;23;p27"/>
          <p:cNvSpPr txBox="1">
            <a:spLocks noGrp="1"/>
          </p:cNvSpPr>
          <p:nvPr>
            <p:ph type="sldNum" idx="12"/>
          </p:nvPr>
        </p:nvSpPr>
        <p:spPr>
          <a:xfrm>
            <a:off x="8428037" y="6413500"/>
            <a:ext cx="258762" cy="249237"/>
          </a:xfrm>
          <a:prstGeom prst="rect">
            <a:avLst/>
          </a:prstGeom>
          <a:noFill/>
          <a:ln>
            <a:noFill/>
          </a:ln>
        </p:spPr>
        <p:txBody>
          <a:bodyPr spcFirstLastPara="1" wrap="square" lIns="45700" tIns="45700" rIns="45700"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3"/>
        <p:cNvGrpSpPr/>
        <p:nvPr/>
      </p:nvGrpSpPr>
      <p:grpSpPr>
        <a:xfrm>
          <a:off x="0" y="0"/>
          <a:ext cx="0" cy="0"/>
          <a:chOff x="0" y="0"/>
          <a:chExt cx="0" cy="0"/>
        </a:xfrm>
      </p:grpSpPr>
      <p:sp>
        <p:nvSpPr>
          <p:cNvPr id="34" name="Google Shape;34;p1" descr="Google Shape;44;p10"/>
          <p:cNvSpPr txBox="1"/>
          <p:nvPr/>
        </p:nvSpPr>
        <p:spPr>
          <a:xfrm>
            <a:off x="8505825" y="6400800"/>
            <a:ext cx="180975" cy="274637"/>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898989"/>
              </a:buClr>
              <a:buSzPts val="1200"/>
              <a:buFont typeface="Times New Roman"/>
              <a:buNone/>
            </a:pPr>
            <a:fld id="{00000000-1234-1234-1234-123412341234}" type="slidenum">
              <a:rPr lang="en-US" sz="1200" b="0" i="0" u="none">
                <a:solidFill>
                  <a:srgbClr val="898989"/>
                </a:solidFill>
                <a:latin typeface="Times New Roman"/>
                <a:ea typeface="Times New Roman"/>
                <a:cs typeface="Times New Roman"/>
                <a:sym typeface="Times New Roman"/>
              </a:rPr>
              <a:t>1</a:t>
            </a:fld>
            <a:endParaRPr dirty="0"/>
          </a:p>
        </p:txBody>
      </p:sp>
      <p:sp>
        <p:nvSpPr>
          <p:cNvPr id="35" name="Google Shape;35;p1" descr="Google Shape;46;p10"/>
          <p:cNvSpPr txBox="1"/>
          <p:nvPr/>
        </p:nvSpPr>
        <p:spPr>
          <a:xfrm>
            <a:off x="260819" y="1433939"/>
            <a:ext cx="8622362" cy="4898939"/>
          </a:xfrm>
          <a:prstGeom prst="rect">
            <a:avLst/>
          </a:prstGeom>
          <a:noFill/>
          <a:ln>
            <a:noFill/>
          </a:ln>
        </p:spPr>
        <p:txBody>
          <a:bodyPr spcFirstLastPara="1" wrap="square" lIns="33100" tIns="33100" rIns="33100" bIns="33100" anchor="ctr" anchorCtr="0">
            <a:spAutoFit/>
          </a:bodyPr>
          <a:lstStyle/>
          <a:p>
            <a:pPr marL="454025" marR="0" lvl="0" indent="-385762" algn="ctr" rtl="0">
              <a:lnSpc>
                <a:spcPct val="100000"/>
              </a:lnSpc>
              <a:spcBef>
                <a:spcPts val="0"/>
              </a:spcBef>
              <a:spcAft>
                <a:spcPts val="0"/>
              </a:spcAft>
              <a:buClr>
                <a:srgbClr val="000000"/>
              </a:buClr>
              <a:buSzPts val="1500"/>
              <a:buFont typeface="Times New Roman"/>
              <a:buNone/>
            </a:pPr>
            <a:r>
              <a:rPr lang="en-US" sz="2400" b="1" dirty="0">
                <a:latin typeface="Times New Roman"/>
                <a:ea typeface="Times New Roman"/>
                <a:cs typeface="Times New Roman"/>
                <a:sym typeface="Times New Roman"/>
              </a:rPr>
              <a:t>Back </a:t>
            </a:r>
            <a:r>
              <a:rPr lang="en-US" sz="2400" b="1" i="0" u="none" dirty="0">
                <a:solidFill>
                  <a:srgbClr val="000000"/>
                </a:solidFill>
                <a:latin typeface="Times New Roman"/>
                <a:ea typeface="Times New Roman"/>
                <a:cs typeface="Times New Roman"/>
                <a:sym typeface="Times New Roman"/>
              </a:rPr>
              <a:t>End Engineering-I</a:t>
            </a:r>
            <a:endParaRPr lang="en-IN" sz="1600" b="0" i="0" u="none" dirty="0">
              <a:solidFill>
                <a:srgbClr val="000000"/>
              </a:solidFill>
              <a:latin typeface="Times"/>
              <a:ea typeface="Times"/>
              <a:cs typeface="Times"/>
              <a:sym typeface="Times"/>
            </a:endParaRPr>
          </a:p>
          <a:p>
            <a:pPr marL="454025" marR="0" lvl="0" indent="-385762" algn="l" rtl="0">
              <a:lnSpc>
                <a:spcPct val="100000"/>
              </a:lnSpc>
              <a:spcBef>
                <a:spcPts val="0"/>
              </a:spcBef>
              <a:spcAft>
                <a:spcPts val="0"/>
              </a:spcAft>
              <a:buClr>
                <a:srgbClr val="000000"/>
              </a:buClr>
              <a:buSzPts val="1400"/>
              <a:buFont typeface="Times"/>
              <a:buNone/>
            </a:pPr>
            <a:r>
              <a:rPr lang="en-US" sz="1600" b="0" i="0" u="none" dirty="0">
                <a:solidFill>
                  <a:srgbClr val="000000"/>
                </a:solidFill>
                <a:latin typeface="Times"/>
                <a:ea typeface="Times"/>
                <a:cs typeface="Times"/>
                <a:sym typeface="Times"/>
              </a:rPr>
              <a:t> </a:t>
            </a:r>
            <a:endParaRPr sz="1600" b="0" i="0" u="none" dirty="0">
              <a:solidFill>
                <a:srgbClr val="000000"/>
              </a:solidFill>
              <a:latin typeface="Times"/>
              <a:ea typeface="Times"/>
              <a:cs typeface="Times"/>
              <a:sym typeface="Times"/>
            </a:endParaRPr>
          </a:p>
          <a:p>
            <a:pPr marL="454025" marR="0" lvl="0" indent="-385762" algn="ctr" rtl="0">
              <a:lnSpc>
                <a:spcPct val="100000"/>
              </a:lnSpc>
              <a:spcBef>
                <a:spcPts val="0"/>
              </a:spcBef>
              <a:spcAft>
                <a:spcPts val="0"/>
              </a:spcAft>
              <a:buClr>
                <a:srgbClr val="000000"/>
              </a:buClr>
              <a:buSzPts val="1400"/>
              <a:buFont typeface="Times New Roman"/>
              <a:buNone/>
            </a:pPr>
            <a:r>
              <a:rPr lang="en-US" sz="1600" b="0" i="0" u="none" dirty="0">
                <a:solidFill>
                  <a:srgbClr val="000000"/>
                </a:solidFill>
                <a:latin typeface="Times New Roman"/>
                <a:ea typeface="Times New Roman"/>
                <a:cs typeface="Times New Roman"/>
                <a:sym typeface="Times New Roman"/>
              </a:rPr>
              <a:t>Project Presentation</a:t>
            </a:r>
            <a:endParaRPr sz="1600" b="0" i="0" u="none" dirty="0">
              <a:solidFill>
                <a:srgbClr val="000000"/>
              </a:solidFill>
              <a:latin typeface="Times"/>
              <a:ea typeface="Times"/>
              <a:cs typeface="Times"/>
              <a:sym typeface="Times"/>
            </a:endParaRPr>
          </a:p>
          <a:p>
            <a:pPr marL="454025" marR="0" lvl="0" indent="-385762" algn="ctr" rtl="0">
              <a:lnSpc>
                <a:spcPct val="100000"/>
              </a:lnSpc>
              <a:spcBef>
                <a:spcPts val="0"/>
              </a:spcBef>
              <a:spcAft>
                <a:spcPts val="0"/>
              </a:spcAft>
              <a:buClr>
                <a:srgbClr val="000000"/>
              </a:buClr>
              <a:buSzPts val="1400"/>
              <a:buFont typeface="Times New Roman"/>
              <a:buNone/>
            </a:pPr>
            <a:r>
              <a:rPr lang="en-US" sz="1600" b="0" i="0" u="none" dirty="0">
                <a:solidFill>
                  <a:srgbClr val="000000"/>
                </a:solidFill>
                <a:latin typeface="Times New Roman"/>
                <a:ea typeface="Times New Roman"/>
                <a:cs typeface="Times New Roman"/>
                <a:sym typeface="Times New Roman"/>
              </a:rPr>
              <a:t>Semester-I</a:t>
            </a:r>
            <a:r>
              <a:rPr lang="en-US" sz="1600" dirty="0">
                <a:latin typeface="Times New Roman"/>
                <a:ea typeface="Times New Roman"/>
                <a:cs typeface="Times New Roman"/>
                <a:sym typeface="Times New Roman"/>
              </a:rPr>
              <a:t>V</a:t>
            </a:r>
            <a:r>
              <a:rPr lang="en-US" sz="1600" b="0" i="0" u="none" dirty="0">
                <a:solidFill>
                  <a:srgbClr val="000000"/>
                </a:solidFill>
                <a:latin typeface="Times New Roman"/>
                <a:ea typeface="Times New Roman"/>
                <a:cs typeface="Times New Roman"/>
                <a:sym typeface="Times New Roman"/>
              </a:rPr>
              <a:t>(Batch-2023)</a:t>
            </a:r>
            <a:endParaRPr sz="1600" b="0" i="0" u="none" dirty="0">
              <a:solidFill>
                <a:srgbClr val="000000"/>
              </a:solidFill>
              <a:latin typeface="Times"/>
              <a:ea typeface="Times"/>
              <a:cs typeface="Times"/>
              <a:sym typeface="Times"/>
            </a:endParaRPr>
          </a:p>
          <a:p>
            <a:pPr marL="454025" marR="0" lvl="0" indent="-385762" algn="ctr" rtl="0">
              <a:lnSpc>
                <a:spcPct val="100000"/>
              </a:lnSpc>
              <a:spcBef>
                <a:spcPts val="0"/>
              </a:spcBef>
              <a:spcAft>
                <a:spcPts val="0"/>
              </a:spcAft>
              <a:buClr>
                <a:srgbClr val="000000"/>
              </a:buClr>
              <a:buSzPts val="1400"/>
              <a:buFont typeface="Times"/>
              <a:buNone/>
            </a:pPr>
            <a:r>
              <a:rPr lang="en-US" sz="1600" b="0" i="0" u="none" dirty="0">
                <a:solidFill>
                  <a:srgbClr val="000000"/>
                </a:solidFill>
                <a:latin typeface="Times"/>
                <a:ea typeface="Times"/>
                <a:cs typeface="Times"/>
                <a:sym typeface="Times"/>
              </a:rPr>
              <a:t> </a:t>
            </a:r>
            <a:endParaRPr sz="1600" b="0" i="0" u="none" dirty="0">
              <a:solidFill>
                <a:srgbClr val="000000"/>
              </a:solidFill>
              <a:latin typeface="Times"/>
              <a:ea typeface="Times"/>
              <a:cs typeface="Times"/>
              <a:sym typeface="Times"/>
            </a:endParaRPr>
          </a:p>
          <a:p>
            <a:pPr marL="454025" marR="0" lvl="0" indent="-385762" algn="just" rtl="0">
              <a:lnSpc>
                <a:spcPct val="100000"/>
              </a:lnSpc>
              <a:spcBef>
                <a:spcPts val="0"/>
              </a:spcBef>
              <a:spcAft>
                <a:spcPts val="0"/>
              </a:spcAft>
              <a:buClr>
                <a:srgbClr val="000000"/>
              </a:buClr>
              <a:buSzPts val="1400"/>
              <a:buFont typeface="Times"/>
              <a:buNone/>
            </a:pPr>
            <a:r>
              <a:rPr lang="en-US" sz="1600" b="1" i="0" u="none" dirty="0">
                <a:solidFill>
                  <a:srgbClr val="000000"/>
                </a:solidFill>
                <a:latin typeface="Times"/>
                <a:ea typeface="Times"/>
                <a:cs typeface="Times"/>
                <a:sym typeface="Times"/>
              </a:rPr>
              <a:t>                                                              </a:t>
            </a:r>
            <a:r>
              <a:rPr lang="en-US" sz="2000" b="1" dirty="0">
                <a:latin typeface="Times"/>
                <a:ea typeface="Times"/>
                <a:cs typeface="Times"/>
                <a:sym typeface="Times"/>
              </a:rPr>
              <a:t>ZAIKAZONE</a:t>
            </a:r>
            <a:endParaRPr lang="en-US" sz="2000" b="1" i="0" u="none" dirty="0">
              <a:solidFill>
                <a:srgbClr val="000000"/>
              </a:solidFill>
              <a:latin typeface="Times"/>
              <a:ea typeface="Times"/>
              <a:cs typeface="Times"/>
              <a:sym typeface="Times"/>
            </a:endParaRPr>
          </a:p>
          <a:p>
            <a:pPr marL="454025" marR="0" lvl="0" indent="-385762" algn="just" rtl="0">
              <a:lnSpc>
                <a:spcPct val="100000"/>
              </a:lnSpc>
              <a:spcBef>
                <a:spcPts val="0"/>
              </a:spcBef>
              <a:spcAft>
                <a:spcPts val="0"/>
              </a:spcAft>
              <a:buClr>
                <a:srgbClr val="000000"/>
              </a:buClr>
              <a:buSzPts val="1400"/>
              <a:buFont typeface="Times"/>
              <a:buNone/>
            </a:pPr>
            <a:r>
              <a:rPr lang="en-US" sz="2000" b="1" i="0" u="none" dirty="0">
                <a:solidFill>
                  <a:srgbClr val="000000"/>
                </a:solidFill>
                <a:latin typeface="Times"/>
                <a:ea typeface="Times"/>
                <a:cs typeface="Times"/>
                <a:sym typeface="Times"/>
              </a:rPr>
              <a:t> </a:t>
            </a:r>
            <a:r>
              <a:rPr lang="en-US" sz="2000" b="1" dirty="0">
                <a:latin typeface="Times"/>
                <a:ea typeface="Times"/>
                <a:cs typeface="Times"/>
                <a:sym typeface="Times"/>
              </a:rPr>
              <a:t>   </a:t>
            </a:r>
            <a:endParaRPr lang="en-US" sz="1600" b="1" i="0" u="none" dirty="0">
              <a:solidFill>
                <a:srgbClr val="000000"/>
              </a:solidFill>
              <a:latin typeface="Times"/>
              <a:ea typeface="Times"/>
              <a:cs typeface="Times"/>
              <a:sym typeface="Times"/>
            </a:endParaRPr>
          </a:p>
          <a:p>
            <a:pPr marL="454025" marR="0" lvl="0" indent="-385762" algn="just" rtl="0">
              <a:lnSpc>
                <a:spcPct val="100000"/>
              </a:lnSpc>
              <a:spcBef>
                <a:spcPts val="0"/>
              </a:spcBef>
              <a:spcAft>
                <a:spcPts val="0"/>
              </a:spcAft>
              <a:buClr>
                <a:srgbClr val="000000"/>
              </a:buClr>
              <a:buSzPts val="1400"/>
              <a:buFont typeface="Times"/>
              <a:buNone/>
            </a:pPr>
            <a:endParaRPr b="0" i="0" u="none" dirty="0">
              <a:solidFill>
                <a:srgbClr val="000000"/>
              </a:solidFill>
              <a:latin typeface="Times"/>
              <a:ea typeface="Times"/>
              <a:cs typeface="Times"/>
              <a:sym typeface="Times"/>
            </a:endParaRPr>
          </a:p>
          <a:p>
            <a:pPr marL="454025" marR="0" lvl="0" indent="-385762" algn="just" rtl="0">
              <a:lnSpc>
                <a:spcPct val="100000"/>
              </a:lnSpc>
              <a:spcBef>
                <a:spcPts val="0"/>
              </a:spcBef>
              <a:spcAft>
                <a:spcPts val="0"/>
              </a:spcAft>
              <a:buClr>
                <a:srgbClr val="000000"/>
              </a:buClr>
              <a:buSzPts val="1400"/>
              <a:buFont typeface="Times New Roman"/>
              <a:buNone/>
            </a:pPr>
            <a:r>
              <a:rPr lang="en-US" b="1" i="0" u="none" dirty="0">
                <a:solidFill>
                  <a:srgbClr val="000000"/>
                </a:solidFill>
                <a:latin typeface="Times New Roman"/>
                <a:ea typeface="Times New Roman"/>
                <a:cs typeface="Times New Roman"/>
                <a:sym typeface="Times New Roman"/>
              </a:rPr>
              <a:t> </a:t>
            </a:r>
            <a:r>
              <a:rPr lang="en-US" sz="1600" b="1" dirty="0">
                <a:latin typeface="Times New Roman"/>
                <a:ea typeface="Times New Roman"/>
                <a:cs typeface="Times New Roman"/>
                <a:sym typeface="Times New Roman"/>
              </a:rPr>
              <a:t>Supervised By :                                                                                          </a:t>
            </a:r>
            <a:r>
              <a:rPr lang="en-US" sz="1600" b="1" i="0" u="none" dirty="0">
                <a:solidFill>
                  <a:srgbClr val="000000"/>
                </a:solidFill>
                <a:latin typeface="Times New Roman"/>
                <a:ea typeface="Times New Roman"/>
                <a:cs typeface="Times New Roman"/>
                <a:sym typeface="Times New Roman"/>
              </a:rPr>
              <a:t>Submitted By:</a:t>
            </a:r>
            <a:endParaRPr sz="1600" b="1" i="0" u="none" dirty="0">
              <a:solidFill>
                <a:srgbClr val="000000"/>
              </a:solidFill>
              <a:latin typeface="Times"/>
              <a:ea typeface="Times"/>
              <a:cs typeface="Times"/>
              <a:sym typeface="Times"/>
            </a:endParaRPr>
          </a:p>
          <a:p>
            <a:pPr marL="454025" marR="0" lvl="0" indent="-385762" algn="l" rtl="0">
              <a:lnSpc>
                <a:spcPct val="100000"/>
              </a:lnSpc>
              <a:spcBef>
                <a:spcPts val="0"/>
              </a:spcBef>
              <a:spcAft>
                <a:spcPts val="0"/>
              </a:spcAft>
              <a:buClr>
                <a:srgbClr val="000000"/>
              </a:buClr>
              <a:buSzPts val="1400"/>
              <a:buFont typeface="Times New Roman"/>
              <a:buNone/>
            </a:pPr>
            <a:r>
              <a:rPr lang="en-US" sz="1600" dirty="0">
                <a:latin typeface="Times"/>
                <a:ea typeface="Times"/>
                <a:cs typeface="Times"/>
                <a:sym typeface="Times"/>
              </a:rPr>
              <a:t>Mrs. </a:t>
            </a:r>
            <a:r>
              <a:rPr lang="en-US" sz="1600" dirty="0" err="1">
                <a:latin typeface="Times"/>
                <a:ea typeface="Times"/>
                <a:cs typeface="Times"/>
                <a:sym typeface="Times"/>
              </a:rPr>
              <a:t>Vijaita</a:t>
            </a:r>
            <a:r>
              <a:rPr lang="en-US" sz="1600" dirty="0">
                <a:latin typeface="Times"/>
                <a:ea typeface="Times"/>
                <a:cs typeface="Times"/>
                <a:sym typeface="Times"/>
              </a:rPr>
              <a:t> Kashyap                                                                                    Hardik Goyal , 2310990680</a:t>
            </a:r>
            <a:r>
              <a:rPr lang="en-US" sz="1600" b="0" i="0" u="none" strike="noStrike" cap="none" dirty="0">
                <a:solidFill>
                  <a:srgbClr val="000000"/>
                </a:solidFill>
                <a:latin typeface="Times"/>
                <a:ea typeface="Times"/>
                <a:cs typeface="Times"/>
                <a:sym typeface="Times"/>
              </a:rPr>
              <a:t>             </a:t>
            </a:r>
            <a:r>
              <a:rPr lang="en-US" dirty="0">
                <a:latin typeface="Times"/>
                <a:ea typeface="Times"/>
                <a:cs typeface="Times"/>
                <a:sym typeface="Times"/>
              </a:rPr>
              <a:t>					                                  </a:t>
            </a:r>
            <a:r>
              <a:rPr lang="en-US" sz="1600" dirty="0">
                <a:latin typeface="Times"/>
                <a:ea typeface="Times"/>
                <a:cs typeface="Times"/>
                <a:sym typeface="Times"/>
              </a:rPr>
              <a:t>Naman Nayak, 2310990746</a:t>
            </a:r>
          </a:p>
          <a:p>
            <a:pPr marL="454025" indent="-385762">
              <a:buSzPts val="1400"/>
            </a:pPr>
            <a:r>
              <a:rPr lang="en-US" b="0" i="0" u="none" strike="noStrike" cap="none" dirty="0">
                <a:solidFill>
                  <a:srgbClr val="000000"/>
                </a:solidFill>
                <a:latin typeface="Times"/>
                <a:ea typeface="Times"/>
                <a:cs typeface="Times"/>
                <a:sym typeface="Times"/>
              </a:rPr>
              <a:t>							</a:t>
            </a:r>
            <a:r>
              <a:rPr lang="en-US" sz="1600" b="0" i="0" u="none" strike="noStrike" cap="none" dirty="0">
                <a:solidFill>
                  <a:srgbClr val="000000"/>
                </a:solidFill>
                <a:latin typeface="Times"/>
                <a:ea typeface="Times"/>
                <a:cs typeface="Times"/>
                <a:sym typeface="Times"/>
              </a:rPr>
              <a:t>           Kritika Sawhney, 2310992046</a:t>
            </a:r>
            <a:r>
              <a:rPr lang="en-US" b="0" i="0" u="none" strike="noStrike" cap="none" dirty="0">
                <a:solidFill>
                  <a:srgbClr val="000000"/>
                </a:solidFill>
                <a:latin typeface="Times"/>
                <a:ea typeface="Times"/>
                <a:cs typeface="Times"/>
                <a:sym typeface="Times"/>
              </a:rPr>
              <a:t>						</a:t>
            </a:r>
            <a:r>
              <a:rPr lang="en-US" dirty="0">
                <a:latin typeface="Times"/>
                <a:ea typeface="Times"/>
                <a:cs typeface="Times"/>
                <a:sym typeface="Times"/>
              </a:rPr>
              <a:t>             </a:t>
            </a:r>
            <a:r>
              <a:rPr lang="en-US" sz="1600" dirty="0">
                <a:latin typeface="Times"/>
                <a:ea typeface="Times"/>
                <a:cs typeface="Times"/>
                <a:sym typeface="Times"/>
              </a:rPr>
              <a:t>Nishant Bhalla , 2310992082</a:t>
            </a:r>
            <a:endParaRPr sz="1600" b="0" i="0" u="none" dirty="0">
              <a:solidFill>
                <a:srgbClr val="000000"/>
              </a:solidFill>
              <a:latin typeface="Times"/>
              <a:ea typeface="Times"/>
              <a:cs typeface="Times"/>
              <a:sym typeface="Times"/>
            </a:endParaRPr>
          </a:p>
          <a:p>
            <a:pPr marL="454025" marR="0" lvl="0" indent="-385762" algn="ctr" rtl="0">
              <a:lnSpc>
                <a:spcPct val="100000"/>
              </a:lnSpc>
              <a:spcBef>
                <a:spcPts val="0"/>
              </a:spcBef>
              <a:spcAft>
                <a:spcPts val="0"/>
              </a:spcAft>
              <a:buClr>
                <a:srgbClr val="000000"/>
              </a:buClr>
              <a:buSzPts val="1400"/>
              <a:buFont typeface="Times"/>
              <a:buNone/>
            </a:pPr>
            <a:endParaRPr lang="en-US" b="0" i="0" u="none" dirty="0">
              <a:solidFill>
                <a:srgbClr val="000000"/>
              </a:solidFill>
              <a:latin typeface="Times"/>
              <a:ea typeface="Times"/>
              <a:cs typeface="Times"/>
              <a:sym typeface="Times"/>
            </a:endParaRPr>
          </a:p>
          <a:p>
            <a:pPr marL="454025" marR="0" lvl="0" indent="-385762" algn="ctr" rtl="0">
              <a:lnSpc>
                <a:spcPct val="100000"/>
              </a:lnSpc>
              <a:spcBef>
                <a:spcPts val="0"/>
              </a:spcBef>
              <a:spcAft>
                <a:spcPts val="0"/>
              </a:spcAft>
              <a:buClr>
                <a:srgbClr val="000000"/>
              </a:buClr>
              <a:buSzPts val="1400"/>
              <a:buFont typeface="Times"/>
              <a:buNone/>
            </a:pPr>
            <a:r>
              <a:rPr lang="en-US" b="0" i="0" u="none" dirty="0">
                <a:solidFill>
                  <a:srgbClr val="000000"/>
                </a:solidFill>
                <a:latin typeface="Times"/>
                <a:ea typeface="Times"/>
                <a:cs typeface="Times"/>
                <a:sym typeface="Times"/>
              </a:rPr>
              <a:t> </a:t>
            </a:r>
            <a:endParaRPr b="0" i="0" u="none" dirty="0">
              <a:solidFill>
                <a:srgbClr val="000000"/>
              </a:solidFill>
              <a:latin typeface="Times"/>
              <a:ea typeface="Times"/>
              <a:cs typeface="Times"/>
              <a:sym typeface="Times"/>
            </a:endParaRPr>
          </a:p>
          <a:p>
            <a:pPr marL="454025" marR="0" lvl="0" indent="-385762" algn="ctr" rtl="0">
              <a:lnSpc>
                <a:spcPct val="100000"/>
              </a:lnSpc>
              <a:spcBef>
                <a:spcPts val="0"/>
              </a:spcBef>
              <a:spcAft>
                <a:spcPts val="0"/>
              </a:spcAft>
              <a:buClr>
                <a:srgbClr val="000000"/>
              </a:buClr>
              <a:buSzPts val="1400"/>
              <a:buFont typeface="Times New Roman"/>
              <a:buNone/>
            </a:pPr>
            <a:r>
              <a:rPr lang="en-US" sz="1600" b="1" i="0" u="none" dirty="0">
                <a:solidFill>
                  <a:srgbClr val="000000"/>
                </a:solidFill>
                <a:latin typeface="Times New Roman"/>
                <a:ea typeface="Times New Roman"/>
                <a:cs typeface="Times New Roman"/>
                <a:sym typeface="Times New Roman"/>
              </a:rPr>
              <a:t>Department of Computer Science and Engineering</a:t>
            </a:r>
            <a:endParaRPr sz="1600" b="0" i="0" u="none" dirty="0">
              <a:solidFill>
                <a:srgbClr val="000000"/>
              </a:solidFill>
              <a:latin typeface="Times"/>
              <a:ea typeface="Times"/>
              <a:cs typeface="Times"/>
              <a:sym typeface="Times"/>
            </a:endParaRPr>
          </a:p>
          <a:p>
            <a:pPr marL="454025" marR="0" lvl="0" indent="-385762" algn="ctr" rtl="0">
              <a:lnSpc>
                <a:spcPct val="100000"/>
              </a:lnSpc>
              <a:spcBef>
                <a:spcPts val="0"/>
              </a:spcBef>
              <a:spcAft>
                <a:spcPts val="0"/>
              </a:spcAft>
              <a:buClr>
                <a:srgbClr val="000000"/>
              </a:buClr>
              <a:buSzPts val="1400"/>
              <a:buFont typeface="Times New Roman"/>
              <a:buNone/>
            </a:pPr>
            <a:r>
              <a:rPr lang="en-US" sz="1600" b="1" i="0" u="none" dirty="0" err="1">
                <a:solidFill>
                  <a:srgbClr val="000000"/>
                </a:solidFill>
                <a:latin typeface="Times New Roman"/>
                <a:ea typeface="Times New Roman"/>
                <a:cs typeface="Times New Roman"/>
                <a:sym typeface="Times New Roman"/>
              </a:rPr>
              <a:t>Chitkara</a:t>
            </a:r>
            <a:r>
              <a:rPr lang="en-US" sz="1600" b="1" i="0" u="none" dirty="0">
                <a:solidFill>
                  <a:srgbClr val="000000"/>
                </a:solidFill>
                <a:latin typeface="Times New Roman"/>
                <a:ea typeface="Times New Roman"/>
                <a:cs typeface="Times New Roman"/>
                <a:sym typeface="Times New Roman"/>
              </a:rPr>
              <a:t> University Institute of Engineering &amp; Technology,</a:t>
            </a:r>
            <a:endParaRPr sz="1600" b="0" i="0" u="none" dirty="0">
              <a:solidFill>
                <a:srgbClr val="000000"/>
              </a:solidFill>
              <a:latin typeface="Times"/>
              <a:ea typeface="Times"/>
              <a:cs typeface="Times"/>
              <a:sym typeface="Times"/>
            </a:endParaRPr>
          </a:p>
          <a:p>
            <a:pPr marL="454025" marR="0" lvl="0" indent="-385762" algn="ctr" rtl="0">
              <a:lnSpc>
                <a:spcPct val="100000"/>
              </a:lnSpc>
              <a:spcBef>
                <a:spcPts val="0"/>
              </a:spcBef>
              <a:spcAft>
                <a:spcPts val="0"/>
              </a:spcAft>
              <a:buClr>
                <a:srgbClr val="000000"/>
              </a:buClr>
              <a:buSzPts val="1400"/>
              <a:buFont typeface="Times New Roman"/>
              <a:buNone/>
            </a:pPr>
            <a:r>
              <a:rPr lang="en-US" sz="1600" b="1" i="0" u="none" dirty="0" err="1">
                <a:solidFill>
                  <a:srgbClr val="000000"/>
                </a:solidFill>
                <a:latin typeface="Times New Roman"/>
                <a:ea typeface="Times New Roman"/>
                <a:cs typeface="Times New Roman"/>
                <a:sym typeface="Times New Roman"/>
              </a:rPr>
              <a:t>Chitkara</a:t>
            </a:r>
            <a:r>
              <a:rPr lang="en-US" sz="1600" b="1" i="0" u="none" dirty="0">
                <a:solidFill>
                  <a:srgbClr val="000000"/>
                </a:solidFill>
                <a:latin typeface="Times New Roman"/>
                <a:ea typeface="Times New Roman"/>
                <a:cs typeface="Times New Roman"/>
                <a:sym typeface="Times New Roman"/>
              </a:rPr>
              <a:t> University, Punjab</a:t>
            </a:r>
            <a:endParaRPr sz="1600" b="0" i="0" u="none" dirty="0">
              <a:solidFill>
                <a:srgbClr val="000000"/>
              </a:solidFill>
              <a:latin typeface="Times"/>
              <a:ea typeface="Times"/>
              <a:cs typeface="Times"/>
              <a:sym typeface="Times"/>
            </a:endParaRPr>
          </a:p>
          <a:p>
            <a:pPr marL="454025" marR="0" lvl="0" indent="-385762" algn="l" rtl="0">
              <a:lnSpc>
                <a:spcPct val="100000"/>
              </a:lnSpc>
              <a:spcBef>
                <a:spcPts val="0"/>
              </a:spcBef>
              <a:spcAft>
                <a:spcPts val="0"/>
              </a:spcAft>
              <a:buClr>
                <a:srgbClr val="000000"/>
              </a:buClr>
              <a:buSzPts val="1400"/>
              <a:buFont typeface="Times"/>
              <a:buNone/>
            </a:pPr>
            <a:r>
              <a:rPr lang="en-US" sz="1600" b="0" i="0" u="none" dirty="0">
                <a:solidFill>
                  <a:srgbClr val="000000"/>
                </a:solidFill>
                <a:latin typeface="Times"/>
                <a:ea typeface="Times"/>
                <a:cs typeface="Times"/>
                <a:sym typeface="Times"/>
              </a:rPr>
              <a:t> </a:t>
            </a:r>
            <a:endParaRPr sz="1600" dirty="0"/>
          </a:p>
        </p:txBody>
      </p:sp>
      <p:pic>
        <p:nvPicPr>
          <p:cNvPr id="36" name="Google Shape;36;p1"/>
          <p:cNvPicPr preferRelativeResize="0"/>
          <p:nvPr/>
        </p:nvPicPr>
        <p:blipFill rotWithShape="1">
          <a:blip r:embed="rId3">
            <a:alphaModFix/>
          </a:blip>
          <a:srcRect/>
          <a:stretch/>
        </p:blipFill>
        <p:spPr>
          <a:xfrm>
            <a:off x="0" y="890587"/>
            <a:ext cx="2511425" cy="838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9"/>
        <p:cNvGrpSpPr/>
        <p:nvPr/>
      </p:nvGrpSpPr>
      <p:grpSpPr>
        <a:xfrm>
          <a:off x="0" y="0"/>
          <a:ext cx="0" cy="0"/>
          <a:chOff x="0" y="0"/>
          <a:chExt cx="0" cy="0"/>
        </a:xfrm>
      </p:grpSpPr>
      <p:sp>
        <p:nvSpPr>
          <p:cNvPr id="200" name="Google Shape;200;p26" descr="Google Shape;100;g2c78129218a_0_8"/>
          <p:cNvSpPr txBox="1"/>
          <p:nvPr/>
        </p:nvSpPr>
        <p:spPr>
          <a:xfrm>
            <a:off x="8428037" y="6413500"/>
            <a:ext cx="257175" cy="249237"/>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10</a:t>
            </a:fld>
            <a:endParaRPr/>
          </a:p>
        </p:txBody>
      </p:sp>
      <p:sp>
        <p:nvSpPr>
          <p:cNvPr id="201" name="Google Shape;201;p26" descr="Google Shape;102;g2c78129218a_0_8"/>
          <p:cNvSpPr txBox="1"/>
          <p:nvPr/>
        </p:nvSpPr>
        <p:spPr>
          <a:xfrm>
            <a:off x="598487" y="2178050"/>
            <a:ext cx="7739062" cy="181133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D6E3BC"/>
              </a:buClr>
              <a:buSzPts val="9600"/>
              <a:buFont typeface="Times New Roman"/>
              <a:buNone/>
            </a:pPr>
            <a:r>
              <a:rPr lang="en-US" sz="9600" b="1" i="0" u="none">
                <a:solidFill>
                  <a:srgbClr val="D6E3BC"/>
                </a:solidFill>
                <a:latin typeface="Times New Roman"/>
                <a:ea typeface="Times New Roman"/>
                <a:cs typeface="Times New Roman"/>
                <a:sym typeface="Times New Roman"/>
              </a:rPr>
              <a:t>Thank</a:t>
            </a:r>
            <a:r>
              <a:rPr lang="en-US" sz="11500" b="1" i="0" u="none">
                <a:solidFill>
                  <a:srgbClr val="D6E3BC"/>
                </a:solidFill>
                <a:latin typeface="Arial"/>
                <a:ea typeface="Arial"/>
                <a:cs typeface="Arial"/>
                <a:sym typeface="Arial"/>
              </a:rPr>
              <a:t>  </a:t>
            </a:r>
            <a:r>
              <a:rPr lang="en-US" sz="9600" b="1" i="0" u="none">
                <a:solidFill>
                  <a:srgbClr val="D6E3BC"/>
                </a:solidFill>
                <a:latin typeface="Times New Roman"/>
                <a:ea typeface="Times New Roman"/>
                <a:cs typeface="Times New Roman"/>
                <a:sym typeface="Times New Roman"/>
              </a:rPr>
              <a:t>You</a:t>
            </a:r>
            <a:r>
              <a:rPr lang="en-US" sz="11500" b="1" i="0" u="none">
                <a:solidFill>
                  <a:srgbClr val="D6E3BC"/>
                </a:solidFill>
                <a:latin typeface="Arial"/>
                <a:ea typeface="Arial"/>
                <a:cs typeface="Arial"/>
                <a:sym typeface="Arial"/>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0"/>
        <p:cNvGrpSpPr/>
        <p:nvPr/>
      </p:nvGrpSpPr>
      <p:grpSpPr>
        <a:xfrm>
          <a:off x="0" y="0"/>
          <a:ext cx="0" cy="0"/>
          <a:chOff x="0" y="0"/>
          <a:chExt cx="0" cy="0"/>
        </a:xfrm>
      </p:grpSpPr>
      <p:sp>
        <p:nvSpPr>
          <p:cNvPr id="41" name="Google Shape;41;p2"/>
          <p:cNvSpPr txBox="1">
            <a:spLocks noGrp="1"/>
          </p:cNvSpPr>
          <p:nvPr>
            <p:ph type="title"/>
          </p:nvPr>
        </p:nvSpPr>
        <p:spPr>
          <a:xfrm>
            <a:off x="0" y="0"/>
            <a:ext cx="6477000" cy="838200"/>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Clr>
                <a:srgbClr val="000000"/>
              </a:buClr>
              <a:buSzPts val="3000"/>
              <a:buFont typeface="Times New Roman"/>
              <a:buNone/>
            </a:pPr>
            <a:r>
              <a:rPr lang="en-US" sz="3000" b="1" i="0" u="none" dirty="0">
                <a:solidFill>
                  <a:srgbClr val="000000"/>
                </a:solidFill>
                <a:latin typeface="Times New Roman"/>
                <a:ea typeface="Times New Roman"/>
                <a:cs typeface="Times New Roman"/>
                <a:sym typeface="Times New Roman"/>
              </a:rPr>
              <a:t>     </a:t>
            </a:r>
            <a:r>
              <a:rPr lang="en-US" sz="3600" b="1" i="0" u="none" dirty="0">
                <a:solidFill>
                  <a:srgbClr val="000000"/>
                </a:solidFill>
                <a:latin typeface="Times New Roman"/>
                <a:ea typeface="Times New Roman"/>
                <a:cs typeface="Times New Roman"/>
                <a:sym typeface="Times New Roman"/>
              </a:rPr>
              <a:t>Abstract</a:t>
            </a:r>
            <a:endParaRPr sz="3600" dirty="0"/>
          </a:p>
        </p:txBody>
      </p:sp>
      <p:sp>
        <p:nvSpPr>
          <p:cNvPr id="42" name="Google Shape;42;p2"/>
          <p:cNvSpPr txBox="1">
            <a:spLocks noGrp="1"/>
          </p:cNvSpPr>
          <p:nvPr>
            <p:ph type="body" idx="1"/>
          </p:nvPr>
        </p:nvSpPr>
        <p:spPr>
          <a:xfrm>
            <a:off x="0" y="838200"/>
            <a:ext cx="8937523" cy="5824537"/>
          </a:xfrm>
          <a:prstGeom prst="rect">
            <a:avLst/>
          </a:prstGeom>
          <a:noFill/>
          <a:ln>
            <a:noFill/>
          </a:ln>
        </p:spPr>
        <p:txBody>
          <a:bodyPr spcFirstLastPara="1" wrap="square" lIns="91425" tIns="45700" rIns="91425" bIns="45700" anchor="t" anchorCtr="0">
            <a:noAutofit/>
          </a:bodyPr>
          <a:lstStyle/>
          <a:p>
            <a:pPr algn="just">
              <a:lnSpc>
                <a:spcPct val="150000"/>
              </a:lnSpc>
              <a:spcAft>
                <a:spcPts val="1000"/>
              </a:spcAft>
            </a:pPr>
            <a:r>
              <a:rPr lang="en-US" sz="1600" dirty="0">
                <a:effectLst/>
                <a:latin typeface="Times" panose="02020603050405020304" pitchFamily="18" charset="0"/>
                <a:ea typeface="Calibri" panose="020F0502020204030204" pitchFamily="34" charset="0"/>
                <a:cs typeface="Times" panose="02020603050405020304" pitchFamily="18" charset="0"/>
              </a:rPr>
              <a:t> </a:t>
            </a:r>
          </a:p>
          <a:p>
            <a:pPr marL="203200" indent="0" algn="just">
              <a:lnSpc>
                <a:spcPct val="150000"/>
              </a:lnSpc>
              <a:spcAft>
                <a:spcPts val="1000"/>
              </a:spcAft>
              <a:buNone/>
            </a:pPr>
            <a:r>
              <a:rPr lang="en-US" sz="1600" dirty="0" err="1">
                <a:effectLst/>
                <a:latin typeface="Times" panose="02020603050405020304" pitchFamily="18" charset="0"/>
                <a:ea typeface="Calibri" panose="020F0502020204030204" pitchFamily="34" charset="0"/>
                <a:cs typeface="Times" panose="02020603050405020304" pitchFamily="18" charset="0"/>
              </a:rPr>
              <a:t>ZaikaZone</a:t>
            </a:r>
            <a:r>
              <a:rPr lang="en-US" sz="1600" dirty="0">
                <a:effectLst/>
                <a:latin typeface="Times" panose="02020603050405020304" pitchFamily="18" charset="0"/>
                <a:ea typeface="Calibri" panose="020F0502020204030204" pitchFamily="34" charset="0"/>
                <a:cs typeface="Times" panose="02020603050405020304" pitchFamily="18" charset="0"/>
              </a:rPr>
              <a:t> is a comprehensive Restaurant Management System designed to streamline operations and elevate the user experience for both customers and staff. It features essential functionalities like "Contact Us," "Login," "Signup," "Book a Table," and a dynamic "Home Page," all built with cutting-edge web technologies such as HTML, CSS, JavaScript, and Node.js. The interactive frontend allows users to submit data via forms, seamlessly transmitted to the Node.js backend using the Fetch API and POST requests, with user data efficiently managed through JSON storage. </a:t>
            </a:r>
            <a:r>
              <a:rPr lang="en-US" sz="1600" dirty="0" err="1">
                <a:effectLst/>
                <a:latin typeface="Times" panose="02020603050405020304" pitchFamily="18" charset="0"/>
                <a:ea typeface="Calibri" panose="020F0502020204030204" pitchFamily="34" charset="0"/>
                <a:cs typeface="Times" panose="02020603050405020304" pitchFamily="18" charset="0"/>
              </a:rPr>
              <a:t>ZaikaZone</a:t>
            </a:r>
            <a:r>
              <a:rPr lang="en-US" sz="1600" dirty="0">
                <a:effectLst/>
                <a:latin typeface="Times" panose="02020603050405020304" pitchFamily="18" charset="0"/>
                <a:ea typeface="Calibri" panose="020F0502020204030204" pitchFamily="34" charset="0"/>
                <a:cs typeface="Times" panose="02020603050405020304" pitchFamily="18" charset="0"/>
              </a:rPr>
              <a:t> demonstrates expertise in web development concepts like DOM manipulation, API integration, and server-client architecture. By addressing challenges like manual reservation errors and communication gaps, it ensures smooth operations while offering a foundation for future enhancements such as real-time interactions, advanced analytics, and AI-driven customer service. </a:t>
            </a:r>
            <a:r>
              <a:rPr lang="en-US" sz="1600" dirty="0" err="1">
                <a:effectLst/>
                <a:latin typeface="Times" panose="02020603050405020304" pitchFamily="18" charset="0"/>
                <a:ea typeface="Calibri" panose="020F0502020204030204" pitchFamily="34" charset="0"/>
                <a:cs typeface="Times" panose="02020603050405020304" pitchFamily="18" charset="0"/>
              </a:rPr>
              <a:t>ZaikaZone</a:t>
            </a:r>
            <a:r>
              <a:rPr lang="en-US" sz="1600" dirty="0">
                <a:effectLst/>
                <a:latin typeface="Times" panose="02020603050405020304" pitchFamily="18" charset="0"/>
                <a:ea typeface="Calibri" panose="020F0502020204030204" pitchFamily="34" charset="0"/>
                <a:cs typeface="Times" panose="02020603050405020304" pitchFamily="18" charset="0"/>
              </a:rPr>
              <a:t> redefines restaurant management by bridging operational gaps and delivering exceptional efficiency and innovation.</a:t>
            </a:r>
          </a:p>
        </p:txBody>
      </p:sp>
      <p:sp>
        <p:nvSpPr>
          <p:cNvPr id="43" name="Google Shape;43;p2"/>
          <p:cNvSpPr txBox="1"/>
          <p:nvPr/>
        </p:nvSpPr>
        <p:spPr>
          <a:xfrm>
            <a:off x="8504237" y="6413500"/>
            <a:ext cx="182562" cy="249237"/>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7"/>
        <p:cNvGrpSpPr/>
        <p:nvPr/>
      </p:nvGrpSpPr>
      <p:grpSpPr>
        <a:xfrm>
          <a:off x="0" y="0"/>
          <a:ext cx="0" cy="0"/>
          <a:chOff x="0" y="0"/>
          <a:chExt cx="0" cy="0"/>
        </a:xfrm>
      </p:grpSpPr>
      <p:sp>
        <p:nvSpPr>
          <p:cNvPr id="48" name="Google Shape;48;p3" descr="Google Shape;52;p1"/>
          <p:cNvSpPr txBox="1">
            <a:spLocks noGrp="1"/>
          </p:cNvSpPr>
          <p:nvPr>
            <p:ph type="title"/>
          </p:nvPr>
        </p:nvSpPr>
        <p:spPr>
          <a:xfrm>
            <a:off x="1155648" y="34924"/>
            <a:ext cx="5457825" cy="819150"/>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Clr>
                <a:srgbClr val="0C0C0C"/>
              </a:buClr>
              <a:buSzPts val="3000"/>
              <a:buFont typeface="Times New Roman"/>
              <a:buNone/>
            </a:pPr>
            <a:r>
              <a:rPr lang="en-US" sz="3600" b="1" i="0" u="none" dirty="0">
                <a:solidFill>
                  <a:srgbClr val="0C0C0C"/>
                </a:solidFill>
                <a:latin typeface="Times New Roman"/>
                <a:ea typeface="Times New Roman"/>
                <a:cs typeface="Times New Roman"/>
                <a:sym typeface="Times New Roman"/>
              </a:rPr>
              <a:t>Table of contents</a:t>
            </a:r>
            <a:endParaRPr sz="3600" dirty="0"/>
          </a:p>
        </p:txBody>
      </p:sp>
      <p:sp>
        <p:nvSpPr>
          <p:cNvPr id="49" name="Google Shape;49;p3" descr="Google Shape;53;p1"/>
          <p:cNvSpPr txBox="1">
            <a:spLocks noGrp="1"/>
          </p:cNvSpPr>
          <p:nvPr>
            <p:ph type="body" idx="1"/>
          </p:nvPr>
        </p:nvSpPr>
        <p:spPr>
          <a:xfrm>
            <a:off x="149225" y="783431"/>
            <a:ext cx="8845550" cy="5291137"/>
          </a:xfrm>
          <a:prstGeom prst="rect">
            <a:avLst/>
          </a:prstGeom>
          <a:noFill/>
          <a:ln>
            <a:noFill/>
          </a:ln>
        </p:spPr>
        <p:txBody>
          <a:bodyPr spcFirstLastPara="1" wrap="square" lIns="91425" tIns="45700" rIns="91425" bIns="45700" anchor="t" anchorCtr="0">
            <a:noAutofit/>
          </a:bodyPr>
          <a:lstStyle/>
          <a:p>
            <a:pPr marL="457200" marR="0" lvl="0" indent="-342900" algn="l" rtl="0">
              <a:lnSpc>
                <a:spcPct val="200000"/>
              </a:lnSpc>
              <a:spcBef>
                <a:spcPts val="300"/>
              </a:spcBef>
              <a:spcAft>
                <a:spcPts val="0"/>
              </a:spcAft>
              <a:buClr>
                <a:srgbClr val="000000"/>
              </a:buClr>
              <a:buSzPts val="200"/>
              <a:buFont typeface="Arial"/>
              <a:buChar char="•"/>
            </a:pPr>
            <a:endParaRPr lang="en-US" sz="16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114300" marR="0" lvl="0" indent="0" algn="l" rtl="0">
              <a:lnSpc>
                <a:spcPct val="200000"/>
              </a:lnSpc>
              <a:spcBef>
                <a:spcPts val="300"/>
              </a:spcBef>
              <a:spcAft>
                <a:spcPts val="0"/>
              </a:spcAft>
              <a:buClr>
                <a:srgbClr val="000000"/>
              </a:buClr>
              <a:buSzPts val="200"/>
              <a:buNone/>
            </a:pPr>
            <a:r>
              <a:rPr lang="en-US" sz="2400" b="1" dirty="0">
                <a:latin typeface="Times New Roman" panose="02020603050405020304" pitchFamily="18" charset="0"/>
                <a:ea typeface="Times New Roman"/>
                <a:cs typeface="Times New Roman" panose="02020603050405020304" pitchFamily="18" charset="0"/>
                <a:sym typeface="Times New Roman"/>
              </a:rPr>
              <a:t>1.   </a:t>
            </a:r>
            <a:r>
              <a:rPr lang="en-US" sz="24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Problem Statement</a:t>
            </a:r>
          </a:p>
          <a:p>
            <a:pPr marL="114300" marR="0" lvl="0" indent="0" algn="l" rtl="0">
              <a:lnSpc>
                <a:spcPct val="200000"/>
              </a:lnSpc>
              <a:spcBef>
                <a:spcPts val="300"/>
              </a:spcBef>
              <a:spcAft>
                <a:spcPts val="0"/>
              </a:spcAft>
              <a:buClr>
                <a:srgbClr val="000000"/>
              </a:buClr>
              <a:buSzPts val="200"/>
              <a:buNone/>
            </a:pPr>
            <a:r>
              <a:rPr lang="en-US" sz="2400" b="1" dirty="0">
                <a:latin typeface="Times New Roman" panose="02020603050405020304" pitchFamily="18" charset="0"/>
                <a:ea typeface="Times New Roman"/>
                <a:cs typeface="Times New Roman" panose="02020603050405020304" pitchFamily="18" charset="0"/>
                <a:sym typeface="Times New Roman"/>
              </a:rPr>
              <a:t>2.   Objectives</a:t>
            </a:r>
          </a:p>
          <a:p>
            <a:pPr marL="114300" marR="0" lvl="0" indent="0" algn="l" rtl="0">
              <a:lnSpc>
                <a:spcPct val="200000"/>
              </a:lnSpc>
              <a:spcBef>
                <a:spcPts val="300"/>
              </a:spcBef>
              <a:spcAft>
                <a:spcPts val="0"/>
              </a:spcAft>
              <a:buClr>
                <a:srgbClr val="000000"/>
              </a:buClr>
              <a:buSzPts val="200"/>
              <a:buNone/>
            </a:pPr>
            <a:r>
              <a:rPr lang="en-US" sz="24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3.   Proposed Solution</a:t>
            </a:r>
          </a:p>
          <a:p>
            <a:pPr marL="114300" marR="0" lvl="0" indent="0" algn="l" rtl="0">
              <a:lnSpc>
                <a:spcPct val="200000"/>
              </a:lnSpc>
              <a:spcBef>
                <a:spcPts val="300"/>
              </a:spcBef>
              <a:spcAft>
                <a:spcPts val="0"/>
              </a:spcAft>
              <a:buClr>
                <a:srgbClr val="000000"/>
              </a:buClr>
              <a:buSzPts val="200"/>
              <a:buNone/>
            </a:pPr>
            <a:r>
              <a:rPr lang="en-US" sz="2400" b="1" dirty="0">
                <a:latin typeface="Times New Roman" panose="02020603050405020304" pitchFamily="18" charset="0"/>
                <a:ea typeface="Times New Roman"/>
                <a:cs typeface="Times New Roman" panose="02020603050405020304" pitchFamily="18" charset="0"/>
                <a:sym typeface="Times New Roman"/>
              </a:rPr>
              <a:t>4.   Output &amp; GitHub Project Link </a:t>
            </a:r>
          </a:p>
          <a:p>
            <a:pPr marL="114300" marR="0" lvl="0" indent="0" algn="l" rtl="0">
              <a:lnSpc>
                <a:spcPct val="200000"/>
              </a:lnSpc>
              <a:spcBef>
                <a:spcPts val="300"/>
              </a:spcBef>
              <a:spcAft>
                <a:spcPts val="0"/>
              </a:spcAft>
              <a:buClr>
                <a:srgbClr val="000000"/>
              </a:buClr>
              <a:buSzPts val="200"/>
              <a:buNone/>
            </a:pPr>
            <a:r>
              <a:rPr lang="en-US" sz="24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5.   Conclusion &amp; Future Scope</a:t>
            </a:r>
            <a:endParaRPr sz="24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50" name="Google Shape;50;p3" descr="Google Shape;54;p1"/>
          <p:cNvSpPr txBox="1"/>
          <p:nvPr/>
        </p:nvSpPr>
        <p:spPr>
          <a:xfrm>
            <a:off x="8504237" y="6413500"/>
            <a:ext cx="182562" cy="249237"/>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3</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4"/>
        <p:cNvGrpSpPr/>
        <p:nvPr/>
      </p:nvGrpSpPr>
      <p:grpSpPr>
        <a:xfrm>
          <a:off x="0" y="0"/>
          <a:ext cx="0" cy="0"/>
          <a:chOff x="0" y="0"/>
          <a:chExt cx="0" cy="0"/>
        </a:xfrm>
      </p:grpSpPr>
      <p:sp>
        <p:nvSpPr>
          <p:cNvPr id="55" name="Google Shape;55;p4"/>
          <p:cNvSpPr txBox="1">
            <a:spLocks noGrp="1"/>
          </p:cNvSpPr>
          <p:nvPr>
            <p:ph type="title"/>
          </p:nvPr>
        </p:nvSpPr>
        <p:spPr>
          <a:xfrm>
            <a:off x="0" y="0"/>
            <a:ext cx="6477000" cy="838200"/>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Clr>
                <a:srgbClr val="000000"/>
              </a:buClr>
              <a:buSzPts val="3000"/>
              <a:buFont typeface="Times New Roman"/>
              <a:buNone/>
            </a:pPr>
            <a:r>
              <a:rPr lang="en-US" sz="3000" b="1" i="0" u="none" dirty="0">
                <a:solidFill>
                  <a:srgbClr val="000000"/>
                </a:solidFill>
                <a:latin typeface="Times New Roman"/>
                <a:ea typeface="Times New Roman"/>
                <a:cs typeface="Times New Roman"/>
                <a:sym typeface="Times New Roman"/>
              </a:rPr>
              <a:t>           </a:t>
            </a:r>
            <a:r>
              <a:rPr lang="en-US" sz="3600" b="1" i="0" u="none" dirty="0">
                <a:solidFill>
                  <a:srgbClr val="000000"/>
                </a:solidFill>
                <a:latin typeface="Times New Roman"/>
                <a:ea typeface="Times New Roman"/>
                <a:cs typeface="Times New Roman"/>
                <a:sym typeface="Times New Roman"/>
              </a:rPr>
              <a:t>Problem Statement</a:t>
            </a:r>
            <a:endParaRPr sz="3600" dirty="0"/>
          </a:p>
        </p:txBody>
      </p:sp>
      <p:sp>
        <p:nvSpPr>
          <p:cNvPr id="56" name="Google Shape;56;p4"/>
          <p:cNvSpPr txBox="1">
            <a:spLocks noGrp="1"/>
          </p:cNvSpPr>
          <p:nvPr>
            <p:ph type="body" idx="1"/>
          </p:nvPr>
        </p:nvSpPr>
        <p:spPr>
          <a:xfrm>
            <a:off x="113070" y="838200"/>
            <a:ext cx="8573730" cy="5824538"/>
          </a:xfrm>
          <a:prstGeom prst="rect">
            <a:avLst/>
          </a:prstGeom>
          <a:noFill/>
          <a:ln>
            <a:noFill/>
          </a:ln>
        </p:spPr>
        <p:txBody>
          <a:bodyPr spcFirstLastPara="1" wrap="square" lIns="91425" tIns="45700" rIns="91425" bIns="45700" anchor="t" anchorCtr="0">
            <a:noAutofit/>
          </a:bodyPr>
          <a:lstStyle/>
          <a:p>
            <a:pPr marL="457200" marR="0" lvl="0" indent="-342900" algn="just" rtl="0">
              <a:lnSpc>
                <a:spcPct val="135000"/>
              </a:lnSpc>
              <a:spcBef>
                <a:spcPts val="0"/>
              </a:spcBef>
              <a:spcAft>
                <a:spcPts val="0"/>
              </a:spcAft>
              <a:buClr>
                <a:srgbClr val="000000"/>
              </a:buClr>
              <a:buSzPts val="400"/>
              <a:buFont typeface="Arial"/>
              <a:buNone/>
            </a:pPr>
            <a:r>
              <a:rPr lang="en-US" sz="1500" b="1" i="0" u="none" strike="noStrike" cap="none" dirty="0">
                <a:solidFill>
                  <a:srgbClr val="111111"/>
                </a:solidFill>
                <a:latin typeface="Times New Roman"/>
                <a:ea typeface="Times New Roman"/>
                <a:cs typeface="Times New Roman"/>
                <a:sym typeface="Times New Roman"/>
              </a:rPr>
              <a:t>       </a:t>
            </a:r>
            <a:endParaRPr lang="en-US" sz="1500" b="0" i="0" u="none" strike="noStrike" cap="none" dirty="0">
              <a:solidFill>
                <a:srgbClr val="111111"/>
              </a:solidFill>
              <a:latin typeface="Times New Roman"/>
              <a:ea typeface="Times New Roman"/>
              <a:cs typeface="Times New Roman"/>
              <a:sym typeface="Times New Roman"/>
            </a:endParaRPr>
          </a:p>
        </p:txBody>
      </p:sp>
      <p:sp>
        <p:nvSpPr>
          <p:cNvPr id="57" name="Google Shape;57;p4"/>
          <p:cNvSpPr txBox="1"/>
          <p:nvPr/>
        </p:nvSpPr>
        <p:spPr>
          <a:xfrm>
            <a:off x="8504237" y="6413500"/>
            <a:ext cx="182562" cy="249237"/>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4</a:t>
            </a:fld>
            <a:endParaRPr/>
          </a:p>
        </p:txBody>
      </p:sp>
      <p:sp>
        <p:nvSpPr>
          <p:cNvPr id="3" name="TextBox 2">
            <a:extLst>
              <a:ext uri="{FF2B5EF4-FFF2-40B4-BE49-F238E27FC236}">
                <a16:creationId xmlns:a16="http://schemas.microsoft.com/office/drawing/2014/main" id="{70D54BE9-F3D4-B1DD-D074-4637527BA092}"/>
              </a:ext>
            </a:extLst>
          </p:cNvPr>
          <p:cNvSpPr txBox="1"/>
          <p:nvPr/>
        </p:nvSpPr>
        <p:spPr>
          <a:xfrm>
            <a:off x="113070" y="809885"/>
            <a:ext cx="8667135" cy="1657313"/>
          </a:xfrm>
          <a:prstGeom prst="rect">
            <a:avLst/>
          </a:prstGeom>
          <a:noFill/>
        </p:spPr>
        <p:txBody>
          <a:bodyPr wrap="square">
            <a:spAutoFit/>
          </a:bodyPr>
          <a:lstStyle/>
          <a:p>
            <a:pPr marL="0" indent="0">
              <a:lnSpc>
                <a:spcPts val="2500"/>
              </a:lnSpc>
              <a:buNone/>
            </a:pPr>
            <a:r>
              <a:rPr lang="en-US" sz="1600" dirty="0">
                <a:latin typeface="Times" panose="02020603050405020304" pitchFamily="18" charset="0"/>
                <a:cs typeface="Times" panose="02020603050405020304" pitchFamily="18" charset="0"/>
              </a:rPr>
              <a:t>Customers often book tables without their data being retained, leading to missed opportunities for personalized engagement. </a:t>
            </a:r>
            <a:r>
              <a:rPr lang="en-US" sz="1600" dirty="0" err="1">
                <a:latin typeface="Times" panose="02020603050405020304" pitchFamily="18" charset="0"/>
                <a:cs typeface="Times" panose="02020603050405020304" pitchFamily="18" charset="0"/>
              </a:rPr>
              <a:t>ZaikaZone</a:t>
            </a:r>
            <a:r>
              <a:rPr lang="en-US" sz="1600" dirty="0">
                <a:latin typeface="Times" panose="02020603050405020304" pitchFamily="18" charset="0"/>
                <a:cs typeface="Times" panose="02020603050405020304" pitchFamily="18" charset="0"/>
              </a:rPr>
              <a:t> resolves this by implementing a backend system that securely stores customer data, enabling the restaurant to identify returning customers and offer them exclusive discounts and promotions. This enhances customer loyalty while streamlining operations</a:t>
            </a:r>
            <a:r>
              <a:rPr lang="en-US" dirty="0"/>
              <a:t>.</a:t>
            </a:r>
          </a:p>
          <a:p>
            <a:pPr marL="0" indent="0">
              <a:lnSpc>
                <a:spcPts val="2500"/>
              </a:lnSpc>
              <a:buNone/>
            </a:pPr>
            <a:endParaRPr lang="en-US" dirty="0">
              <a:latin typeface="Times New Roman" panose="02020603050405020304" pitchFamily="18" charset="0"/>
              <a:cs typeface="Times New Roman" panose="02020603050405020304" pitchFamily="18" charset="0"/>
            </a:endParaRPr>
          </a:p>
        </p:txBody>
      </p:sp>
      <p:sp>
        <p:nvSpPr>
          <p:cNvPr id="5" name="AutoShape 2" descr="1. A cluttered restaurant reservation book with overworked staff at a desk, surrounded by papers, symbolizing operational inefficiencies. 2. A locked database icon with a padlock and a secure background, representing secure data management. 3. A disappointed customer using a table reservation app on a phone, showing a missed opportunity for personalized engagement. 4. A happy customer at a restaurant table with a mobile phone showing a discount message, symbolizing customer satisfaction and loyalty incentives. Realistic and professional style.">
            <a:extLst>
              <a:ext uri="{FF2B5EF4-FFF2-40B4-BE49-F238E27FC236}">
                <a16:creationId xmlns:a16="http://schemas.microsoft.com/office/drawing/2014/main" id="{E2A9587C-E77B-C242-F8A5-D8B38CB7F2BD}"/>
              </a:ext>
            </a:extLst>
          </p:cNvPr>
          <p:cNvSpPr>
            <a:spLocks noChangeAspect="1" noChangeArrowheads="1"/>
          </p:cNvSpPr>
          <p:nvPr/>
        </p:nvSpPr>
        <p:spPr bwMode="auto">
          <a:xfrm>
            <a:off x="3008671" y="1865671"/>
            <a:ext cx="1715729" cy="171572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18E95466-CF41-60BB-EDA3-CB3F1C20767C}"/>
              </a:ext>
            </a:extLst>
          </p:cNvPr>
          <p:cNvPicPr>
            <a:picLocks noChangeAspect="1"/>
          </p:cNvPicPr>
          <p:nvPr/>
        </p:nvPicPr>
        <p:blipFill>
          <a:blip r:embed="rId3"/>
          <a:stretch>
            <a:fillRect/>
          </a:stretch>
        </p:blipFill>
        <p:spPr>
          <a:xfrm>
            <a:off x="181896" y="2600343"/>
            <a:ext cx="1916613" cy="1657313"/>
          </a:xfrm>
          <a:prstGeom prst="rect">
            <a:avLst/>
          </a:prstGeom>
        </p:spPr>
      </p:pic>
      <p:sp>
        <p:nvSpPr>
          <p:cNvPr id="9" name="TextBox 8">
            <a:extLst>
              <a:ext uri="{FF2B5EF4-FFF2-40B4-BE49-F238E27FC236}">
                <a16:creationId xmlns:a16="http://schemas.microsoft.com/office/drawing/2014/main" id="{8F7EB4C3-8C48-1A7A-05E8-9A9F636A21BA}"/>
              </a:ext>
            </a:extLst>
          </p:cNvPr>
          <p:cNvSpPr txBox="1"/>
          <p:nvPr/>
        </p:nvSpPr>
        <p:spPr>
          <a:xfrm>
            <a:off x="0" y="4509775"/>
            <a:ext cx="4572000" cy="1569660"/>
          </a:xfrm>
          <a:prstGeom prst="rect">
            <a:avLst/>
          </a:prstGeom>
          <a:noFill/>
        </p:spPr>
        <p:txBody>
          <a:bodyPr wrap="square">
            <a:spAutoFit/>
          </a:bodyPr>
          <a:lstStyle/>
          <a:p>
            <a:r>
              <a:rPr lang="en-US" sz="1600" b="1" dirty="0">
                <a:latin typeface="Times" panose="02020603050405020304" pitchFamily="18" charset="0"/>
                <a:cs typeface="Times" panose="02020603050405020304" pitchFamily="18" charset="0"/>
              </a:rPr>
              <a:t>Operational Inefficiencies</a:t>
            </a:r>
          </a:p>
          <a:p>
            <a:endParaRPr lang="en-US" sz="1600" dirty="0">
              <a:latin typeface="Times" panose="02020603050405020304" pitchFamily="18" charset="0"/>
              <a:cs typeface="Times" panose="02020603050405020304" pitchFamily="18" charset="0"/>
            </a:endParaRPr>
          </a:p>
          <a:p>
            <a:r>
              <a:rPr lang="en-US" sz="1600" dirty="0">
                <a:latin typeface="Times" panose="02020603050405020304" pitchFamily="18" charset="0"/>
                <a:cs typeface="Times" panose="02020603050405020304" pitchFamily="18" charset="0"/>
              </a:rPr>
              <a:t>Manual processes in managing</a:t>
            </a:r>
          </a:p>
          <a:p>
            <a:r>
              <a:rPr lang="en-US" sz="1600" dirty="0">
                <a:latin typeface="Times" panose="02020603050405020304" pitchFamily="18" charset="0"/>
                <a:cs typeface="Times" panose="02020603050405020304" pitchFamily="18" charset="0"/>
              </a:rPr>
              <a:t>reservations and responding to </a:t>
            </a:r>
          </a:p>
          <a:p>
            <a:r>
              <a:rPr lang="en-US" sz="1600" dirty="0">
                <a:latin typeface="Times" panose="02020603050405020304" pitchFamily="18" charset="0"/>
                <a:cs typeface="Times" panose="02020603050405020304" pitchFamily="18" charset="0"/>
              </a:rPr>
              <a:t>customer inquiries lead to </a:t>
            </a:r>
          </a:p>
          <a:p>
            <a:r>
              <a:rPr lang="en-US" sz="1600" dirty="0">
                <a:latin typeface="Times" panose="02020603050405020304" pitchFamily="18" charset="0"/>
                <a:cs typeface="Times" panose="02020603050405020304" pitchFamily="18" charset="0"/>
              </a:rPr>
              <a:t>delays and errors.</a:t>
            </a:r>
          </a:p>
        </p:txBody>
      </p:sp>
      <p:pic>
        <p:nvPicPr>
          <p:cNvPr id="11" name="Picture 10">
            <a:extLst>
              <a:ext uri="{FF2B5EF4-FFF2-40B4-BE49-F238E27FC236}">
                <a16:creationId xmlns:a16="http://schemas.microsoft.com/office/drawing/2014/main" id="{673838CA-4A61-181F-5938-56170AC60674}"/>
              </a:ext>
            </a:extLst>
          </p:cNvPr>
          <p:cNvPicPr>
            <a:picLocks noChangeAspect="1"/>
          </p:cNvPicPr>
          <p:nvPr/>
        </p:nvPicPr>
        <p:blipFill>
          <a:blip r:embed="rId4"/>
          <a:stretch>
            <a:fillRect/>
          </a:stretch>
        </p:blipFill>
        <p:spPr>
          <a:xfrm>
            <a:off x="3085759" y="2626857"/>
            <a:ext cx="2091814" cy="1613486"/>
          </a:xfrm>
          <a:prstGeom prst="rect">
            <a:avLst/>
          </a:prstGeom>
        </p:spPr>
      </p:pic>
      <p:sp>
        <p:nvSpPr>
          <p:cNvPr id="13" name="TextBox 12">
            <a:extLst>
              <a:ext uri="{FF2B5EF4-FFF2-40B4-BE49-F238E27FC236}">
                <a16:creationId xmlns:a16="http://schemas.microsoft.com/office/drawing/2014/main" id="{A1BDC90F-98A0-EA54-09E7-A4A2D7DD9EAA}"/>
              </a:ext>
            </a:extLst>
          </p:cNvPr>
          <p:cNvSpPr txBox="1"/>
          <p:nvPr/>
        </p:nvSpPr>
        <p:spPr>
          <a:xfrm>
            <a:off x="2531805" y="4496711"/>
            <a:ext cx="4591664" cy="338554"/>
          </a:xfrm>
          <a:prstGeom prst="rect">
            <a:avLst/>
          </a:prstGeom>
          <a:noFill/>
        </p:spPr>
        <p:txBody>
          <a:bodyPr wrap="square">
            <a:spAutoFit/>
          </a:bodyPr>
          <a:lstStyle/>
          <a:p>
            <a:r>
              <a:rPr lang="en-US" sz="1600" b="1" dirty="0">
                <a:latin typeface="Times" panose="02020603050405020304" pitchFamily="18" charset="0"/>
                <a:cs typeface="Times" panose="02020603050405020304" pitchFamily="18" charset="0"/>
              </a:rPr>
              <a:t>Lack of Secure Data Management</a:t>
            </a:r>
            <a:endParaRPr lang="en-IN" sz="1600" b="1" dirty="0">
              <a:latin typeface="Times" panose="02020603050405020304" pitchFamily="18" charset="0"/>
              <a:cs typeface="Times" panose="02020603050405020304" pitchFamily="18" charset="0"/>
            </a:endParaRPr>
          </a:p>
        </p:txBody>
      </p:sp>
      <p:sp>
        <p:nvSpPr>
          <p:cNvPr id="15" name="TextBox 14">
            <a:extLst>
              <a:ext uri="{FF2B5EF4-FFF2-40B4-BE49-F238E27FC236}">
                <a16:creationId xmlns:a16="http://schemas.microsoft.com/office/drawing/2014/main" id="{12A556AF-DB95-5613-F9F7-90B06222DF11}"/>
              </a:ext>
            </a:extLst>
          </p:cNvPr>
          <p:cNvSpPr txBox="1"/>
          <p:nvPr/>
        </p:nvSpPr>
        <p:spPr>
          <a:xfrm>
            <a:off x="2728449" y="5012364"/>
            <a:ext cx="3436375" cy="1323439"/>
          </a:xfrm>
          <a:prstGeom prst="rect">
            <a:avLst/>
          </a:prstGeom>
          <a:noFill/>
        </p:spPr>
        <p:txBody>
          <a:bodyPr wrap="square">
            <a:spAutoFit/>
          </a:bodyPr>
          <a:lstStyle/>
          <a:p>
            <a:r>
              <a:rPr lang="en-US" sz="1600" dirty="0">
                <a:latin typeface="Times" panose="02020603050405020304" pitchFamily="18" charset="0"/>
                <a:cs typeface="Times" panose="02020603050405020304" pitchFamily="18" charset="0"/>
              </a:rPr>
              <a:t>Restaurants struggle with securely storing customer information,</a:t>
            </a:r>
          </a:p>
          <a:p>
            <a:r>
              <a:rPr lang="en-US" sz="1600" dirty="0">
                <a:latin typeface="Times" panose="02020603050405020304" pitchFamily="18" charset="0"/>
                <a:cs typeface="Times" panose="02020603050405020304" pitchFamily="18" charset="0"/>
              </a:rPr>
              <a:t> risking potential data loss </a:t>
            </a:r>
          </a:p>
          <a:p>
            <a:r>
              <a:rPr lang="en-US" sz="1600" dirty="0">
                <a:latin typeface="Times" panose="02020603050405020304" pitchFamily="18" charset="0"/>
                <a:cs typeface="Times" panose="02020603050405020304" pitchFamily="18" charset="0"/>
              </a:rPr>
              <a:t>or misuse.</a:t>
            </a:r>
          </a:p>
          <a:p>
            <a:endParaRPr lang="en-IN" sz="1600" dirty="0">
              <a:latin typeface="Times" panose="02020603050405020304" pitchFamily="18" charset="0"/>
              <a:cs typeface="Times" panose="02020603050405020304" pitchFamily="18" charset="0"/>
            </a:endParaRPr>
          </a:p>
        </p:txBody>
      </p:sp>
      <p:pic>
        <p:nvPicPr>
          <p:cNvPr id="17" name="Picture 16">
            <a:extLst>
              <a:ext uri="{FF2B5EF4-FFF2-40B4-BE49-F238E27FC236}">
                <a16:creationId xmlns:a16="http://schemas.microsoft.com/office/drawing/2014/main" id="{18C57422-2931-E148-BB57-6D928088A156}"/>
              </a:ext>
            </a:extLst>
          </p:cNvPr>
          <p:cNvPicPr>
            <a:picLocks noChangeAspect="1"/>
          </p:cNvPicPr>
          <p:nvPr/>
        </p:nvPicPr>
        <p:blipFill>
          <a:blip r:embed="rId5"/>
          <a:stretch>
            <a:fillRect/>
          </a:stretch>
        </p:blipFill>
        <p:spPr>
          <a:xfrm>
            <a:off x="6253314" y="2626857"/>
            <a:ext cx="2091814" cy="1626146"/>
          </a:xfrm>
          <a:prstGeom prst="rect">
            <a:avLst/>
          </a:prstGeom>
        </p:spPr>
      </p:pic>
      <p:sp>
        <p:nvSpPr>
          <p:cNvPr id="21" name="TextBox 20">
            <a:extLst>
              <a:ext uri="{FF2B5EF4-FFF2-40B4-BE49-F238E27FC236}">
                <a16:creationId xmlns:a16="http://schemas.microsoft.com/office/drawing/2014/main" id="{E2A2556D-907F-1899-B923-9BE30DB7B28A}"/>
              </a:ext>
            </a:extLst>
          </p:cNvPr>
          <p:cNvSpPr txBox="1"/>
          <p:nvPr/>
        </p:nvSpPr>
        <p:spPr>
          <a:xfrm>
            <a:off x="5702707" y="4509775"/>
            <a:ext cx="4591664" cy="1569660"/>
          </a:xfrm>
          <a:prstGeom prst="rect">
            <a:avLst/>
          </a:prstGeom>
          <a:noFill/>
        </p:spPr>
        <p:txBody>
          <a:bodyPr wrap="square">
            <a:spAutoFit/>
          </a:bodyPr>
          <a:lstStyle/>
          <a:p>
            <a:r>
              <a:rPr lang="en-US" sz="1600" b="1" dirty="0">
                <a:latin typeface="Times" panose="02020603050405020304" pitchFamily="18" charset="0"/>
                <a:cs typeface="Times" panose="02020603050405020304" pitchFamily="18" charset="0"/>
              </a:rPr>
              <a:t>Missed Opportunities for Customers</a:t>
            </a:r>
          </a:p>
          <a:p>
            <a:endParaRPr lang="en-US" sz="1600" dirty="0">
              <a:latin typeface="Times" panose="02020603050405020304" pitchFamily="18" charset="0"/>
              <a:cs typeface="Times" panose="02020603050405020304" pitchFamily="18" charset="0"/>
            </a:endParaRPr>
          </a:p>
          <a:p>
            <a:r>
              <a:rPr lang="en-US" sz="1600" dirty="0">
                <a:latin typeface="Times" panose="02020603050405020304" pitchFamily="18" charset="0"/>
                <a:cs typeface="Times" panose="02020603050405020304" pitchFamily="18" charset="0"/>
              </a:rPr>
              <a:t>Customers book tables without their</a:t>
            </a:r>
          </a:p>
          <a:p>
            <a:r>
              <a:rPr lang="en-US" sz="1600" dirty="0">
                <a:latin typeface="Times" panose="02020603050405020304" pitchFamily="18" charset="0"/>
                <a:cs typeface="Times" panose="02020603050405020304" pitchFamily="18" charset="0"/>
              </a:rPr>
              <a:t> data being retained, resulting in a lack </a:t>
            </a:r>
          </a:p>
          <a:p>
            <a:r>
              <a:rPr lang="en-US" sz="1600" dirty="0">
                <a:latin typeface="Times" panose="02020603050405020304" pitchFamily="18" charset="0"/>
                <a:cs typeface="Times" panose="02020603050405020304" pitchFamily="18" charset="0"/>
              </a:rPr>
              <a:t>of personalized offers or loyalty</a:t>
            </a:r>
          </a:p>
          <a:p>
            <a:r>
              <a:rPr lang="en-US" sz="1600" dirty="0">
                <a:latin typeface="Times" panose="02020603050405020304" pitchFamily="18" charset="0"/>
                <a:cs typeface="Times" panose="02020603050405020304" pitchFamily="18" charset="0"/>
              </a:rPr>
              <a:t> incentives.</a:t>
            </a:r>
            <a:endParaRPr lang="en-IN" sz="1600" dirty="0">
              <a:latin typeface="Times" panose="02020603050405020304" pitchFamily="18" charset="0"/>
              <a:cs typeface="Times"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1"/>
        <p:cNvGrpSpPr/>
        <p:nvPr/>
      </p:nvGrpSpPr>
      <p:grpSpPr>
        <a:xfrm>
          <a:off x="0" y="0"/>
          <a:ext cx="0" cy="0"/>
          <a:chOff x="0" y="0"/>
          <a:chExt cx="0" cy="0"/>
        </a:xfrm>
      </p:grpSpPr>
      <p:sp>
        <p:nvSpPr>
          <p:cNvPr id="62" name="Google Shape;62;p5"/>
          <p:cNvSpPr txBox="1">
            <a:spLocks noGrp="1"/>
          </p:cNvSpPr>
          <p:nvPr>
            <p:ph type="body" idx="1"/>
          </p:nvPr>
        </p:nvSpPr>
        <p:spPr>
          <a:xfrm>
            <a:off x="0" y="911226"/>
            <a:ext cx="8976029" cy="5946774"/>
          </a:xfrm>
          <a:prstGeom prst="rect">
            <a:avLst/>
          </a:prstGeom>
          <a:noFill/>
          <a:ln>
            <a:noFill/>
          </a:ln>
        </p:spPr>
        <p:txBody>
          <a:bodyPr spcFirstLastPara="1" wrap="square" lIns="91425" tIns="45700" rIns="91425" bIns="45700" anchor="t" anchorCtr="0">
            <a:noAutofit/>
          </a:bodyPr>
          <a:lstStyle/>
          <a:p>
            <a:pPr marL="457200" marR="0" lvl="0" indent="-342900" algn="just" rtl="0">
              <a:lnSpc>
                <a:spcPct val="135000"/>
              </a:lnSpc>
              <a:spcBef>
                <a:spcPts val="0"/>
              </a:spcBef>
              <a:spcAft>
                <a:spcPts val="0"/>
              </a:spcAft>
              <a:buClr>
                <a:srgbClr val="000000"/>
              </a:buClr>
              <a:buSzPts val="400"/>
              <a:buFont typeface="Arial"/>
              <a:buNone/>
            </a:pPr>
            <a:r>
              <a:rPr lang="en-US" sz="1600" b="1" dirty="0">
                <a:solidFill>
                  <a:srgbClr val="111111"/>
                </a:solidFill>
                <a:latin typeface="Times New Roman" panose="02020603050405020304" pitchFamily="18" charset="0"/>
                <a:ea typeface="Times New Roman"/>
                <a:cs typeface="Times New Roman" panose="02020603050405020304" pitchFamily="18" charset="0"/>
                <a:sym typeface="Times New Roman"/>
              </a:rPr>
              <a:t>Some of the Objectives are given below :</a:t>
            </a:r>
            <a:endParaRPr lang="en-US" sz="1600" b="1" i="0" u="none" strike="noStrike" cap="none" dirty="0">
              <a:solidFill>
                <a:srgbClr val="111111"/>
              </a:solidFill>
              <a:latin typeface="Times New Roman" panose="02020603050405020304" pitchFamily="18" charset="0"/>
              <a:ea typeface="Times New Roman"/>
              <a:cs typeface="Times New Roman" panose="02020603050405020304" pitchFamily="18" charset="0"/>
              <a:sym typeface="Times New Roman"/>
            </a:endParaRPr>
          </a:p>
        </p:txBody>
      </p:sp>
      <p:sp>
        <p:nvSpPr>
          <p:cNvPr id="63" name="Google Shape;63;p5"/>
          <p:cNvSpPr txBox="1"/>
          <p:nvPr/>
        </p:nvSpPr>
        <p:spPr>
          <a:xfrm>
            <a:off x="8504237" y="6413500"/>
            <a:ext cx="182562" cy="249237"/>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5</a:t>
            </a:fld>
            <a:endParaRPr/>
          </a:p>
        </p:txBody>
      </p:sp>
      <p:sp>
        <p:nvSpPr>
          <p:cNvPr id="2" name="Shape 1">
            <a:extLst>
              <a:ext uri="{FF2B5EF4-FFF2-40B4-BE49-F238E27FC236}">
                <a16:creationId xmlns:a16="http://schemas.microsoft.com/office/drawing/2014/main" id="{4DA21A26-8874-C2BE-EADC-B924AC467B84}"/>
              </a:ext>
            </a:extLst>
          </p:cNvPr>
          <p:cNvSpPr/>
          <p:nvPr/>
        </p:nvSpPr>
        <p:spPr>
          <a:xfrm>
            <a:off x="211997" y="1544430"/>
            <a:ext cx="424220" cy="424220"/>
          </a:xfrm>
          <a:prstGeom prst="roundRect">
            <a:avLst>
              <a:gd name="adj" fmla="val 18668"/>
            </a:avLst>
          </a:prstGeom>
          <a:solidFill>
            <a:srgbClr val="FF3300"/>
          </a:solidFill>
          <a:ln w="7620">
            <a:solidFill>
              <a:srgbClr val="FF4C19"/>
            </a:solidFill>
            <a:prstDash val="solid"/>
          </a:ln>
        </p:spPr>
      </p:sp>
      <p:sp>
        <p:nvSpPr>
          <p:cNvPr id="5" name="Text 2">
            <a:extLst>
              <a:ext uri="{FF2B5EF4-FFF2-40B4-BE49-F238E27FC236}">
                <a16:creationId xmlns:a16="http://schemas.microsoft.com/office/drawing/2014/main" id="{EB4D0E84-F3B9-B3FB-6752-D7DD49B88730}"/>
              </a:ext>
            </a:extLst>
          </p:cNvPr>
          <p:cNvSpPr/>
          <p:nvPr/>
        </p:nvSpPr>
        <p:spPr>
          <a:xfrm>
            <a:off x="367163" y="1642804"/>
            <a:ext cx="105013" cy="282773"/>
          </a:xfrm>
          <a:prstGeom prst="rect">
            <a:avLst/>
          </a:prstGeom>
          <a:noFill/>
          <a:ln/>
        </p:spPr>
        <p:txBody>
          <a:bodyPr wrap="none" lIns="0" tIns="0" rIns="0" bIns="0" rtlCol="0" anchor="t"/>
          <a:lstStyle/>
          <a:p>
            <a:pPr marL="0" indent="0" algn="ctr">
              <a:lnSpc>
                <a:spcPts val="2200"/>
              </a:lnSpc>
              <a:buNone/>
            </a:pPr>
            <a:r>
              <a:rPr lang="en-US" sz="2200" dirty="0">
                <a:solidFill>
                  <a:srgbClr val="FFFFFF"/>
                </a:solidFill>
                <a:latin typeface="Times New Roman" panose="02020603050405020304" pitchFamily="18" charset="0"/>
                <a:ea typeface="Crimson Text Semi Bold" pitchFamily="34" charset="-122"/>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3C4BE13-FC56-7626-9B6F-A3F310CF807A}"/>
              </a:ext>
            </a:extLst>
          </p:cNvPr>
          <p:cNvSpPr txBox="1"/>
          <p:nvPr/>
        </p:nvSpPr>
        <p:spPr>
          <a:xfrm>
            <a:off x="631779" y="1510093"/>
            <a:ext cx="4572000" cy="400110"/>
          </a:xfrm>
          <a:prstGeom prst="rect">
            <a:avLst/>
          </a:prstGeom>
          <a:noFill/>
        </p:spPr>
        <p:txBody>
          <a:bodyPr wrap="square">
            <a:spAutoFit/>
          </a:bodyPr>
          <a:lstStyle/>
          <a:p>
            <a:r>
              <a:rPr lang="en-IN" sz="2000" b="1" dirty="0">
                <a:latin typeface="Times" panose="02020603050405020304" pitchFamily="18" charset="0"/>
                <a:cs typeface="Times" panose="02020603050405020304" pitchFamily="18" charset="0"/>
              </a:rPr>
              <a:t>Efficient Data Storage and Retrieval</a:t>
            </a:r>
          </a:p>
        </p:txBody>
      </p:sp>
      <p:sp>
        <p:nvSpPr>
          <p:cNvPr id="9" name="TextBox 8">
            <a:extLst>
              <a:ext uri="{FF2B5EF4-FFF2-40B4-BE49-F238E27FC236}">
                <a16:creationId xmlns:a16="http://schemas.microsoft.com/office/drawing/2014/main" id="{79A59BA0-A4E0-E4CA-F233-35E2ACC4A5D1}"/>
              </a:ext>
            </a:extLst>
          </p:cNvPr>
          <p:cNvSpPr txBox="1"/>
          <p:nvPr/>
        </p:nvSpPr>
        <p:spPr>
          <a:xfrm>
            <a:off x="631779" y="1945906"/>
            <a:ext cx="8411757" cy="584775"/>
          </a:xfrm>
          <a:prstGeom prst="rect">
            <a:avLst/>
          </a:prstGeom>
          <a:noFill/>
        </p:spPr>
        <p:txBody>
          <a:bodyPr wrap="square">
            <a:spAutoFit/>
          </a:bodyPr>
          <a:lstStyle/>
          <a:p>
            <a:r>
              <a:rPr lang="en-US" sz="1600" dirty="0">
                <a:latin typeface="Times" panose="02020603050405020304" pitchFamily="18" charset="0"/>
                <a:cs typeface="Times" panose="02020603050405020304" pitchFamily="18" charset="0"/>
              </a:rPr>
              <a:t>Develop a Node.js backend to securely store and manage customer data in JSON format for efficient access and updates</a:t>
            </a:r>
            <a:r>
              <a:rPr lang="en-US" sz="1600" dirty="0"/>
              <a:t>.</a:t>
            </a:r>
          </a:p>
        </p:txBody>
      </p:sp>
      <p:sp>
        <p:nvSpPr>
          <p:cNvPr id="10" name="Shape 5">
            <a:extLst>
              <a:ext uri="{FF2B5EF4-FFF2-40B4-BE49-F238E27FC236}">
                <a16:creationId xmlns:a16="http://schemas.microsoft.com/office/drawing/2014/main" id="{4E3B82A6-B819-473C-9D78-139771F9630D}"/>
              </a:ext>
            </a:extLst>
          </p:cNvPr>
          <p:cNvSpPr/>
          <p:nvPr/>
        </p:nvSpPr>
        <p:spPr>
          <a:xfrm>
            <a:off x="207560" y="2796956"/>
            <a:ext cx="424220" cy="424220"/>
          </a:xfrm>
          <a:prstGeom prst="roundRect">
            <a:avLst>
              <a:gd name="adj" fmla="val 18668"/>
            </a:avLst>
          </a:prstGeom>
          <a:solidFill>
            <a:srgbClr val="FF3300"/>
          </a:solidFill>
          <a:ln w="7620">
            <a:solidFill>
              <a:srgbClr val="FF4C19"/>
            </a:solidFill>
            <a:prstDash val="solid"/>
          </a:ln>
        </p:spPr>
      </p:sp>
      <p:sp>
        <p:nvSpPr>
          <p:cNvPr id="14" name="Text 2">
            <a:extLst>
              <a:ext uri="{FF2B5EF4-FFF2-40B4-BE49-F238E27FC236}">
                <a16:creationId xmlns:a16="http://schemas.microsoft.com/office/drawing/2014/main" id="{37E3448A-4D22-F1F4-EE12-DAC430266788}"/>
              </a:ext>
            </a:extLst>
          </p:cNvPr>
          <p:cNvSpPr/>
          <p:nvPr/>
        </p:nvSpPr>
        <p:spPr>
          <a:xfrm>
            <a:off x="367163" y="2882216"/>
            <a:ext cx="105013" cy="282773"/>
          </a:xfrm>
          <a:prstGeom prst="rect">
            <a:avLst/>
          </a:prstGeom>
          <a:noFill/>
          <a:ln/>
        </p:spPr>
        <p:txBody>
          <a:bodyPr wrap="none" lIns="0" tIns="0" rIns="0" bIns="0" rtlCol="0" anchor="t"/>
          <a:lstStyle/>
          <a:p>
            <a:pPr marL="0" indent="0" algn="ctr">
              <a:lnSpc>
                <a:spcPts val="2200"/>
              </a:lnSpc>
              <a:buNone/>
            </a:pPr>
            <a:r>
              <a:rPr lang="en-US" sz="2200" dirty="0">
                <a:solidFill>
                  <a:srgbClr val="FFFFFF"/>
                </a:solidFill>
                <a:latin typeface="Times New Roman" panose="02020603050405020304" pitchFamily="18" charset="0"/>
                <a:ea typeface="Crimson Text Semi Bold" pitchFamily="34" charset="-122"/>
                <a:cs typeface="Times New Roman" panose="02020603050405020304" pitchFamily="18" charset="0"/>
              </a:rPr>
              <a:t>2</a:t>
            </a:r>
            <a:endParaRPr lang="en-US" sz="22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30288106-63E0-7201-374A-2C5FB52FAC90}"/>
              </a:ext>
            </a:extLst>
          </p:cNvPr>
          <p:cNvSpPr txBox="1"/>
          <p:nvPr/>
        </p:nvSpPr>
        <p:spPr>
          <a:xfrm>
            <a:off x="663788" y="2777853"/>
            <a:ext cx="4572000" cy="400110"/>
          </a:xfrm>
          <a:prstGeom prst="rect">
            <a:avLst/>
          </a:prstGeom>
          <a:noFill/>
        </p:spPr>
        <p:txBody>
          <a:bodyPr wrap="square">
            <a:spAutoFit/>
          </a:bodyPr>
          <a:lstStyle/>
          <a:p>
            <a:r>
              <a:rPr lang="en-IN" sz="2000" b="1" dirty="0">
                <a:latin typeface="Times" panose="02020603050405020304" pitchFamily="18" charset="0"/>
                <a:cs typeface="Times" panose="02020603050405020304" pitchFamily="18" charset="0"/>
              </a:rPr>
              <a:t>Streamline Backend Operations</a:t>
            </a:r>
          </a:p>
        </p:txBody>
      </p:sp>
      <p:sp>
        <p:nvSpPr>
          <p:cNvPr id="18" name="TextBox 17">
            <a:extLst>
              <a:ext uri="{FF2B5EF4-FFF2-40B4-BE49-F238E27FC236}">
                <a16:creationId xmlns:a16="http://schemas.microsoft.com/office/drawing/2014/main" id="{C517D87C-7D2D-4A50-EC28-F50D74DB4DB3}"/>
              </a:ext>
            </a:extLst>
          </p:cNvPr>
          <p:cNvSpPr txBox="1"/>
          <p:nvPr/>
        </p:nvSpPr>
        <p:spPr>
          <a:xfrm>
            <a:off x="631778" y="3183052"/>
            <a:ext cx="8411757" cy="584775"/>
          </a:xfrm>
          <a:prstGeom prst="rect">
            <a:avLst/>
          </a:prstGeom>
          <a:noFill/>
        </p:spPr>
        <p:txBody>
          <a:bodyPr wrap="square">
            <a:spAutoFit/>
          </a:bodyPr>
          <a:lstStyle/>
          <a:p>
            <a:r>
              <a:rPr lang="en-US" sz="1600" dirty="0">
                <a:latin typeface="Times" panose="02020603050405020304" pitchFamily="18" charset="0"/>
                <a:cs typeface="Times" panose="02020603050405020304" pitchFamily="18" charset="0"/>
              </a:rPr>
              <a:t>Handle HTTP POST and GET requests to enable seamless communication between the frontend and backend.</a:t>
            </a:r>
            <a:endParaRPr lang="en-IN" sz="1600" dirty="0">
              <a:latin typeface="Times" panose="02020603050405020304" pitchFamily="18" charset="0"/>
              <a:cs typeface="Times" panose="02020603050405020304" pitchFamily="18" charset="0"/>
            </a:endParaRPr>
          </a:p>
        </p:txBody>
      </p:sp>
      <p:sp>
        <p:nvSpPr>
          <p:cNvPr id="19" name="Shape 9">
            <a:extLst>
              <a:ext uri="{FF2B5EF4-FFF2-40B4-BE49-F238E27FC236}">
                <a16:creationId xmlns:a16="http://schemas.microsoft.com/office/drawing/2014/main" id="{77816464-042C-ED37-F414-99DE24919BA8}"/>
              </a:ext>
            </a:extLst>
          </p:cNvPr>
          <p:cNvSpPr/>
          <p:nvPr/>
        </p:nvSpPr>
        <p:spPr>
          <a:xfrm>
            <a:off x="260066" y="3959593"/>
            <a:ext cx="424220" cy="424220"/>
          </a:xfrm>
          <a:prstGeom prst="roundRect">
            <a:avLst>
              <a:gd name="adj" fmla="val 18668"/>
            </a:avLst>
          </a:prstGeom>
          <a:solidFill>
            <a:srgbClr val="FF3300"/>
          </a:solidFill>
          <a:ln w="7620">
            <a:solidFill>
              <a:srgbClr val="FF4C19"/>
            </a:solidFill>
            <a:prstDash val="solid"/>
          </a:ln>
        </p:spPr>
      </p:sp>
      <p:sp>
        <p:nvSpPr>
          <p:cNvPr id="24" name="Text 2">
            <a:extLst>
              <a:ext uri="{FF2B5EF4-FFF2-40B4-BE49-F238E27FC236}">
                <a16:creationId xmlns:a16="http://schemas.microsoft.com/office/drawing/2014/main" id="{A001C70E-CA50-C354-A975-04A2B8E81E9D}"/>
              </a:ext>
            </a:extLst>
          </p:cNvPr>
          <p:cNvSpPr/>
          <p:nvPr/>
        </p:nvSpPr>
        <p:spPr>
          <a:xfrm>
            <a:off x="419569" y="4063056"/>
            <a:ext cx="105013" cy="282773"/>
          </a:xfrm>
          <a:prstGeom prst="rect">
            <a:avLst/>
          </a:prstGeom>
          <a:noFill/>
          <a:ln/>
        </p:spPr>
        <p:txBody>
          <a:bodyPr wrap="none" lIns="0" tIns="0" rIns="0" bIns="0" rtlCol="0" anchor="t"/>
          <a:lstStyle/>
          <a:p>
            <a:pPr marL="0" indent="0" algn="ctr">
              <a:lnSpc>
                <a:spcPts val="2200"/>
              </a:lnSpc>
              <a:buNone/>
            </a:pPr>
            <a:r>
              <a:rPr lang="en-US" sz="2200" dirty="0">
                <a:solidFill>
                  <a:srgbClr val="FFFFFF"/>
                </a:solidFill>
                <a:latin typeface="Times New Roman" panose="02020603050405020304" pitchFamily="18" charset="0"/>
                <a:ea typeface="Crimson Text Semi Bold" pitchFamily="34"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2C8D26AA-42CD-85AA-F8EA-637F0646A1D2}"/>
              </a:ext>
            </a:extLst>
          </p:cNvPr>
          <p:cNvSpPr txBox="1"/>
          <p:nvPr/>
        </p:nvSpPr>
        <p:spPr>
          <a:xfrm>
            <a:off x="676111" y="3959593"/>
            <a:ext cx="4572000" cy="400110"/>
          </a:xfrm>
          <a:prstGeom prst="rect">
            <a:avLst/>
          </a:prstGeom>
          <a:noFill/>
        </p:spPr>
        <p:txBody>
          <a:bodyPr wrap="square">
            <a:spAutoFit/>
          </a:bodyPr>
          <a:lstStyle/>
          <a:p>
            <a:r>
              <a:rPr lang="en-IN" sz="2000" b="1" dirty="0">
                <a:latin typeface="Times" panose="02020603050405020304" pitchFamily="18" charset="0"/>
                <a:cs typeface="Times" panose="02020603050405020304" pitchFamily="18" charset="0"/>
              </a:rPr>
              <a:t>Enhance Data Security</a:t>
            </a:r>
          </a:p>
        </p:txBody>
      </p:sp>
      <p:sp>
        <p:nvSpPr>
          <p:cNvPr id="30" name="Rectangle 4">
            <a:extLst>
              <a:ext uri="{FF2B5EF4-FFF2-40B4-BE49-F238E27FC236}">
                <a16:creationId xmlns:a16="http://schemas.microsoft.com/office/drawing/2014/main" id="{25C285C7-B23D-5C7F-F474-EEB6448D19F2}"/>
              </a:ext>
            </a:extLst>
          </p:cNvPr>
          <p:cNvSpPr>
            <a:spLocks noChangeArrowheads="1"/>
          </p:cNvSpPr>
          <p:nvPr/>
        </p:nvSpPr>
        <p:spPr bwMode="auto">
          <a:xfrm>
            <a:off x="663788" y="4093931"/>
            <a:ext cx="833749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Times" panose="02020603050405020304" pitchFamily="18" charset="0"/>
                <a:cs typeface="Times" panose="02020603050405020304" pitchFamily="18" charset="0"/>
              </a:rPr>
              <a:t>Use robust backend systems to protect sensitive customer information, ensuring compliance with data security standards.</a:t>
            </a:r>
          </a:p>
        </p:txBody>
      </p:sp>
      <p:sp>
        <p:nvSpPr>
          <p:cNvPr id="31" name="Shape 9">
            <a:extLst>
              <a:ext uri="{FF2B5EF4-FFF2-40B4-BE49-F238E27FC236}">
                <a16:creationId xmlns:a16="http://schemas.microsoft.com/office/drawing/2014/main" id="{F7B49390-FD93-8344-FEDE-ABCBBC6DDF96}"/>
              </a:ext>
            </a:extLst>
          </p:cNvPr>
          <p:cNvSpPr/>
          <p:nvPr/>
        </p:nvSpPr>
        <p:spPr>
          <a:xfrm>
            <a:off x="253993" y="5122230"/>
            <a:ext cx="424220" cy="424220"/>
          </a:xfrm>
          <a:prstGeom prst="roundRect">
            <a:avLst>
              <a:gd name="adj" fmla="val 18668"/>
            </a:avLst>
          </a:prstGeom>
          <a:solidFill>
            <a:srgbClr val="FF3300"/>
          </a:solidFill>
          <a:ln w="7620">
            <a:solidFill>
              <a:srgbClr val="FF4C19"/>
            </a:solidFill>
            <a:prstDash val="solid"/>
          </a:ln>
        </p:spPr>
      </p:sp>
      <p:sp>
        <p:nvSpPr>
          <p:cNvPr id="32" name="Text 2">
            <a:extLst>
              <a:ext uri="{FF2B5EF4-FFF2-40B4-BE49-F238E27FC236}">
                <a16:creationId xmlns:a16="http://schemas.microsoft.com/office/drawing/2014/main" id="{D6125585-7ACF-54AA-A74E-D5A8C17FC9C8}"/>
              </a:ext>
            </a:extLst>
          </p:cNvPr>
          <p:cNvSpPr/>
          <p:nvPr/>
        </p:nvSpPr>
        <p:spPr>
          <a:xfrm>
            <a:off x="413596" y="5215196"/>
            <a:ext cx="105013" cy="282773"/>
          </a:xfrm>
          <a:prstGeom prst="rect">
            <a:avLst/>
          </a:prstGeom>
          <a:noFill/>
          <a:ln/>
        </p:spPr>
        <p:txBody>
          <a:bodyPr wrap="none" lIns="0" tIns="0" rIns="0" bIns="0" rtlCol="0" anchor="t"/>
          <a:lstStyle/>
          <a:p>
            <a:pPr marL="0" indent="0" algn="ctr">
              <a:lnSpc>
                <a:spcPts val="2200"/>
              </a:lnSpc>
              <a:buNone/>
            </a:pPr>
            <a:r>
              <a:rPr lang="en-US" sz="2200" dirty="0">
                <a:solidFill>
                  <a:srgbClr val="FFFFFF"/>
                </a:solidFill>
                <a:latin typeface="Times New Roman" panose="02020603050405020304" pitchFamily="18" charset="0"/>
                <a:ea typeface="Crimson Text Semi Bold" pitchFamily="34" charset="-122"/>
                <a:cs typeface="Times New Roman" panose="02020603050405020304" pitchFamily="18" charset="0"/>
              </a:rPr>
              <a:t>4</a:t>
            </a:r>
            <a:endParaRPr lang="en-US" sz="2200" dirty="0">
              <a:latin typeface="Times New Roman" panose="02020603050405020304" pitchFamily="18" charset="0"/>
              <a:cs typeface="Times New Roman" panose="02020603050405020304" pitchFamily="18" charset="0"/>
            </a:endParaRPr>
          </a:p>
        </p:txBody>
      </p:sp>
      <p:sp>
        <p:nvSpPr>
          <p:cNvPr id="33" name="Text 2">
            <a:extLst>
              <a:ext uri="{FF2B5EF4-FFF2-40B4-BE49-F238E27FC236}">
                <a16:creationId xmlns:a16="http://schemas.microsoft.com/office/drawing/2014/main" id="{81BA3DEB-3C89-9449-CE01-84C2A03B9289}"/>
              </a:ext>
            </a:extLst>
          </p:cNvPr>
          <p:cNvSpPr/>
          <p:nvPr/>
        </p:nvSpPr>
        <p:spPr>
          <a:xfrm>
            <a:off x="419669" y="4049308"/>
            <a:ext cx="105013" cy="282773"/>
          </a:xfrm>
          <a:prstGeom prst="rect">
            <a:avLst/>
          </a:prstGeom>
          <a:noFill/>
          <a:ln/>
        </p:spPr>
        <p:txBody>
          <a:bodyPr wrap="none" lIns="0" tIns="0" rIns="0" bIns="0" rtlCol="0" anchor="t"/>
          <a:lstStyle/>
          <a:p>
            <a:pPr marL="0" indent="0" algn="ctr">
              <a:lnSpc>
                <a:spcPts val="2200"/>
              </a:lnSpc>
              <a:buNone/>
            </a:pPr>
            <a:r>
              <a:rPr lang="en-US" sz="2200" dirty="0">
                <a:solidFill>
                  <a:srgbClr val="FFFFFF"/>
                </a:solidFill>
                <a:latin typeface="Times New Roman" panose="02020603050405020304" pitchFamily="18" charset="0"/>
                <a:ea typeface="Crimson Text Semi Bold" pitchFamily="34" charset="-122"/>
                <a:cs typeface="Times New Roman" panose="02020603050405020304" pitchFamily="18" charset="0"/>
              </a:rPr>
              <a:t>3</a:t>
            </a:r>
            <a:endParaRPr lang="en-US" sz="2200" dirty="0">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FB24554D-CEB6-172B-10EF-6D7D882193CA}"/>
              </a:ext>
            </a:extLst>
          </p:cNvPr>
          <p:cNvSpPr txBox="1"/>
          <p:nvPr/>
        </p:nvSpPr>
        <p:spPr>
          <a:xfrm>
            <a:off x="676111" y="5146340"/>
            <a:ext cx="4572000" cy="400110"/>
          </a:xfrm>
          <a:prstGeom prst="rect">
            <a:avLst/>
          </a:prstGeom>
          <a:noFill/>
        </p:spPr>
        <p:txBody>
          <a:bodyPr wrap="square">
            <a:spAutoFit/>
          </a:bodyPr>
          <a:lstStyle/>
          <a:p>
            <a:r>
              <a:rPr lang="en-IN" sz="2000" b="1" dirty="0">
                <a:latin typeface="Times" panose="02020603050405020304" pitchFamily="18" charset="0"/>
                <a:cs typeface="Times" panose="02020603050405020304" pitchFamily="18" charset="0"/>
              </a:rPr>
              <a:t>Support Personalized Engagement</a:t>
            </a:r>
          </a:p>
        </p:txBody>
      </p:sp>
      <p:sp>
        <p:nvSpPr>
          <p:cNvPr id="37" name="TextBox 36">
            <a:extLst>
              <a:ext uri="{FF2B5EF4-FFF2-40B4-BE49-F238E27FC236}">
                <a16:creationId xmlns:a16="http://schemas.microsoft.com/office/drawing/2014/main" id="{7CA50D67-D51B-DF4C-5F8A-DEB35B64380A}"/>
              </a:ext>
            </a:extLst>
          </p:cNvPr>
          <p:cNvSpPr txBox="1"/>
          <p:nvPr/>
        </p:nvSpPr>
        <p:spPr>
          <a:xfrm>
            <a:off x="676110" y="5538354"/>
            <a:ext cx="8205721" cy="584775"/>
          </a:xfrm>
          <a:prstGeom prst="rect">
            <a:avLst/>
          </a:prstGeom>
          <a:noFill/>
        </p:spPr>
        <p:txBody>
          <a:bodyPr wrap="square">
            <a:spAutoFit/>
          </a:bodyPr>
          <a:lstStyle/>
          <a:p>
            <a:r>
              <a:rPr lang="en-US" sz="1600" dirty="0">
                <a:latin typeface="Times" panose="02020603050405020304" pitchFamily="18" charset="0"/>
                <a:cs typeface="Times" panose="02020603050405020304" pitchFamily="18" charset="0"/>
              </a:rPr>
              <a:t>Utilize stored data to identify returning customers and generate customized offers, improving customer retention and loyalty.</a:t>
            </a:r>
            <a:endParaRPr lang="en-IN" sz="1600" dirty="0">
              <a:latin typeface="Times" panose="02020603050405020304" pitchFamily="18" charset="0"/>
              <a:cs typeface="Times" panose="02020603050405020304" pitchFamily="18" charset="0"/>
            </a:endParaRPr>
          </a:p>
        </p:txBody>
      </p:sp>
      <p:sp>
        <p:nvSpPr>
          <p:cNvPr id="40" name="Text 2">
            <a:extLst>
              <a:ext uri="{FF2B5EF4-FFF2-40B4-BE49-F238E27FC236}">
                <a16:creationId xmlns:a16="http://schemas.microsoft.com/office/drawing/2014/main" id="{7E258D53-A09F-F546-EB09-5688288CD1CC}"/>
              </a:ext>
            </a:extLst>
          </p:cNvPr>
          <p:cNvSpPr/>
          <p:nvPr/>
        </p:nvSpPr>
        <p:spPr>
          <a:xfrm>
            <a:off x="460256" y="6255345"/>
            <a:ext cx="105013" cy="282773"/>
          </a:xfrm>
          <a:prstGeom prst="rect">
            <a:avLst/>
          </a:prstGeom>
          <a:noFill/>
          <a:ln/>
        </p:spPr>
        <p:txBody>
          <a:bodyPr wrap="none" lIns="0" tIns="0" rIns="0" bIns="0" rtlCol="0" anchor="t"/>
          <a:lstStyle/>
          <a:p>
            <a:pPr marL="0" indent="0" algn="ctr">
              <a:lnSpc>
                <a:spcPts val="2200"/>
              </a:lnSpc>
              <a:buNone/>
            </a:pPr>
            <a:r>
              <a:rPr lang="en-US" sz="2200" dirty="0">
                <a:solidFill>
                  <a:srgbClr val="FFFFFF"/>
                </a:solidFill>
                <a:latin typeface="Times New Roman" panose="02020603050405020304" pitchFamily="18" charset="0"/>
                <a:ea typeface="Crimson Text Semi Bold" pitchFamily="34" charset="-122"/>
                <a:cs typeface="Times New Roman" panose="02020603050405020304" pitchFamily="18" charset="0"/>
              </a:rPr>
              <a:t>5</a:t>
            </a:r>
            <a:endParaRPr lang="en-US" sz="2200" dirty="0">
              <a:latin typeface="Times New Roman" panose="02020603050405020304" pitchFamily="18" charset="0"/>
              <a:cs typeface="Times New Roman" panose="02020603050405020304" pitchFamily="18" charset="0"/>
            </a:endParaRPr>
          </a:p>
        </p:txBody>
      </p:sp>
      <p:sp>
        <p:nvSpPr>
          <p:cNvPr id="48" name="TextBox 47">
            <a:extLst>
              <a:ext uri="{FF2B5EF4-FFF2-40B4-BE49-F238E27FC236}">
                <a16:creationId xmlns:a16="http://schemas.microsoft.com/office/drawing/2014/main" id="{4547FA29-04D2-B7AF-A19C-E252986B5959}"/>
              </a:ext>
            </a:extLst>
          </p:cNvPr>
          <p:cNvSpPr txBox="1"/>
          <p:nvPr/>
        </p:nvSpPr>
        <p:spPr>
          <a:xfrm>
            <a:off x="2716305" y="79320"/>
            <a:ext cx="4572000" cy="646331"/>
          </a:xfrm>
          <a:prstGeom prst="rect">
            <a:avLst/>
          </a:prstGeom>
          <a:noFill/>
        </p:spPr>
        <p:txBody>
          <a:bodyPr wrap="square">
            <a:spAutoFit/>
          </a:bodyPr>
          <a:lstStyle/>
          <a:p>
            <a:r>
              <a:rPr lang="en-US" sz="3600" b="1" dirty="0">
                <a:latin typeface="Times New Roman"/>
                <a:cs typeface="Times New Roman"/>
                <a:sym typeface="Times New Roman"/>
              </a:rPr>
              <a:t>Objectives</a:t>
            </a:r>
            <a:endParaRPr lang="en-IN"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7"/>
        <p:cNvGrpSpPr/>
        <p:nvPr/>
      </p:nvGrpSpPr>
      <p:grpSpPr>
        <a:xfrm>
          <a:off x="0" y="0"/>
          <a:ext cx="0" cy="0"/>
          <a:chOff x="0" y="0"/>
          <a:chExt cx="0" cy="0"/>
        </a:xfrm>
      </p:grpSpPr>
      <p:sp>
        <p:nvSpPr>
          <p:cNvPr id="68" name="Google Shape;68;p6"/>
          <p:cNvSpPr txBox="1">
            <a:spLocks noGrp="1"/>
          </p:cNvSpPr>
          <p:nvPr>
            <p:ph type="body" idx="1"/>
          </p:nvPr>
        </p:nvSpPr>
        <p:spPr>
          <a:xfrm>
            <a:off x="-131172" y="1149609"/>
            <a:ext cx="8726690" cy="822347"/>
          </a:xfrm>
          <a:prstGeom prst="rect">
            <a:avLst/>
          </a:prstGeom>
          <a:noFill/>
          <a:ln>
            <a:noFill/>
          </a:ln>
        </p:spPr>
        <p:txBody>
          <a:bodyPr spcFirstLastPara="1" wrap="square" lIns="91425" tIns="45700" rIns="91425" bIns="45700" anchor="t" anchorCtr="0">
            <a:noAutofit/>
          </a:bodyPr>
          <a:lstStyle/>
          <a:p>
            <a:pPr marL="457200" marR="0" lvl="0" indent="-342900" algn="l" rtl="0">
              <a:lnSpc>
                <a:spcPct val="150000"/>
              </a:lnSpc>
              <a:spcBef>
                <a:spcPts val="0"/>
              </a:spcBef>
              <a:spcAft>
                <a:spcPts val="0"/>
              </a:spcAft>
              <a:buClr>
                <a:srgbClr val="000000"/>
              </a:buClr>
              <a:buSzPts val="400"/>
              <a:buFont typeface="Arial"/>
              <a:buNone/>
            </a:pPr>
            <a:r>
              <a:rPr lang="en-US" sz="2000" b="1" dirty="0">
                <a:latin typeface="Times" panose="02020603050405020304" pitchFamily="18" charset="0"/>
                <a:cs typeface="Times" panose="02020603050405020304" pitchFamily="18" charset="0"/>
              </a:rPr>
              <a:t>1. Implementation of a Secure Backend System</a:t>
            </a:r>
            <a:endParaRPr lang="en-US" sz="2000" b="1" dirty="0">
              <a:solidFill>
                <a:srgbClr val="111111"/>
              </a:solidFill>
              <a:latin typeface="Times" panose="02020603050405020304" pitchFamily="18" charset="0"/>
              <a:ea typeface="Times New Roman"/>
              <a:cs typeface="Times" panose="02020603050405020304" pitchFamily="18" charset="0"/>
              <a:sym typeface="Times New Roman"/>
            </a:endParaRPr>
          </a:p>
        </p:txBody>
      </p:sp>
      <p:sp>
        <p:nvSpPr>
          <p:cNvPr id="69" name="Google Shape;69;p6"/>
          <p:cNvSpPr txBox="1"/>
          <p:nvPr/>
        </p:nvSpPr>
        <p:spPr>
          <a:xfrm>
            <a:off x="8504237" y="6413500"/>
            <a:ext cx="182562" cy="249237"/>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6</a:t>
            </a:fld>
            <a:endParaRPr/>
          </a:p>
        </p:txBody>
      </p:sp>
      <p:sp>
        <p:nvSpPr>
          <p:cNvPr id="6" name="TextBox 5">
            <a:extLst>
              <a:ext uri="{FF2B5EF4-FFF2-40B4-BE49-F238E27FC236}">
                <a16:creationId xmlns:a16="http://schemas.microsoft.com/office/drawing/2014/main" id="{F5FD6AF4-0C2C-4AE0-D206-3C3DCF1002A5}"/>
              </a:ext>
            </a:extLst>
          </p:cNvPr>
          <p:cNvSpPr txBox="1"/>
          <p:nvPr/>
        </p:nvSpPr>
        <p:spPr>
          <a:xfrm>
            <a:off x="227486" y="1706953"/>
            <a:ext cx="4635908" cy="1077218"/>
          </a:xfrm>
          <a:prstGeom prst="rect">
            <a:avLst/>
          </a:prstGeom>
          <a:noFill/>
        </p:spPr>
        <p:txBody>
          <a:bodyPr wrap="square">
            <a:spAutoFit/>
          </a:bodyPr>
          <a:lstStyle/>
          <a:p>
            <a:r>
              <a:rPr lang="en-US" sz="1600" dirty="0">
                <a:latin typeface="Times" panose="02020603050405020304" pitchFamily="18" charset="0"/>
                <a:cs typeface="Times" panose="02020603050405020304" pitchFamily="18" charset="0"/>
              </a:rPr>
              <a:t>Develop a Node.js server to handle customer data storage and management using JSON files, ensuring secure and efficient data retrieval for both reservations and user authentication.</a:t>
            </a:r>
            <a:endParaRPr lang="en-IN" sz="1600" dirty="0">
              <a:latin typeface="Times" panose="02020603050405020304" pitchFamily="18" charset="0"/>
              <a:cs typeface="Times" panose="02020603050405020304" pitchFamily="18" charset="0"/>
            </a:endParaRPr>
          </a:p>
        </p:txBody>
      </p:sp>
      <p:pic>
        <p:nvPicPr>
          <p:cNvPr id="8" name="Picture 7">
            <a:extLst>
              <a:ext uri="{FF2B5EF4-FFF2-40B4-BE49-F238E27FC236}">
                <a16:creationId xmlns:a16="http://schemas.microsoft.com/office/drawing/2014/main" id="{372C055E-F038-1A36-C5C0-58DBB800CFC2}"/>
              </a:ext>
            </a:extLst>
          </p:cNvPr>
          <p:cNvPicPr>
            <a:picLocks noChangeAspect="1"/>
          </p:cNvPicPr>
          <p:nvPr/>
        </p:nvPicPr>
        <p:blipFill>
          <a:blip r:embed="rId3"/>
          <a:stretch>
            <a:fillRect/>
          </a:stretch>
        </p:blipFill>
        <p:spPr>
          <a:xfrm>
            <a:off x="5222051" y="1262560"/>
            <a:ext cx="3731342" cy="3384755"/>
          </a:xfrm>
          <a:prstGeom prst="rect">
            <a:avLst/>
          </a:prstGeom>
        </p:spPr>
      </p:pic>
      <p:sp>
        <p:nvSpPr>
          <p:cNvPr id="10" name="TextBox 9">
            <a:extLst>
              <a:ext uri="{FF2B5EF4-FFF2-40B4-BE49-F238E27FC236}">
                <a16:creationId xmlns:a16="http://schemas.microsoft.com/office/drawing/2014/main" id="{A6253182-33F3-6B3D-C4F7-336FD2865081}"/>
              </a:ext>
            </a:extLst>
          </p:cNvPr>
          <p:cNvSpPr txBox="1"/>
          <p:nvPr/>
        </p:nvSpPr>
        <p:spPr>
          <a:xfrm>
            <a:off x="0" y="3022894"/>
            <a:ext cx="4572000" cy="400110"/>
          </a:xfrm>
          <a:prstGeom prst="rect">
            <a:avLst/>
          </a:prstGeom>
          <a:noFill/>
        </p:spPr>
        <p:txBody>
          <a:bodyPr wrap="square">
            <a:spAutoFit/>
          </a:bodyPr>
          <a:lstStyle/>
          <a:p>
            <a:r>
              <a:rPr lang="en-IN" sz="2000" b="1" dirty="0">
                <a:latin typeface="Times" panose="02020603050405020304" pitchFamily="18" charset="0"/>
                <a:cs typeface="Times" panose="02020603050405020304" pitchFamily="18" charset="0"/>
              </a:rPr>
              <a:t>2. Automation of Operational Processes</a:t>
            </a:r>
          </a:p>
        </p:txBody>
      </p:sp>
      <p:sp>
        <p:nvSpPr>
          <p:cNvPr id="12" name="TextBox 11">
            <a:extLst>
              <a:ext uri="{FF2B5EF4-FFF2-40B4-BE49-F238E27FC236}">
                <a16:creationId xmlns:a16="http://schemas.microsoft.com/office/drawing/2014/main" id="{E0790F13-C0DC-3321-8D30-DE941D8BC5A6}"/>
              </a:ext>
            </a:extLst>
          </p:cNvPr>
          <p:cNvSpPr txBox="1"/>
          <p:nvPr/>
        </p:nvSpPr>
        <p:spPr>
          <a:xfrm>
            <a:off x="190607" y="3535221"/>
            <a:ext cx="4572000" cy="1077218"/>
          </a:xfrm>
          <a:prstGeom prst="rect">
            <a:avLst/>
          </a:prstGeom>
          <a:noFill/>
        </p:spPr>
        <p:txBody>
          <a:bodyPr wrap="square">
            <a:spAutoFit/>
          </a:bodyPr>
          <a:lstStyle/>
          <a:p>
            <a:r>
              <a:rPr lang="en-US" sz="1600" dirty="0">
                <a:latin typeface="Times" panose="02020603050405020304" pitchFamily="18" charset="0"/>
                <a:cs typeface="Times" panose="02020603050405020304" pitchFamily="18" charset="0"/>
              </a:rPr>
              <a:t>Automate table reservations, customer inquiries, and data management through seamless server-client communication using HTTP GET and POST requests, reducing manual effort and errors.</a:t>
            </a:r>
            <a:endParaRPr lang="en-IN" sz="1600" dirty="0">
              <a:latin typeface="Times" panose="02020603050405020304" pitchFamily="18" charset="0"/>
              <a:cs typeface="Times" panose="02020603050405020304" pitchFamily="18" charset="0"/>
            </a:endParaRPr>
          </a:p>
        </p:txBody>
      </p:sp>
      <p:sp>
        <p:nvSpPr>
          <p:cNvPr id="14" name="TextBox 13">
            <a:extLst>
              <a:ext uri="{FF2B5EF4-FFF2-40B4-BE49-F238E27FC236}">
                <a16:creationId xmlns:a16="http://schemas.microsoft.com/office/drawing/2014/main" id="{4F9E2047-2BAB-F158-0C6B-50C3651E826F}"/>
              </a:ext>
            </a:extLst>
          </p:cNvPr>
          <p:cNvSpPr txBox="1"/>
          <p:nvPr/>
        </p:nvSpPr>
        <p:spPr>
          <a:xfrm>
            <a:off x="18544" y="4941504"/>
            <a:ext cx="4572000" cy="400110"/>
          </a:xfrm>
          <a:prstGeom prst="rect">
            <a:avLst/>
          </a:prstGeom>
          <a:noFill/>
        </p:spPr>
        <p:txBody>
          <a:bodyPr wrap="square">
            <a:spAutoFit/>
          </a:bodyPr>
          <a:lstStyle/>
          <a:p>
            <a:r>
              <a:rPr lang="en-IN" sz="2000" b="1" dirty="0">
                <a:latin typeface="Times" panose="02020603050405020304" pitchFamily="18" charset="0"/>
                <a:cs typeface="Times" panose="02020603050405020304" pitchFamily="18" charset="0"/>
              </a:rPr>
              <a:t>3. Personalized Customer Engagement</a:t>
            </a:r>
          </a:p>
        </p:txBody>
      </p:sp>
      <p:sp>
        <p:nvSpPr>
          <p:cNvPr id="16" name="TextBox 15">
            <a:extLst>
              <a:ext uri="{FF2B5EF4-FFF2-40B4-BE49-F238E27FC236}">
                <a16:creationId xmlns:a16="http://schemas.microsoft.com/office/drawing/2014/main" id="{E1EABF78-D06D-19D9-B6D2-A293C6F211F1}"/>
              </a:ext>
            </a:extLst>
          </p:cNvPr>
          <p:cNvSpPr txBox="1"/>
          <p:nvPr/>
        </p:nvSpPr>
        <p:spPr>
          <a:xfrm>
            <a:off x="190607" y="5319231"/>
            <a:ext cx="4572000" cy="1077218"/>
          </a:xfrm>
          <a:prstGeom prst="rect">
            <a:avLst/>
          </a:prstGeom>
          <a:noFill/>
        </p:spPr>
        <p:txBody>
          <a:bodyPr wrap="square">
            <a:spAutoFit/>
          </a:bodyPr>
          <a:lstStyle/>
          <a:p>
            <a:r>
              <a:rPr lang="en-US" sz="1600" dirty="0">
                <a:latin typeface="Times" panose="02020603050405020304" pitchFamily="18" charset="0"/>
                <a:cs typeface="Times" panose="02020603050405020304" pitchFamily="18" charset="0"/>
              </a:rPr>
              <a:t>Leverage stored customer data to identify returning users and offer personalized discounts and promotions, enhancing customer satisfaction and loyalty.</a:t>
            </a:r>
            <a:endParaRPr lang="en-IN" sz="1600" dirty="0">
              <a:latin typeface="Times" panose="02020603050405020304" pitchFamily="18" charset="0"/>
              <a:cs typeface="Times" panose="02020603050405020304" pitchFamily="18" charset="0"/>
            </a:endParaRPr>
          </a:p>
        </p:txBody>
      </p:sp>
      <p:sp>
        <p:nvSpPr>
          <p:cNvPr id="18" name="TextBox 17">
            <a:extLst>
              <a:ext uri="{FF2B5EF4-FFF2-40B4-BE49-F238E27FC236}">
                <a16:creationId xmlns:a16="http://schemas.microsoft.com/office/drawing/2014/main" id="{1C25395C-64BD-5E98-BEF0-367259602A5F}"/>
              </a:ext>
            </a:extLst>
          </p:cNvPr>
          <p:cNvSpPr txBox="1"/>
          <p:nvPr/>
        </p:nvSpPr>
        <p:spPr>
          <a:xfrm>
            <a:off x="4572000" y="4932044"/>
            <a:ext cx="4572000" cy="400110"/>
          </a:xfrm>
          <a:prstGeom prst="rect">
            <a:avLst/>
          </a:prstGeom>
          <a:noFill/>
        </p:spPr>
        <p:txBody>
          <a:bodyPr wrap="square">
            <a:spAutoFit/>
          </a:bodyPr>
          <a:lstStyle/>
          <a:p>
            <a:r>
              <a:rPr lang="en-IN" sz="2000" b="1" dirty="0">
                <a:latin typeface="Times" panose="02020603050405020304" pitchFamily="18" charset="0"/>
                <a:cs typeface="Times" panose="02020603050405020304" pitchFamily="18" charset="0"/>
              </a:rPr>
              <a:t>4. Efficient Data Handling and Integrity</a:t>
            </a:r>
          </a:p>
        </p:txBody>
      </p:sp>
      <p:sp>
        <p:nvSpPr>
          <p:cNvPr id="20" name="TextBox 19">
            <a:extLst>
              <a:ext uri="{FF2B5EF4-FFF2-40B4-BE49-F238E27FC236}">
                <a16:creationId xmlns:a16="http://schemas.microsoft.com/office/drawing/2014/main" id="{15748DF9-9363-96E7-2086-D829DCCDCD78}"/>
              </a:ext>
            </a:extLst>
          </p:cNvPr>
          <p:cNvSpPr txBox="1"/>
          <p:nvPr/>
        </p:nvSpPr>
        <p:spPr>
          <a:xfrm>
            <a:off x="4572000" y="5351074"/>
            <a:ext cx="4699818" cy="830997"/>
          </a:xfrm>
          <a:prstGeom prst="rect">
            <a:avLst/>
          </a:prstGeom>
          <a:noFill/>
        </p:spPr>
        <p:txBody>
          <a:bodyPr wrap="square">
            <a:spAutoFit/>
          </a:bodyPr>
          <a:lstStyle/>
          <a:p>
            <a:r>
              <a:rPr lang="en-US" sz="1600" dirty="0">
                <a:latin typeface="Times" panose="02020603050405020304" pitchFamily="18" charset="0"/>
                <a:cs typeface="Times" panose="02020603050405020304" pitchFamily="18" charset="0"/>
              </a:rPr>
              <a:t>Ensure reliable data handling with JSON methods for parsing and stringifying, maintaining data consistency and integrity during all backend operations.</a:t>
            </a:r>
            <a:endParaRPr lang="en-IN" sz="1600" dirty="0">
              <a:latin typeface="Times" panose="02020603050405020304" pitchFamily="18" charset="0"/>
              <a:cs typeface="Times" panose="02020603050405020304" pitchFamily="18" charset="0"/>
            </a:endParaRPr>
          </a:p>
        </p:txBody>
      </p:sp>
      <p:sp>
        <p:nvSpPr>
          <p:cNvPr id="42" name="TextBox 41">
            <a:extLst>
              <a:ext uri="{FF2B5EF4-FFF2-40B4-BE49-F238E27FC236}">
                <a16:creationId xmlns:a16="http://schemas.microsoft.com/office/drawing/2014/main" id="{E531880D-7EE5-419C-B7E9-5F7650073B8B}"/>
              </a:ext>
            </a:extLst>
          </p:cNvPr>
          <p:cNvSpPr txBox="1"/>
          <p:nvPr/>
        </p:nvSpPr>
        <p:spPr>
          <a:xfrm>
            <a:off x="2057400" y="103168"/>
            <a:ext cx="4685070" cy="646331"/>
          </a:xfrm>
          <a:prstGeom prst="rect">
            <a:avLst/>
          </a:prstGeom>
          <a:noFill/>
        </p:spPr>
        <p:txBody>
          <a:bodyPr wrap="square">
            <a:spAutoFit/>
          </a:bodyPr>
          <a:lstStyle/>
          <a:p>
            <a:r>
              <a:rPr lang="en-US" sz="3600" b="1" dirty="0">
                <a:latin typeface="Times New Roman"/>
                <a:cs typeface="Times New Roman"/>
                <a:sym typeface="Times New Roman"/>
              </a:rPr>
              <a:t>Proposed Solution</a:t>
            </a:r>
            <a:endParaRPr lang="en-IN"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3"/>
        <p:cNvGrpSpPr/>
        <p:nvPr/>
      </p:nvGrpSpPr>
      <p:grpSpPr>
        <a:xfrm>
          <a:off x="0" y="0"/>
          <a:ext cx="0" cy="0"/>
          <a:chOff x="0" y="0"/>
          <a:chExt cx="0" cy="0"/>
        </a:xfrm>
      </p:grpSpPr>
      <p:sp>
        <p:nvSpPr>
          <p:cNvPr id="74" name="Google Shape;74;p7" descr="Google Shape;60;p3"/>
          <p:cNvSpPr txBox="1">
            <a:spLocks noGrp="1"/>
          </p:cNvSpPr>
          <p:nvPr>
            <p:ph type="title"/>
          </p:nvPr>
        </p:nvSpPr>
        <p:spPr>
          <a:xfrm>
            <a:off x="147484" y="0"/>
            <a:ext cx="6329517" cy="838200"/>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Clr>
                <a:srgbClr val="0C0C0C"/>
              </a:buClr>
              <a:buSzPts val="3000"/>
              <a:buFont typeface="Times New Roman"/>
              <a:buNone/>
            </a:pPr>
            <a:r>
              <a:rPr lang="en-US" sz="3600" b="1" dirty="0">
                <a:latin typeface="Times" panose="02020603050405020304" pitchFamily="18" charset="0"/>
                <a:cs typeface="Times" panose="02020603050405020304" pitchFamily="18" charset="0"/>
              </a:rPr>
              <a:t>Output &amp; GitHub Project Link</a:t>
            </a:r>
            <a:endParaRPr sz="3600" b="1" dirty="0">
              <a:latin typeface="Times" panose="02020603050405020304" pitchFamily="18" charset="0"/>
              <a:cs typeface="Times" panose="02020603050405020304" pitchFamily="18" charset="0"/>
            </a:endParaRPr>
          </a:p>
        </p:txBody>
      </p:sp>
      <p:sp>
        <p:nvSpPr>
          <p:cNvPr id="75" name="Google Shape;75;p7" descr="Google Shape;61;p3"/>
          <p:cNvSpPr txBox="1">
            <a:spLocks noGrp="1"/>
          </p:cNvSpPr>
          <p:nvPr>
            <p:ph type="body" idx="1"/>
          </p:nvPr>
        </p:nvSpPr>
        <p:spPr>
          <a:xfrm>
            <a:off x="355106" y="973314"/>
            <a:ext cx="8641215" cy="3917496"/>
          </a:xfrm>
          <a:prstGeom prst="rect">
            <a:avLst/>
          </a:prstGeom>
          <a:noFill/>
          <a:ln>
            <a:noFill/>
          </a:ln>
        </p:spPr>
        <p:txBody>
          <a:bodyPr spcFirstLastPara="1" wrap="square" lIns="91425" tIns="45700" rIns="91425" bIns="45700" anchor="t" anchorCtr="0">
            <a:noAutofit/>
          </a:bodyPr>
          <a:lstStyle/>
          <a:p>
            <a:pPr marL="457200" marR="0" lvl="0" indent="-342900" algn="just" rtl="0">
              <a:lnSpc>
                <a:spcPct val="150000"/>
              </a:lnSpc>
              <a:spcBef>
                <a:spcPts val="0"/>
              </a:spcBef>
              <a:spcAft>
                <a:spcPts val="0"/>
              </a:spcAft>
              <a:buClr>
                <a:srgbClr val="000000"/>
              </a:buClr>
              <a:buSzPts val="400"/>
              <a:buFont typeface="Arial"/>
              <a:buNone/>
            </a:pPr>
            <a:r>
              <a:rPr lang="en-US" sz="1800" b="1" dirty="0">
                <a:latin typeface="Times" panose="02020603050405020304" pitchFamily="18" charset="0"/>
                <a:cs typeface="Times" panose="02020603050405020304" pitchFamily="18" charset="0"/>
              </a:rPr>
              <a:t>GitHub Project Link</a:t>
            </a:r>
            <a:r>
              <a:rPr lang="en-US" sz="1800" dirty="0">
                <a:latin typeface="Times" panose="02020603050405020304" pitchFamily="18" charset="0"/>
                <a:cs typeface="Times" panose="02020603050405020304" pitchFamily="18" charset="0"/>
              </a:rPr>
              <a:t>: https://github.com/Nishant-0203/BEE-1.git</a:t>
            </a:r>
            <a:endParaRPr sz="1800" dirty="0">
              <a:latin typeface="Times" panose="02020603050405020304" pitchFamily="18" charset="0"/>
              <a:cs typeface="Times" panose="02020603050405020304" pitchFamily="18" charset="0"/>
            </a:endParaRPr>
          </a:p>
        </p:txBody>
      </p:sp>
      <p:sp>
        <p:nvSpPr>
          <p:cNvPr id="76" name="Google Shape;76;p7" descr="Google Shape;62;p3"/>
          <p:cNvSpPr txBox="1"/>
          <p:nvPr/>
        </p:nvSpPr>
        <p:spPr>
          <a:xfrm>
            <a:off x="8504237" y="6413500"/>
            <a:ext cx="182562" cy="249237"/>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7</a:t>
            </a:fld>
            <a:endParaRPr/>
          </a:p>
        </p:txBody>
      </p:sp>
      <p:sp>
        <p:nvSpPr>
          <p:cNvPr id="2" name="Shape 2">
            <a:extLst>
              <a:ext uri="{FF2B5EF4-FFF2-40B4-BE49-F238E27FC236}">
                <a16:creationId xmlns:a16="http://schemas.microsoft.com/office/drawing/2014/main" id="{5FF745B4-26E3-D06C-EAAE-318909FE9174}"/>
              </a:ext>
            </a:extLst>
          </p:cNvPr>
          <p:cNvSpPr/>
          <p:nvPr/>
        </p:nvSpPr>
        <p:spPr>
          <a:xfrm>
            <a:off x="926187" y="2469963"/>
            <a:ext cx="793790" cy="30480"/>
          </a:xfrm>
          <a:prstGeom prst="roundRect">
            <a:avLst>
              <a:gd name="adj" fmla="val 312558"/>
            </a:avLst>
          </a:prstGeom>
          <a:solidFill>
            <a:srgbClr val="FC373E"/>
          </a:solidFill>
          <a:ln/>
        </p:spPr>
        <p:txBody>
          <a:bodyPr/>
          <a:lstStyle/>
          <a:p>
            <a:endParaRPr lang="en-IN"/>
          </a:p>
        </p:txBody>
      </p:sp>
      <p:sp>
        <p:nvSpPr>
          <p:cNvPr id="3" name="Shape 3">
            <a:extLst>
              <a:ext uri="{FF2B5EF4-FFF2-40B4-BE49-F238E27FC236}">
                <a16:creationId xmlns:a16="http://schemas.microsoft.com/office/drawing/2014/main" id="{B2588461-877F-3880-9251-9459767D3A2B}"/>
              </a:ext>
            </a:extLst>
          </p:cNvPr>
          <p:cNvSpPr/>
          <p:nvPr/>
        </p:nvSpPr>
        <p:spPr>
          <a:xfrm>
            <a:off x="437181" y="2227542"/>
            <a:ext cx="510302" cy="510302"/>
          </a:xfrm>
          <a:prstGeom prst="roundRect">
            <a:avLst>
              <a:gd name="adj" fmla="val 18669"/>
            </a:avLst>
          </a:prstGeom>
          <a:solidFill>
            <a:srgbClr val="E31E25"/>
          </a:solidFill>
          <a:ln w="7620">
            <a:solidFill>
              <a:srgbClr val="FC373E"/>
            </a:solidFill>
            <a:prstDash val="solid"/>
          </a:ln>
        </p:spPr>
        <p:txBody>
          <a:bodyPr/>
          <a:lstStyle/>
          <a:p>
            <a:endParaRPr lang="en-IN"/>
          </a:p>
        </p:txBody>
      </p:sp>
      <p:sp>
        <p:nvSpPr>
          <p:cNvPr id="4" name="Text 4">
            <a:extLst>
              <a:ext uri="{FF2B5EF4-FFF2-40B4-BE49-F238E27FC236}">
                <a16:creationId xmlns:a16="http://schemas.microsoft.com/office/drawing/2014/main" id="{B82DDFC7-9B47-ACDE-F2C7-D1C35E4A25E7}"/>
              </a:ext>
            </a:extLst>
          </p:cNvPr>
          <p:cNvSpPr/>
          <p:nvPr/>
        </p:nvSpPr>
        <p:spPr>
          <a:xfrm>
            <a:off x="596280" y="2307017"/>
            <a:ext cx="147042" cy="340281"/>
          </a:xfrm>
          <a:prstGeom prst="rect">
            <a:avLst/>
          </a:prstGeom>
          <a:noFill/>
          <a:ln/>
        </p:spPr>
        <p:txBody>
          <a:bodyPr wrap="none" lIns="0" tIns="0" rIns="0" bIns="0" rtlCol="0" anchor="t"/>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lgn="ctr">
              <a:lnSpc>
                <a:spcPts val="2650"/>
              </a:lnSpc>
              <a:buNone/>
            </a:pPr>
            <a:r>
              <a:rPr lang="en-US" sz="2650" dirty="0">
                <a:solidFill>
                  <a:srgbClr val="FFFFFF"/>
                </a:solidFill>
                <a:latin typeface="Times New Roman" panose="02020603050405020304" pitchFamily="18" charset="0"/>
                <a:ea typeface="Crimson Text Semi Bold" pitchFamily="34" charset="-122"/>
                <a:cs typeface="Times New Roman" panose="02020603050405020304" pitchFamily="18" charset="0"/>
              </a:rPr>
              <a:t>1</a:t>
            </a:r>
            <a:endParaRPr lang="en-US" sz="2650" dirty="0">
              <a:latin typeface="Times New Roman" panose="02020603050405020304" pitchFamily="18" charset="0"/>
              <a:cs typeface="Times New Roman" panose="02020603050405020304" pitchFamily="18" charset="0"/>
            </a:endParaRPr>
          </a:p>
        </p:txBody>
      </p:sp>
      <p:sp>
        <p:nvSpPr>
          <p:cNvPr id="5" name="Shape 7">
            <a:extLst>
              <a:ext uri="{FF2B5EF4-FFF2-40B4-BE49-F238E27FC236}">
                <a16:creationId xmlns:a16="http://schemas.microsoft.com/office/drawing/2014/main" id="{41EF22CB-02AF-1E8F-3FA4-D1C9839EE198}"/>
              </a:ext>
            </a:extLst>
          </p:cNvPr>
          <p:cNvSpPr/>
          <p:nvPr/>
        </p:nvSpPr>
        <p:spPr>
          <a:xfrm>
            <a:off x="914376" y="5052935"/>
            <a:ext cx="793790" cy="30480"/>
          </a:xfrm>
          <a:prstGeom prst="roundRect">
            <a:avLst>
              <a:gd name="adj" fmla="val 312558"/>
            </a:avLst>
          </a:prstGeom>
          <a:solidFill>
            <a:srgbClr val="FC373E"/>
          </a:solidFill>
          <a:ln/>
        </p:spPr>
        <p:txBody>
          <a:bodyPr/>
          <a:lstStyle/>
          <a:p>
            <a:endParaRPr lang="en-IN"/>
          </a:p>
        </p:txBody>
      </p:sp>
      <p:sp>
        <p:nvSpPr>
          <p:cNvPr id="6" name="Shape 8">
            <a:extLst>
              <a:ext uri="{FF2B5EF4-FFF2-40B4-BE49-F238E27FC236}">
                <a16:creationId xmlns:a16="http://schemas.microsoft.com/office/drawing/2014/main" id="{3EBEB0E6-3DAC-C4AB-7A11-F94363147C63}"/>
              </a:ext>
            </a:extLst>
          </p:cNvPr>
          <p:cNvSpPr/>
          <p:nvPr/>
        </p:nvSpPr>
        <p:spPr>
          <a:xfrm>
            <a:off x="445725" y="4800623"/>
            <a:ext cx="510302" cy="510302"/>
          </a:xfrm>
          <a:prstGeom prst="roundRect">
            <a:avLst>
              <a:gd name="adj" fmla="val 18669"/>
            </a:avLst>
          </a:prstGeom>
          <a:solidFill>
            <a:srgbClr val="E31E25"/>
          </a:solidFill>
          <a:ln w="7620">
            <a:solidFill>
              <a:srgbClr val="FC373E"/>
            </a:solidFill>
            <a:prstDash val="solid"/>
          </a:ln>
        </p:spPr>
        <p:txBody>
          <a:bodyPr/>
          <a:lstStyle/>
          <a:p>
            <a:endParaRPr lang="en-IN" dirty="0"/>
          </a:p>
        </p:txBody>
      </p:sp>
      <p:sp>
        <p:nvSpPr>
          <p:cNvPr id="7" name="Text 9">
            <a:extLst>
              <a:ext uri="{FF2B5EF4-FFF2-40B4-BE49-F238E27FC236}">
                <a16:creationId xmlns:a16="http://schemas.microsoft.com/office/drawing/2014/main" id="{F3038987-34E6-8C81-72E5-F8FD1A39F2B0}"/>
              </a:ext>
            </a:extLst>
          </p:cNvPr>
          <p:cNvSpPr/>
          <p:nvPr/>
        </p:nvSpPr>
        <p:spPr>
          <a:xfrm>
            <a:off x="616996" y="4882795"/>
            <a:ext cx="167759" cy="340281"/>
          </a:xfrm>
          <a:prstGeom prst="rect">
            <a:avLst/>
          </a:prstGeom>
          <a:noFill/>
          <a:ln/>
        </p:spPr>
        <p:txBody>
          <a:bodyPr wrap="none" lIns="0" tIns="0" rIns="0" bIns="0" rtlCol="0" anchor="t"/>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lgn="ctr">
              <a:lnSpc>
                <a:spcPts val="2650"/>
              </a:lnSpc>
              <a:buNone/>
            </a:pPr>
            <a:r>
              <a:rPr lang="en-US" sz="2650" dirty="0">
                <a:solidFill>
                  <a:srgbClr val="FFFFFF"/>
                </a:solidFill>
                <a:latin typeface="Times New Roman" panose="02020603050405020304" pitchFamily="18" charset="0"/>
                <a:ea typeface="Crimson Text Semi Bold" pitchFamily="34" charset="-122"/>
                <a:cs typeface="Times New Roman" panose="02020603050405020304" pitchFamily="18" charset="0"/>
              </a:rPr>
              <a:t>2</a:t>
            </a:r>
            <a:endParaRPr lang="en-US" sz="2650" dirty="0">
              <a:latin typeface="Times New Roman" panose="02020603050405020304" pitchFamily="18" charset="0"/>
              <a:cs typeface="Times New Roman" panose="02020603050405020304" pitchFamily="18" charset="0"/>
            </a:endParaRPr>
          </a:p>
        </p:txBody>
      </p:sp>
      <p:sp>
        <p:nvSpPr>
          <p:cNvPr id="11" name="AutoShape 2">
            <a:extLst>
              <a:ext uri="{FF2B5EF4-FFF2-40B4-BE49-F238E27FC236}">
                <a16:creationId xmlns:a16="http://schemas.microsoft.com/office/drawing/2014/main" id="{F8F6A448-7193-531E-E67D-6BC7D1E2AB1A}"/>
              </a:ext>
            </a:extLst>
          </p:cNvPr>
          <p:cNvSpPr>
            <a:spLocks noChangeAspect="1" noChangeArrowheads="1"/>
          </p:cNvSpPr>
          <p:nvPr/>
        </p:nvSpPr>
        <p:spPr bwMode="auto">
          <a:xfrm>
            <a:off x="1035980" y="350466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3" name="Picture 12">
            <a:extLst>
              <a:ext uri="{FF2B5EF4-FFF2-40B4-BE49-F238E27FC236}">
                <a16:creationId xmlns:a16="http://schemas.microsoft.com/office/drawing/2014/main" id="{2E3021CF-B301-AF1A-4E37-845B8EED1FFB}"/>
              </a:ext>
            </a:extLst>
          </p:cNvPr>
          <p:cNvPicPr>
            <a:picLocks noChangeAspect="1"/>
          </p:cNvPicPr>
          <p:nvPr/>
        </p:nvPicPr>
        <p:blipFill>
          <a:blip r:embed="rId3"/>
          <a:stretch>
            <a:fillRect/>
          </a:stretch>
        </p:blipFill>
        <p:spPr>
          <a:xfrm>
            <a:off x="1698679" y="1612490"/>
            <a:ext cx="4544805" cy="2364665"/>
          </a:xfrm>
          <a:prstGeom prst="rect">
            <a:avLst/>
          </a:prstGeom>
        </p:spPr>
      </p:pic>
      <p:pic>
        <p:nvPicPr>
          <p:cNvPr id="15" name="Picture 14">
            <a:extLst>
              <a:ext uri="{FF2B5EF4-FFF2-40B4-BE49-F238E27FC236}">
                <a16:creationId xmlns:a16="http://schemas.microsoft.com/office/drawing/2014/main" id="{D22BE2AA-BBBB-64F2-170D-8FD72100B91B}"/>
              </a:ext>
            </a:extLst>
          </p:cNvPr>
          <p:cNvPicPr>
            <a:picLocks noChangeAspect="1"/>
          </p:cNvPicPr>
          <p:nvPr/>
        </p:nvPicPr>
        <p:blipFill>
          <a:blip r:embed="rId4"/>
          <a:stretch>
            <a:fillRect/>
          </a:stretch>
        </p:blipFill>
        <p:spPr>
          <a:xfrm>
            <a:off x="1511867" y="4317345"/>
            <a:ext cx="4839772" cy="219299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D6CE3-0E79-23E3-D4B9-C4F5F27BEF3C}"/>
              </a:ext>
            </a:extLst>
          </p:cNvPr>
          <p:cNvSpPr>
            <a:spLocks noGrp="1"/>
          </p:cNvSpPr>
          <p:nvPr>
            <p:ph type="title"/>
          </p:nvPr>
        </p:nvSpPr>
        <p:spPr/>
        <p:txBody>
          <a:bodyPr/>
          <a:lstStyle/>
          <a:p>
            <a:r>
              <a:rPr lang="en-US" sz="3200" b="1" dirty="0">
                <a:latin typeface="Times" panose="02020603050405020304" pitchFamily="18" charset="0"/>
                <a:cs typeface="Times" panose="02020603050405020304" pitchFamily="18" charset="0"/>
              </a:rPr>
              <a:t>Output &amp; GitHub Project Link</a:t>
            </a:r>
            <a:endParaRPr lang="en-IN" dirty="0"/>
          </a:p>
        </p:txBody>
      </p:sp>
      <p:sp>
        <p:nvSpPr>
          <p:cNvPr id="3" name="Text Placeholder 2">
            <a:extLst>
              <a:ext uri="{FF2B5EF4-FFF2-40B4-BE49-F238E27FC236}">
                <a16:creationId xmlns:a16="http://schemas.microsoft.com/office/drawing/2014/main" id="{B98C362B-E505-8493-41A8-F58D2BB4496E}"/>
              </a:ext>
            </a:extLst>
          </p:cNvPr>
          <p:cNvSpPr>
            <a:spLocks noGrp="1"/>
          </p:cNvSpPr>
          <p:nvPr>
            <p:ph type="body" idx="1"/>
          </p:nvPr>
        </p:nvSpPr>
        <p:spPr>
          <a:xfrm>
            <a:off x="0" y="1150374"/>
            <a:ext cx="8686800" cy="4747188"/>
          </a:xfrm>
        </p:spPr>
        <p:txBody>
          <a:bodyPr/>
          <a:lstStyle/>
          <a:p>
            <a:pPr marL="203200" indent="0">
              <a:buNone/>
            </a:pPr>
            <a:r>
              <a:rPr lang="en-US" sz="2000" b="1" dirty="0">
                <a:latin typeface="Times" panose="02020603050405020304" pitchFamily="18" charset="0"/>
                <a:cs typeface="Times" panose="02020603050405020304" pitchFamily="18" charset="0"/>
              </a:rPr>
              <a:t>     GitHub Project Link</a:t>
            </a:r>
            <a:r>
              <a:rPr lang="en-US" sz="1800" dirty="0">
                <a:latin typeface="Times" panose="02020603050405020304" pitchFamily="18" charset="0"/>
                <a:cs typeface="Times" panose="02020603050405020304" pitchFamily="18" charset="0"/>
              </a:rPr>
              <a:t>: https://github.com/Nishant-0203/BEE-1.git</a:t>
            </a:r>
          </a:p>
          <a:p>
            <a:endParaRPr lang="en-IN" dirty="0"/>
          </a:p>
        </p:txBody>
      </p:sp>
      <p:sp>
        <p:nvSpPr>
          <p:cNvPr id="5" name="Shape 3">
            <a:extLst>
              <a:ext uri="{FF2B5EF4-FFF2-40B4-BE49-F238E27FC236}">
                <a16:creationId xmlns:a16="http://schemas.microsoft.com/office/drawing/2014/main" id="{79C08FC8-4066-7E7F-D174-D0EEE67C4203}"/>
              </a:ext>
            </a:extLst>
          </p:cNvPr>
          <p:cNvSpPr/>
          <p:nvPr/>
        </p:nvSpPr>
        <p:spPr>
          <a:xfrm>
            <a:off x="412954" y="2246481"/>
            <a:ext cx="510302" cy="510302"/>
          </a:xfrm>
          <a:prstGeom prst="roundRect">
            <a:avLst>
              <a:gd name="adj" fmla="val 18669"/>
            </a:avLst>
          </a:prstGeom>
          <a:solidFill>
            <a:srgbClr val="E31E25"/>
          </a:solidFill>
          <a:ln w="7620">
            <a:solidFill>
              <a:srgbClr val="FC373E"/>
            </a:solidFill>
            <a:prstDash val="solid"/>
          </a:ln>
        </p:spPr>
        <p:txBody>
          <a:bodyPr/>
          <a:lstStyle/>
          <a:p>
            <a:endParaRPr lang="en-IN"/>
          </a:p>
        </p:txBody>
      </p:sp>
      <p:sp>
        <p:nvSpPr>
          <p:cNvPr id="6" name="Text 4">
            <a:extLst>
              <a:ext uri="{FF2B5EF4-FFF2-40B4-BE49-F238E27FC236}">
                <a16:creationId xmlns:a16="http://schemas.microsoft.com/office/drawing/2014/main" id="{BD3C72F8-0C8C-8F98-069D-05B8FB1CF27A}"/>
              </a:ext>
            </a:extLst>
          </p:cNvPr>
          <p:cNvSpPr/>
          <p:nvPr/>
        </p:nvSpPr>
        <p:spPr>
          <a:xfrm flipH="1">
            <a:off x="507616" y="2331491"/>
            <a:ext cx="320977" cy="340281"/>
          </a:xfrm>
          <a:prstGeom prst="rect">
            <a:avLst/>
          </a:prstGeom>
          <a:noFill/>
          <a:ln/>
        </p:spPr>
        <p:txBody>
          <a:bodyPr wrap="none" lIns="0" tIns="0" rIns="0" bIns="0" rtlCol="0" anchor="t"/>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lgn="ctr">
              <a:lnSpc>
                <a:spcPts val="2650"/>
              </a:lnSpc>
              <a:buNone/>
            </a:pPr>
            <a:r>
              <a:rPr lang="en-US" sz="2650" dirty="0">
                <a:solidFill>
                  <a:srgbClr val="FFFFFF"/>
                </a:solidFill>
                <a:latin typeface="Times New Roman" panose="02020603050405020304" pitchFamily="18" charset="0"/>
                <a:ea typeface="Crimson Text Semi Bold" pitchFamily="34" charset="-122"/>
                <a:cs typeface="Times New Roman" panose="02020603050405020304" pitchFamily="18" charset="0"/>
              </a:rPr>
              <a:t>3</a:t>
            </a:r>
            <a:endParaRPr lang="en-US" sz="2650" dirty="0">
              <a:latin typeface="Times New Roman" panose="02020603050405020304" pitchFamily="18" charset="0"/>
              <a:cs typeface="Times New Roman" panose="02020603050405020304" pitchFamily="18" charset="0"/>
            </a:endParaRPr>
          </a:p>
        </p:txBody>
      </p:sp>
      <p:sp>
        <p:nvSpPr>
          <p:cNvPr id="7" name="Shape 2">
            <a:extLst>
              <a:ext uri="{FF2B5EF4-FFF2-40B4-BE49-F238E27FC236}">
                <a16:creationId xmlns:a16="http://schemas.microsoft.com/office/drawing/2014/main" id="{26FD60B0-028A-F74B-4915-99E49D849E7E}"/>
              </a:ext>
            </a:extLst>
          </p:cNvPr>
          <p:cNvSpPr/>
          <p:nvPr/>
        </p:nvSpPr>
        <p:spPr>
          <a:xfrm>
            <a:off x="926187" y="2469963"/>
            <a:ext cx="793790" cy="30480"/>
          </a:xfrm>
          <a:prstGeom prst="roundRect">
            <a:avLst>
              <a:gd name="adj" fmla="val 312558"/>
            </a:avLst>
          </a:prstGeom>
          <a:solidFill>
            <a:srgbClr val="FC373E"/>
          </a:solidFill>
          <a:ln/>
        </p:spPr>
        <p:txBody>
          <a:bodyPr/>
          <a:lstStyle/>
          <a:p>
            <a:endParaRPr lang="en-IN"/>
          </a:p>
        </p:txBody>
      </p:sp>
      <p:sp>
        <p:nvSpPr>
          <p:cNvPr id="8" name="Shape 8">
            <a:extLst>
              <a:ext uri="{FF2B5EF4-FFF2-40B4-BE49-F238E27FC236}">
                <a16:creationId xmlns:a16="http://schemas.microsoft.com/office/drawing/2014/main" id="{485E2588-5AD4-736D-AEF7-1420268038E0}"/>
              </a:ext>
            </a:extLst>
          </p:cNvPr>
          <p:cNvSpPr/>
          <p:nvPr/>
        </p:nvSpPr>
        <p:spPr>
          <a:xfrm>
            <a:off x="445725" y="4800623"/>
            <a:ext cx="510302" cy="510302"/>
          </a:xfrm>
          <a:prstGeom prst="roundRect">
            <a:avLst>
              <a:gd name="adj" fmla="val 18669"/>
            </a:avLst>
          </a:prstGeom>
          <a:solidFill>
            <a:srgbClr val="E31E25"/>
          </a:solidFill>
          <a:ln w="7620">
            <a:solidFill>
              <a:srgbClr val="FC373E"/>
            </a:solidFill>
            <a:prstDash val="solid"/>
          </a:ln>
        </p:spPr>
        <p:txBody>
          <a:bodyPr/>
          <a:lstStyle/>
          <a:p>
            <a:endParaRPr lang="en-IN" dirty="0"/>
          </a:p>
        </p:txBody>
      </p:sp>
      <p:sp>
        <p:nvSpPr>
          <p:cNvPr id="9" name="Text 9">
            <a:extLst>
              <a:ext uri="{FF2B5EF4-FFF2-40B4-BE49-F238E27FC236}">
                <a16:creationId xmlns:a16="http://schemas.microsoft.com/office/drawing/2014/main" id="{52972B5D-DD6F-EE89-4F2E-6B24D8B05F2C}"/>
              </a:ext>
            </a:extLst>
          </p:cNvPr>
          <p:cNvSpPr/>
          <p:nvPr/>
        </p:nvSpPr>
        <p:spPr>
          <a:xfrm>
            <a:off x="616996" y="4882795"/>
            <a:ext cx="167759" cy="340281"/>
          </a:xfrm>
          <a:prstGeom prst="rect">
            <a:avLst/>
          </a:prstGeom>
          <a:noFill/>
          <a:ln/>
        </p:spPr>
        <p:txBody>
          <a:bodyPr wrap="none" lIns="0" tIns="0" rIns="0" bIns="0" rtlCol="0" anchor="t"/>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lgn="ctr">
              <a:lnSpc>
                <a:spcPts val="2650"/>
              </a:lnSpc>
              <a:buNone/>
            </a:pPr>
            <a:r>
              <a:rPr lang="en-US" sz="2650" dirty="0">
                <a:solidFill>
                  <a:srgbClr val="FFFFFF"/>
                </a:solidFill>
                <a:latin typeface="Times New Roman" panose="02020603050405020304" pitchFamily="18" charset="0"/>
                <a:ea typeface="Crimson Text Semi Bold" pitchFamily="34" charset="-122"/>
                <a:cs typeface="Times New Roman" panose="02020603050405020304" pitchFamily="18" charset="0"/>
              </a:rPr>
              <a:t>4</a:t>
            </a:r>
            <a:endParaRPr lang="en-US" sz="265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1C016EC1-6CA8-0041-1297-A72A530D20A9}"/>
              </a:ext>
            </a:extLst>
          </p:cNvPr>
          <p:cNvPicPr>
            <a:picLocks noChangeAspect="1"/>
          </p:cNvPicPr>
          <p:nvPr/>
        </p:nvPicPr>
        <p:blipFill>
          <a:blip r:embed="rId2"/>
          <a:stretch>
            <a:fillRect/>
          </a:stretch>
        </p:blipFill>
        <p:spPr>
          <a:xfrm>
            <a:off x="956026" y="5052935"/>
            <a:ext cx="800100" cy="38100"/>
          </a:xfrm>
          <a:prstGeom prst="rect">
            <a:avLst/>
          </a:prstGeom>
        </p:spPr>
      </p:pic>
      <p:pic>
        <p:nvPicPr>
          <p:cNvPr id="12" name="Picture 11">
            <a:extLst>
              <a:ext uri="{FF2B5EF4-FFF2-40B4-BE49-F238E27FC236}">
                <a16:creationId xmlns:a16="http://schemas.microsoft.com/office/drawing/2014/main" id="{78E41A0C-1B01-88F7-C7F0-2F25937EF88B}"/>
              </a:ext>
            </a:extLst>
          </p:cNvPr>
          <p:cNvPicPr>
            <a:picLocks noChangeAspect="1"/>
          </p:cNvPicPr>
          <p:nvPr/>
        </p:nvPicPr>
        <p:blipFill>
          <a:blip r:embed="rId3"/>
          <a:stretch>
            <a:fillRect/>
          </a:stretch>
        </p:blipFill>
        <p:spPr>
          <a:xfrm>
            <a:off x="1635174" y="1642240"/>
            <a:ext cx="4627434" cy="1840250"/>
          </a:xfrm>
          <a:prstGeom prst="rect">
            <a:avLst/>
          </a:prstGeom>
        </p:spPr>
      </p:pic>
      <p:pic>
        <p:nvPicPr>
          <p:cNvPr id="14" name="Picture 13">
            <a:extLst>
              <a:ext uri="{FF2B5EF4-FFF2-40B4-BE49-F238E27FC236}">
                <a16:creationId xmlns:a16="http://schemas.microsoft.com/office/drawing/2014/main" id="{058BAE1A-4242-F434-4E55-0CC06451E281}"/>
              </a:ext>
            </a:extLst>
          </p:cNvPr>
          <p:cNvPicPr>
            <a:picLocks noChangeAspect="1"/>
          </p:cNvPicPr>
          <p:nvPr/>
        </p:nvPicPr>
        <p:blipFill>
          <a:blip r:embed="rId4"/>
          <a:stretch>
            <a:fillRect/>
          </a:stretch>
        </p:blipFill>
        <p:spPr>
          <a:xfrm>
            <a:off x="1620516" y="3705972"/>
            <a:ext cx="4757023" cy="1840250"/>
          </a:xfrm>
          <a:prstGeom prst="rect">
            <a:avLst/>
          </a:prstGeom>
        </p:spPr>
      </p:pic>
      <p:pic>
        <p:nvPicPr>
          <p:cNvPr id="16" name="Picture 15">
            <a:extLst>
              <a:ext uri="{FF2B5EF4-FFF2-40B4-BE49-F238E27FC236}">
                <a16:creationId xmlns:a16="http://schemas.microsoft.com/office/drawing/2014/main" id="{DF50DFE7-D6DF-3199-EE54-2E8787FD159E}"/>
              </a:ext>
            </a:extLst>
          </p:cNvPr>
          <p:cNvPicPr>
            <a:picLocks noChangeAspect="1"/>
          </p:cNvPicPr>
          <p:nvPr/>
        </p:nvPicPr>
        <p:blipFill>
          <a:blip r:embed="rId5"/>
          <a:stretch>
            <a:fillRect/>
          </a:stretch>
        </p:blipFill>
        <p:spPr>
          <a:xfrm>
            <a:off x="1736169" y="5414553"/>
            <a:ext cx="4526439" cy="1222222"/>
          </a:xfrm>
          <a:prstGeom prst="rect">
            <a:avLst/>
          </a:prstGeom>
        </p:spPr>
      </p:pic>
    </p:spTree>
    <p:extLst>
      <p:ext uri="{BB962C8B-B14F-4D97-AF65-F5344CB8AC3E}">
        <p14:creationId xmlns:p14="http://schemas.microsoft.com/office/powerpoint/2010/main" val="3284512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
        <p:cNvGrpSpPr/>
        <p:nvPr/>
      </p:nvGrpSpPr>
      <p:grpSpPr>
        <a:xfrm>
          <a:off x="0" y="0"/>
          <a:ext cx="0" cy="0"/>
          <a:chOff x="0" y="0"/>
          <a:chExt cx="0" cy="0"/>
        </a:xfrm>
      </p:grpSpPr>
      <p:sp>
        <p:nvSpPr>
          <p:cNvPr id="81" name="Google Shape;81;p8" descr="Google Shape;76;p2"/>
          <p:cNvSpPr txBox="1">
            <a:spLocks noGrp="1"/>
          </p:cNvSpPr>
          <p:nvPr>
            <p:ph type="title"/>
          </p:nvPr>
        </p:nvSpPr>
        <p:spPr>
          <a:xfrm>
            <a:off x="-203200" y="74612"/>
            <a:ext cx="7747000" cy="839787"/>
          </a:xfrm>
          <a:prstGeom prst="rect">
            <a:avLst/>
          </a:prstGeom>
          <a:noFill/>
          <a:ln>
            <a:noFill/>
          </a:ln>
        </p:spPr>
        <p:txBody>
          <a:bodyPr spcFirstLastPara="1" wrap="square" lIns="45700" tIns="45700" rIns="45700" bIns="45700" anchor="ctr" anchorCtr="0">
            <a:noAutofit/>
          </a:bodyPr>
          <a:lstStyle/>
          <a:p>
            <a:pPr marL="0" lvl="0" indent="0" algn="ctr" rtl="0">
              <a:lnSpc>
                <a:spcPct val="100000"/>
              </a:lnSpc>
              <a:spcBef>
                <a:spcPts val="0"/>
              </a:spcBef>
              <a:spcAft>
                <a:spcPts val="0"/>
              </a:spcAft>
              <a:buClr>
                <a:srgbClr val="0C0C0C"/>
              </a:buClr>
              <a:buSzPts val="3000"/>
              <a:buFont typeface="Times New Roman"/>
              <a:buNone/>
            </a:pPr>
            <a:r>
              <a:rPr lang="en-US" sz="3600" b="1" dirty="0">
                <a:solidFill>
                  <a:srgbClr val="0C0C0C"/>
                </a:solidFill>
                <a:latin typeface="Times New Roman"/>
                <a:cs typeface="Times New Roman"/>
                <a:sym typeface="Times New Roman"/>
              </a:rPr>
              <a:t>Conclusion &amp; Future Scope</a:t>
            </a:r>
            <a:endParaRPr sz="3600" dirty="0"/>
          </a:p>
        </p:txBody>
      </p:sp>
      <p:sp>
        <p:nvSpPr>
          <p:cNvPr id="82" name="Google Shape;82;p8" descr="Google Shape;77;p2"/>
          <p:cNvSpPr txBox="1">
            <a:spLocks noGrp="1"/>
          </p:cNvSpPr>
          <p:nvPr>
            <p:ph type="body" idx="1"/>
          </p:nvPr>
        </p:nvSpPr>
        <p:spPr>
          <a:xfrm>
            <a:off x="-400308" y="939006"/>
            <a:ext cx="9485313" cy="5599112"/>
          </a:xfrm>
          <a:prstGeom prst="rect">
            <a:avLst/>
          </a:prstGeom>
          <a:noFill/>
          <a:ln>
            <a:noFill/>
          </a:ln>
        </p:spPr>
        <p:txBody>
          <a:bodyPr spcFirstLastPara="1" wrap="square" lIns="91425" tIns="45700" rIns="91425" bIns="45700" anchor="t" anchorCtr="0">
            <a:noAutofit/>
          </a:bodyPr>
          <a:lstStyle/>
          <a:p>
            <a:pPr marL="457200" marR="0" lvl="0" indent="-342900" algn="just" rtl="0">
              <a:lnSpc>
                <a:spcPct val="150000"/>
              </a:lnSpc>
              <a:spcBef>
                <a:spcPts val="0"/>
              </a:spcBef>
              <a:spcAft>
                <a:spcPts val="0"/>
              </a:spcAft>
              <a:buClr>
                <a:srgbClr val="000000"/>
              </a:buClr>
              <a:buSzPts val="400"/>
              <a:buFont typeface="Arial"/>
              <a:buNone/>
            </a:pPr>
            <a:r>
              <a:rPr lang="en-US" sz="1600" dirty="0"/>
              <a:t>        </a:t>
            </a:r>
            <a:r>
              <a:rPr lang="en-US" sz="1600" dirty="0" err="1">
                <a:latin typeface="Times" panose="02020603050405020304" pitchFamily="18" charset="0"/>
                <a:cs typeface="Times" panose="02020603050405020304" pitchFamily="18" charset="0"/>
              </a:rPr>
              <a:t>ZaikaZone</a:t>
            </a:r>
            <a:r>
              <a:rPr lang="en-US" sz="1600" dirty="0">
                <a:latin typeface="Times" panose="02020603050405020304" pitchFamily="18" charset="0"/>
                <a:cs typeface="Times" panose="02020603050405020304" pitchFamily="18" charset="0"/>
              </a:rPr>
              <a:t> successfully addresses the inefficiencies of manual restaurant operations by implementing a robust Node.js backend for secure data management and automated processes. The system not only streamlines table reservations and customer interactions but also enables personalized engagement through stored customer data, fostering loyalty and satisfaction. With its scalable architecture and seamless server-client communication, </a:t>
            </a:r>
            <a:r>
              <a:rPr lang="en-US" sz="1600" dirty="0" err="1">
                <a:latin typeface="Times" panose="02020603050405020304" pitchFamily="18" charset="0"/>
                <a:cs typeface="Times" panose="02020603050405020304" pitchFamily="18" charset="0"/>
              </a:rPr>
              <a:t>ZaikaZone</a:t>
            </a:r>
            <a:r>
              <a:rPr lang="en-US" sz="1600" dirty="0">
                <a:latin typeface="Times" panose="02020603050405020304" pitchFamily="18" charset="0"/>
                <a:cs typeface="Times" panose="02020603050405020304" pitchFamily="18" charset="0"/>
              </a:rPr>
              <a:t> is well-positioned to adapt to future enhancements and become a comprehensive solution for modern restaurant management.</a:t>
            </a:r>
          </a:p>
          <a:p>
            <a:pPr marL="457200" marR="0" lvl="0" indent="-342900" algn="l" rtl="0">
              <a:lnSpc>
                <a:spcPct val="135000"/>
              </a:lnSpc>
              <a:spcBef>
                <a:spcPts val="0"/>
              </a:spcBef>
              <a:spcAft>
                <a:spcPts val="0"/>
              </a:spcAft>
              <a:buClr>
                <a:srgbClr val="000000"/>
              </a:buClr>
              <a:buSzPts val="400"/>
              <a:buFont typeface="Arial"/>
              <a:buNone/>
            </a:pPr>
            <a:r>
              <a:rPr lang="en-US" sz="1600" b="1" dirty="0">
                <a:latin typeface="Times" panose="02020603050405020304" pitchFamily="18" charset="0"/>
                <a:cs typeface="Times" panose="02020603050405020304" pitchFamily="18" charset="0"/>
              </a:rPr>
              <a:t>         </a:t>
            </a:r>
          </a:p>
          <a:p>
            <a:pPr marL="457200" marR="0" lvl="0" indent="-342900" algn="l" rtl="0">
              <a:lnSpc>
                <a:spcPct val="135000"/>
              </a:lnSpc>
              <a:spcBef>
                <a:spcPts val="0"/>
              </a:spcBef>
              <a:spcAft>
                <a:spcPts val="0"/>
              </a:spcAft>
              <a:buClr>
                <a:srgbClr val="000000"/>
              </a:buClr>
              <a:buSzPts val="400"/>
              <a:buFont typeface="Arial"/>
              <a:buNone/>
            </a:pPr>
            <a:r>
              <a:rPr lang="en-US" sz="1600" b="1" dirty="0">
                <a:latin typeface="Times" panose="02020603050405020304" pitchFamily="18" charset="0"/>
                <a:cs typeface="Times" panose="02020603050405020304" pitchFamily="18" charset="0"/>
              </a:rPr>
              <a:t>       </a:t>
            </a:r>
            <a:r>
              <a:rPr lang="en-US" sz="2000" b="1" dirty="0">
                <a:latin typeface="Times" panose="02020603050405020304" pitchFamily="18" charset="0"/>
                <a:cs typeface="Times" panose="02020603050405020304" pitchFamily="18" charset="0"/>
              </a:rPr>
              <a:t>FUTURE SCOPE :</a:t>
            </a:r>
            <a:endParaRPr sz="2000" b="1" dirty="0">
              <a:latin typeface="Times" panose="02020603050405020304" pitchFamily="18" charset="0"/>
              <a:cs typeface="Times" panose="02020603050405020304" pitchFamily="18" charset="0"/>
            </a:endParaRPr>
          </a:p>
        </p:txBody>
      </p:sp>
      <p:sp>
        <p:nvSpPr>
          <p:cNvPr id="83" name="Google Shape;83;p8" descr="Google Shape;78;p2"/>
          <p:cNvSpPr txBox="1"/>
          <p:nvPr/>
        </p:nvSpPr>
        <p:spPr>
          <a:xfrm>
            <a:off x="8504237" y="6413500"/>
            <a:ext cx="182562" cy="249237"/>
          </a:xfrm>
          <a:prstGeom prst="rect">
            <a:avLst/>
          </a:prstGeom>
          <a:noFill/>
          <a:ln>
            <a:noFill/>
          </a:ln>
        </p:spPr>
        <p:txBody>
          <a:bodyPr spcFirstLastPara="1" wrap="square" lIns="45700" tIns="45700" rIns="45700" bIns="45700" anchor="ctr" anchorCtr="0">
            <a:sp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9</a:t>
            </a:fld>
            <a:endParaRPr/>
          </a:p>
        </p:txBody>
      </p:sp>
      <p:sp>
        <p:nvSpPr>
          <p:cNvPr id="2" name="AutoShape 2" descr="A professional and realistic image showing a happy restaurant owner managing reservations using a modern backend system, with a satisfied customer receiving a discount notification on their mobile phone. The background depicts a smooth, technology-driven restaurant environment with tables and smiling staff. Clean and professional aesthetic.">
            <a:extLst>
              <a:ext uri="{FF2B5EF4-FFF2-40B4-BE49-F238E27FC236}">
                <a16:creationId xmlns:a16="http://schemas.microsoft.com/office/drawing/2014/main" id="{0DD8D8A1-F5ED-EF67-8EC1-7476053EE183}"/>
              </a:ext>
            </a:extLst>
          </p:cNvPr>
          <p:cNvSpPr>
            <a:spLocks noChangeAspect="1" noChangeArrowheads="1"/>
          </p:cNvSpPr>
          <p:nvPr/>
        </p:nvSpPr>
        <p:spPr bwMode="auto">
          <a:xfrm>
            <a:off x="4268609"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0FAECE3F-8DDC-69C4-C665-138C1D05DD21}"/>
              </a:ext>
            </a:extLst>
          </p:cNvPr>
          <p:cNvPicPr>
            <a:picLocks noChangeAspect="1"/>
          </p:cNvPicPr>
          <p:nvPr/>
        </p:nvPicPr>
        <p:blipFill>
          <a:blip r:embed="rId3"/>
          <a:stretch>
            <a:fillRect/>
          </a:stretch>
        </p:blipFill>
        <p:spPr>
          <a:xfrm>
            <a:off x="4572000" y="3113626"/>
            <a:ext cx="4513005" cy="3549111"/>
          </a:xfrm>
          <a:prstGeom prst="rect">
            <a:avLst/>
          </a:prstGeom>
        </p:spPr>
      </p:pic>
      <p:sp>
        <p:nvSpPr>
          <p:cNvPr id="8" name="TextBox 7">
            <a:extLst>
              <a:ext uri="{FF2B5EF4-FFF2-40B4-BE49-F238E27FC236}">
                <a16:creationId xmlns:a16="http://schemas.microsoft.com/office/drawing/2014/main" id="{E97FF98B-3245-1FD1-35E0-C97D41044B6B}"/>
              </a:ext>
            </a:extLst>
          </p:cNvPr>
          <p:cNvSpPr txBox="1"/>
          <p:nvPr/>
        </p:nvSpPr>
        <p:spPr>
          <a:xfrm>
            <a:off x="0" y="4035873"/>
            <a:ext cx="4744064" cy="2264081"/>
          </a:xfrm>
          <a:prstGeom prst="rect">
            <a:avLst/>
          </a:prstGeom>
          <a:noFill/>
        </p:spPr>
        <p:txBody>
          <a:bodyPr wrap="square">
            <a:spAutoFit/>
          </a:bodyPr>
          <a:lstStyle/>
          <a:p>
            <a:pPr algn="just">
              <a:lnSpc>
                <a:spcPct val="150000"/>
              </a:lnSpc>
            </a:pPr>
            <a:r>
              <a:rPr lang="en-US" sz="1600" dirty="0" err="1">
                <a:latin typeface="Times" panose="02020603050405020304" pitchFamily="18" charset="0"/>
                <a:cs typeface="Times" panose="02020603050405020304" pitchFamily="18" charset="0"/>
              </a:rPr>
              <a:t>ZaikaZone</a:t>
            </a:r>
            <a:r>
              <a:rPr lang="en-US" sz="1600" dirty="0">
                <a:latin typeface="Times" panose="02020603050405020304" pitchFamily="18" charset="0"/>
                <a:cs typeface="Times" panose="02020603050405020304" pitchFamily="18" charset="0"/>
              </a:rPr>
              <a:t> aims to evolve into a comprehensive platform by expanding its features to include </a:t>
            </a:r>
          </a:p>
          <a:p>
            <a:pPr algn="just">
              <a:lnSpc>
                <a:spcPct val="150000"/>
              </a:lnSpc>
            </a:pPr>
            <a:r>
              <a:rPr lang="en-US" sz="1600" dirty="0">
                <a:latin typeface="Times" panose="02020603050405020304" pitchFamily="18" charset="0"/>
                <a:cs typeface="Times" panose="02020603050405020304" pitchFamily="18" charset="0"/>
              </a:rPr>
              <a:t>advanced analytics, real-time notifications, and </a:t>
            </a:r>
          </a:p>
          <a:p>
            <a:pPr algn="just">
              <a:lnSpc>
                <a:spcPct val="150000"/>
              </a:lnSpc>
            </a:pPr>
            <a:r>
              <a:rPr lang="en-US" sz="1600" dirty="0">
                <a:latin typeface="Times" panose="02020603050405020304" pitchFamily="18" charset="0"/>
                <a:cs typeface="Times" panose="02020603050405020304" pitchFamily="18" charset="0"/>
              </a:rPr>
              <a:t>menu management. Additionally, the website will </a:t>
            </a:r>
          </a:p>
          <a:p>
            <a:pPr algn="just">
              <a:lnSpc>
                <a:spcPct val="150000"/>
              </a:lnSpc>
            </a:pPr>
            <a:r>
              <a:rPr lang="en-US" sz="1600" dirty="0">
                <a:latin typeface="Times" panose="02020603050405020304" pitchFamily="18" charset="0"/>
                <a:cs typeface="Times" panose="02020603050405020304" pitchFamily="18" charset="0"/>
              </a:rPr>
              <a:t>be scaled to accommodate larger restaurant </a:t>
            </a:r>
          </a:p>
          <a:p>
            <a:pPr algn="just">
              <a:lnSpc>
                <a:spcPct val="150000"/>
              </a:lnSpc>
            </a:pPr>
            <a:r>
              <a:rPr lang="en-US" sz="1600" dirty="0">
                <a:latin typeface="Times" panose="02020603050405020304" pitchFamily="18" charset="0"/>
                <a:cs typeface="Times" panose="02020603050405020304" pitchFamily="18" charset="0"/>
              </a:rPr>
              <a:t>chains, enhancing its reach and functionality.</a:t>
            </a:r>
            <a:endParaRPr lang="en-IN" sz="1600" dirty="0">
              <a:latin typeface="Times" panose="02020603050405020304" pitchFamily="18" charset="0"/>
              <a:cs typeface="Times"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FFFFFF"/>
      </a:accent3>
      <a:accent4>
        <a:srgbClr val="4F81BD"/>
      </a:accent4>
      <a:accent5>
        <a:srgbClr val="C0504D"/>
      </a:accent5>
      <a:accent6>
        <a:srgbClr val="FFFF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1438</TotalTime>
  <Words>824</Words>
  <Application>Microsoft Office PowerPoint</Application>
  <PresentationFormat>On-screen Show (4:3)</PresentationFormat>
  <Paragraphs>99</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vt:lpstr>
      <vt:lpstr>Times New Roman</vt:lpstr>
      <vt:lpstr>Office Theme</vt:lpstr>
      <vt:lpstr>PowerPoint Presentation</vt:lpstr>
      <vt:lpstr>     Abstract</vt:lpstr>
      <vt:lpstr>Table of contents</vt:lpstr>
      <vt:lpstr>           Problem Statement</vt:lpstr>
      <vt:lpstr>PowerPoint Presentation</vt:lpstr>
      <vt:lpstr>PowerPoint Presentation</vt:lpstr>
      <vt:lpstr>Output &amp; GitHub Project Link</vt:lpstr>
      <vt:lpstr>Output &amp; GitHub Project Link</vt:lpstr>
      <vt:lpstr>Conclusion &amp; 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muskaan aggarwal</dc:creator>
  <cp:lastModifiedBy>kritika sawhney</cp:lastModifiedBy>
  <cp:revision>12</cp:revision>
  <dcterms:modified xsi:type="dcterms:W3CDTF">2024-12-25T19:39:15Z</dcterms:modified>
</cp:coreProperties>
</file>