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E25552-6888-4E84-A965-CFD44C8CCD25}"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F0ED8-761B-4B61-B2C8-17E0FFB7EA4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E25552-6888-4E84-A965-CFD44C8CCD25}"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F0ED8-761B-4B61-B2C8-17E0FFB7EA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E25552-6888-4E84-A965-CFD44C8CCD25}"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F0ED8-761B-4B61-B2C8-17E0FFB7EA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E25552-6888-4E84-A965-CFD44C8CCD25}"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F0ED8-761B-4B61-B2C8-17E0FFB7EA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E25552-6888-4E84-A965-CFD44C8CCD25}"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F0ED8-761B-4B61-B2C8-17E0FFB7EA4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E25552-6888-4E84-A965-CFD44C8CCD25}"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F0ED8-761B-4B61-B2C8-17E0FFB7EA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E25552-6888-4E84-A965-CFD44C8CCD25}"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EF0ED8-761B-4B61-B2C8-17E0FFB7EA4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E25552-6888-4E84-A965-CFD44C8CCD25}"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EF0ED8-761B-4B61-B2C8-17E0FFB7EA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25552-6888-4E84-A965-CFD44C8CCD25}"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EF0ED8-761B-4B61-B2C8-17E0FFB7EA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E25552-6888-4E84-A965-CFD44C8CCD25}"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F0ED8-761B-4B61-B2C8-17E0FFB7EA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E25552-6888-4E84-A965-CFD44C8CCD25}"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F0ED8-761B-4B61-B2C8-17E0FFB7EA4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25552-6888-4E84-A965-CFD44C8CCD25}" type="datetimeFigureOut">
              <a:rPr lang="en-US" smtClean="0"/>
              <a:t>4/28/2020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F0ED8-761B-4B61-B2C8-17E0FFB7EA4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Array and String.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sz="2000" b="1" dirty="0"/>
              <a:t>using</a:t>
            </a:r>
            <a:r>
              <a:rPr lang="en-US" sz="2000" dirty="0"/>
              <a:t> System;  </a:t>
            </a:r>
          </a:p>
          <a:p>
            <a:r>
              <a:rPr lang="en-US" sz="2000" b="1" dirty="0"/>
              <a:t>public</a:t>
            </a:r>
            <a:r>
              <a:rPr lang="en-US" sz="2000" dirty="0"/>
              <a:t> </a:t>
            </a:r>
            <a:r>
              <a:rPr lang="en-US" sz="2000" b="1" dirty="0"/>
              <a:t>class</a:t>
            </a:r>
            <a:r>
              <a:rPr lang="en-US" sz="2000" dirty="0"/>
              <a:t> ArrayExample  </a:t>
            </a:r>
          </a:p>
          <a:p>
            <a:r>
              <a:rPr lang="en-US" sz="2000" dirty="0"/>
              <a:t>{  </a:t>
            </a:r>
          </a:p>
          <a:p>
            <a:r>
              <a:rPr lang="en-US" sz="2000" dirty="0"/>
              <a:t>    </a:t>
            </a:r>
            <a:r>
              <a:rPr lang="en-US" sz="2000" b="1" dirty="0"/>
              <a:t>static</a:t>
            </a:r>
            <a:r>
              <a:rPr lang="en-US" sz="2000" dirty="0"/>
              <a:t> </a:t>
            </a:r>
            <a:r>
              <a:rPr lang="en-US" sz="2000" b="1" dirty="0"/>
              <a:t>void</a:t>
            </a:r>
            <a:r>
              <a:rPr lang="en-US" sz="2000" dirty="0"/>
              <a:t> </a:t>
            </a:r>
            <a:r>
              <a:rPr lang="en-US" sz="2000" dirty="0" err="1"/>
              <a:t>printArray</a:t>
            </a:r>
            <a:r>
              <a:rPr lang="en-US" sz="2000" dirty="0"/>
              <a:t>(</a:t>
            </a:r>
            <a:r>
              <a:rPr lang="en-US" sz="2000" b="1" dirty="0"/>
              <a:t>int</a:t>
            </a:r>
            <a:r>
              <a:rPr lang="en-US" sz="2000" dirty="0"/>
              <a:t>[] arr)  </a:t>
            </a:r>
          </a:p>
          <a:p>
            <a:r>
              <a:rPr lang="en-US" sz="2000" dirty="0"/>
              <a:t>    {  </a:t>
            </a:r>
          </a:p>
          <a:p>
            <a:r>
              <a:rPr lang="en-US" sz="2000" dirty="0"/>
              <a:t>        Console.WriteLine("Printing array elements:");  </a:t>
            </a:r>
          </a:p>
          <a:p>
            <a:r>
              <a:rPr lang="en-US" sz="2000" dirty="0"/>
              <a:t>        </a:t>
            </a:r>
            <a:r>
              <a:rPr lang="en-US" sz="2000" b="1" dirty="0"/>
              <a:t>for</a:t>
            </a:r>
            <a:r>
              <a:rPr lang="en-US" sz="2000" dirty="0"/>
              <a:t> (</a:t>
            </a:r>
            <a:r>
              <a:rPr lang="en-US" sz="2000" b="1" dirty="0"/>
              <a:t>int</a:t>
            </a:r>
            <a:r>
              <a:rPr lang="en-US" sz="2000" dirty="0"/>
              <a:t> i = 0; i &lt; arr.Length; i++)  </a:t>
            </a:r>
          </a:p>
          <a:p>
            <a:r>
              <a:rPr lang="en-US" sz="2000" dirty="0"/>
              <a:t>        {  </a:t>
            </a:r>
          </a:p>
          <a:p>
            <a:r>
              <a:rPr lang="en-US" sz="2000" dirty="0"/>
              <a:t>              Console.WriteLine(arr[i]);  </a:t>
            </a:r>
          </a:p>
          <a:p>
            <a:r>
              <a:rPr lang="en-US" sz="2000" dirty="0"/>
              <a:t>        }  </a:t>
            </a:r>
          </a:p>
          <a:p>
            <a:r>
              <a:rPr lang="en-US" sz="2000" dirty="0"/>
              <a:t>    }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a:t>
            </a:r>
            <a:r>
              <a:rPr lang="en-US" sz="2000" b="1" dirty="0"/>
              <a:t>string</a:t>
            </a:r>
            <a:r>
              <a:rPr lang="en-US" sz="2000" dirty="0"/>
              <a:t>[] args)  </a:t>
            </a:r>
          </a:p>
          <a:p>
            <a:r>
              <a:rPr lang="en-US" sz="2000" dirty="0"/>
              <a:t>    {  </a:t>
            </a:r>
          </a:p>
          <a:p>
            <a:r>
              <a:rPr lang="en-US" sz="2000" dirty="0"/>
              <a:t>        </a:t>
            </a:r>
            <a:r>
              <a:rPr lang="en-US" sz="2000" b="1" dirty="0"/>
              <a:t>int</a:t>
            </a:r>
            <a:r>
              <a:rPr lang="en-US" sz="2000" dirty="0"/>
              <a:t>[] arr1 = { 25, 10, 20, 15, 40, 50 };  </a:t>
            </a:r>
          </a:p>
          <a:p>
            <a:r>
              <a:rPr lang="en-US" sz="2000" dirty="0"/>
              <a:t>        </a:t>
            </a:r>
            <a:r>
              <a:rPr lang="en-US" sz="2000" b="1" dirty="0"/>
              <a:t>int</a:t>
            </a:r>
            <a:r>
              <a:rPr lang="en-US" sz="2000" dirty="0"/>
              <a:t>[] arr2 = { 12, 23, 44, 11, 54 };  </a:t>
            </a:r>
          </a:p>
          <a:p>
            <a:r>
              <a:rPr lang="en-US" sz="2000" dirty="0"/>
              <a:t>        </a:t>
            </a:r>
            <a:r>
              <a:rPr lang="en-US" sz="2000" dirty="0" err="1"/>
              <a:t>printArray</a:t>
            </a:r>
            <a:r>
              <a:rPr lang="en-US" sz="2000" dirty="0"/>
              <a:t>(arr1);//passing array to function  </a:t>
            </a:r>
          </a:p>
          <a:p>
            <a:r>
              <a:rPr lang="en-US" sz="2000" dirty="0"/>
              <a:t>        </a:t>
            </a:r>
            <a:r>
              <a:rPr lang="en-US" sz="2000" dirty="0" err="1"/>
              <a:t>printArray</a:t>
            </a:r>
            <a:r>
              <a:rPr lang="en-US" sz="2000" dirty="0"/>
              <a:t>(arr2);  </a:t>
            </a:r>
          </a:p>
          <a:p>
            <a:r>
              <a:rPr lang="en-US" sz="2000" dirty="0"/>
              <a:t>    }  </a:t>
            </a:r>
          </a:p>
          <a:p>
            <a:r>
              <a:rPr lang="en-US" sz="2000" dirty="0"/>
              <a:t>}  </a:t>
            </a:r>
          </a:p>
          <a:p>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6400" dirty="0"/>
              <a:t>C# Passing Array to Function Example: Print minimum number</a:t>
            </a:r>
          </a:p>
          <a:p>
            <a:r>
              <a:rPr lang="en-US" sz="4900" dirty="0" smtClean="0"/>
              <a:t> </a:t>
            </a:r>
            <a:r>
              <a:rPr lang="en-US" sz="4900" b="1" dirty="0"/>
              <a:t>using</a:t>
            </a:r>
            <a:r>
              <a:rPr lang="en-US" sz="4900" dirty="0"/>
              <a:t> System;  </a:t>
            </a:r>
          </a:p>
          <a:p>
            <a:r>
              <a:rPr lang="en-US" sz="4900" b="1" dirty="0"/>
              <a:t>public</a:t>
            </a:r>
            <a:r>
              <a:rPr lang="en-US" sz="4900" dirty="0"/>
              <a:t> </a:t>
            </a:r>
            <a:r>
              <a:rPr lang="en-US" sz="4900" b="1" dirty="0"/>
              <a:t>class</a:t>
            </a:r>
            <a:r>
              <a:rPr lang="en-US" sz="4900" dirty="0"/>
              <a:t> ArrayExample  </a:t>
            </a:r>
          </a:p>
          <a:p>
            <a:r>
              <a:rPr lang="en-US" sz="4900" dirty="0"/>
              <a:t>{  </a:t>
            </a:r>
          </a:p>
          <a:p>
            <a:r>
              <a:rPr lang="en-US" sz="4900" dirty="0"/>
              <a:t>    </a:t>
            </a:r>
            <a:r>
              <a:rPr lang="en-US" sz="4900" b="1" dirty="0"/>
              <a:t>static</a:t>
            </a:r>
            <a:r>
              <a:rPr lang="en-US" sz="4900" dirty="0"/>
              <a:t> </a:t>
            </a:r>
            <a:r>
              <a:rPr lang="en-US" sz="4900" b="1" dirty="0"/>
              <a:t>void</a:t>
            </a:r>
            <a:r>
              <a:rPr lang="en-US" sz="4900" dirty="0"/>
              <a:t> printMin(</a:t>
            </a:r>
            <a:r>
              <a:rPr lang="en-US" sz="4900" b="1" dirty="0"/>
              <a:t>int</a:t>
            </a:r>
            <a:r>
              <a:rPr lang="en-US" sz="4900" dirty="0"/>
              <a:t>[] arr)  </a:t>
            </a:r>
          </a:p>
          <a:p>
            <a:r>
              <a:rPr lang="en-US" sz="4900" dirty="0"/>
              <a:t>    {  </a:t>
            </a:r>
          </a:p>
          <a:p>
            <a:r>
              <a:rPr lang="en-US" sz="4900" dirty="0"/>
              <a:t>        </a:t>
            </a:r>
            <a:r>
              <a:rPr lang="en-US" sz="4900" b="1" dirty="0"/>
              <a:t>int</a:t>
            </a:r>
            <a:r>
              <a:rPr lang="en-US" sz="4900" dirty="0"/>
              <a:t> min = arr[0];  </a:t>
            </a:r>
          </a:p>
          <a:p>
            <a:r>
              <a:rPr lang="en-US" sz="4900" dirty="0"/>
              <a:t>        </a:t>
            </a:r>
            <a:r>
              <a:rPr lang="en-US" sz="4900" b="1" dirty="0"/>
              <a:t>for</a:t>
            </a:r>
            <a:r>
              <a:rPr lang="en-US" sz="4900" dirty="0"/>
              <a:t> (</a:t>
            </a:r>
            <a:r>
              <a:rPr lang="en-US" sz="4900" b="1" dirty="0"/>
              <a:t>int</a:t>
            </a:r>
            <a:r>
              <a:rPr lang="en-US" sz="4900" dirty="0"/>
              <a:t> i = 1; i &lt; arr.Length; i++)  </a:t>
            </a:r>
          </a:p>
          <a:p>
            <a:r>
              <a:rPr lang="en-US" sz="4900" dirty="0"/>
              <a:t>        {  </a:t>
            </a:r>
          </a:p>
          <a:p>
            <a:r>
              <a:rPr lang="en-US" sz="4900" dirty="0"/>
              <a:t>            </a:t>
            </a:r>
            <a:r>
              <a:rPr lang="en-US" sz="4900" b="1" dirty="0"/>
              <a:t>if</a:t>
            </a:r>
            <a:r>
              <a:rPr lang="en-US" sz="4900" dirty="0"/>
              <a:t> (min &gt; arr[i])  </a:t>
            </a:r>
          </a:p>
          <a:p>
            <a:r>
              <a:rPr lang="en-US" sz="4900" dirty="0"/>
              <a:t>            {  </a:t>
            </a:r>
          </a:p>
          <a:p>
            <a:r>
              <a:rPr lang="en-US" sz="4900" dirty="0"/>
              <a:t>                min = arr[i];  </a:t>
            </a:r>
          </a:p>
          <a:p>
            <a:r>
              <a:rPr lang="en-US" sz="4900" dirty="0"/>
              <a:t>            }  </a:t>
            </a:r>
          </a:p>
          <a:p>
            <a:r>
              <a:rPr lang="en-US" sz="4900" dirty="0"/>
              <a:t>        }  </a:t>
            </a:r>
          </a:p>
          <a:p>
            <a:r>
              <a:rPr lang="en-US" sz="4900" dirty="0"/>
              <a:t>        Console.WriteLine("Minimum element is: " + min);  </a:t>
            </a:r>
          </a:p>
          <a:p>
            <a:r>
              <a:rPr lang="en-US" sz="4900" dirty="0"/>
              <a:t>    }  </a:t>
            </a:r>
          </a:p>
          <a:p>
            <a:r>
              <a:rPr lang="en-US" sz="4900" dirty="0"/>
              <a:t>    </a:t>
            </a:r>
            <a:r>
              <a:rPr lang="en-US" sz="4900" b="1" dirty="0"/>
              <a:t>public</a:t>
            </a:r>
            <a:r>
              <a:rPr lang="en-US" sz="4900" dirty="0"/>
              <a:t> </a:t>
            </a:r>
            <a:r>
              <a:rPr lang="en-US" sz="4900" b="1" dirty="0"/>
              <a:t>static</a:t>
            </a:r>
            <a:r>
              <a:rPr lang="en-US" sz="4900" dirty="0"/>
              <a:t> </a:t>
            </a:r>
            <a:r>
              <a:rPr lang="en-US" sz="4900" b="1" dirty="0"/>
              <a:t>void</a:t>
            </a:r>
            <a:r>
              <a:rPr lang="en-US" sz="4900" dirty="0"/>
              <a:t> Main(</a:t>
            </a:r>
            <a:r>
              <a:rPr lang="en-US" sz="4900" b="1" dirty="0"/>
              <a:t>string</a:t>
            </a:r>
            <a:r>
              <a:rPr lang="en-US" sz="4900" dirty="0"/>
              <a:t>[] args)  </a:t>
            </a:r>
          </a:p>
          <a:p>
            <a:r>
              <a:rPr lang="en-US" sz="4900" dirty="0"/>
              <a:t>    {  </a:t>
            </a:r>
          </a:p>
          <a:p>
            <a:r>
              <a:rPr lang="en-US" sz="4900" dirty="0"/>
              <a:t>        </a:t>
            </a:r>
            <a:r>
              <a:rPr lang="en-US" sz="4900" b="1" dirty="0"/>
              <a:t>int</a:t>
            </a:r>
            <a:r>
              <a:rPr lang="en-US" sz="4900" dirty="0"/>
              <a:t>[] arr1 = { 25, 10, 20, 15, 40, 50 };  </a:t>
            </a:r>
          </a:p>
          <a:p>
            <a:r>
              <a:rPr lang="en-US" sz="4900" dirty="0"/>
              <a:t>        </a:t>
            </a:r>
            <a:r>
              <a:rPr lang="en-US" sz="4900" b="1" dirty="0"/>
              <a:t>int</a:t>
            </a:r>
            <a:r>
              <a:rPr lang="en-US" sz="4900" dirty="0"/>
              <a:t>[] arr2 = { 12, 23, 44, 11, 54 };  </a:t>
            </a:r>
          </a:p>
          <a:p>
            <a:r>
              <a:rPr lang="en-US" sz="4900" dirty="0"/>
              <a:t>  </a:t>
            </a:r>
          </a:p>
          <a:p>
            <a:r>
              <a:rPr lang="en-US" sz="4900" dirty="0"/>
              <a:t>        printMin(arr1);//passing array to function  </a:t>
            </a:r>
          </a:p>
          <a:p>
            <a:r>
              <a:rPr lang="en-US" sz="4900" dirty="0"/>
              <a:t>        printMin(arr2);  </a:t>
            </a:r>
          </a:p>
          <a:p>
            <a:r>
              <a:rPr lang="en-US" sz="4900" dirty="0"/>
              <a:t>    }  </a:t>
            </a:r>
          </a:p>
          <a:p>
            <a:r>
              <a:rPr lang="en-US" sz="4900" dirty="0"/>
              <a:t>}  </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6400" dirty="0"/>
              <a:t>C# Passing Array to Function Example: Print maximum number</a:t>
            </a:r>
          </a:p>
          <a:p>
            <a:r>
              <a:rPr lang="en-US" sz="6400" b="1" dirty="0"/>
              <a:t>using</a:t>
            </a:r>
            <a:r>
              <a:rPr lang="en-US" sz="6400" dirty="0"/>
              <a:t> System;  </a:t>
            </a:r>
          </a:p>
          <a:p>
            <a:r>
              <a:rPr lang="en-US" sz="6400" b="1" dirty="0"/>
              <a:t>public</a:t>
            </a:r>
            <a:r>
              <a:rPr lang="en-US" sz="6400" dirty="0"/>
              <a:t> </a:t>
            </a:r>
            <a:r>
              <a:rPr lang="en-US" sz="6400" b="1" dirty="0"/>
              <a:t>class</a:t>
            </a:r>
            <a:r>
              <a:rPr lang="en-US" sz="6400" dirty="0"/>
              <a:t> ArrayExample  </a:t>
            </a:r>
          </a:p>
          <a:p>
            <a:r>
              <a:rPr lang="en-US" sz="6400" dirty="0"/>
              <a:t>{  </a:t>
            </a:r>
          </a:p>
          <a:p>
            <a:r>
              <a:rPr lang="en-US" sz="6400" dirty="0"/>
              <a:t>    </a:t>
            </a:r>
            <a:r>
              <a:rPr lang="en-US" sz="6400" b="1" dirty="0"/>
              <a:t>static</a:t>
            </a:r>
            <a:r>
              <a:rPr lang="en-US" sz="6400" dirty="0"/>
              <a:t> </a:t>
            </a:r>
            <a:r>
              <a:rPr lang="en-US" sz="6400" b="1" dirty="0"/>
              <a:t>void</a:t>
            </a:r>
            <a:r>
              <a:rPr lang="en-US" sz="6400" dirty="0"/>
              <a:t> printMax(</a:t>
            </a:r>
            <a:r>
              <a:rPr lang="en-US" sz="6400" b="1" dirty="0"/>
              <a:t>int</a:t>
            </a:r>
            <a:r>
              <a:rPr lang="en-US" sz="6400" dirty="0"/>
              <a:t>[] arr)  </a:t>
            </a:r>
          </a:p>
          <a:p>
            <a:r>
              <a:rPr lang="en-US" sz="6400" dirty="0"/>
              <a:t>    {  </a:t>
            </a:r>
          </a:p>
          <a:p>
            <a:r>
              <a:rPr lang="en-US" sz="6400" dirty="0"/>
              <a:t>        </a:t>
            </a:r>
            <a:r>
              <a:rPr lang="en-US" sz="6400" b="1" dirty="0"/>
              <a:t>int</a:t>
            </a:r>
            <a:r>
              <a:rPr lang="en-US" sz="6400" dirty="0"/>
              <a:t> max = arr[0];  </a:t>
            </a:r>
          </a:p>
          <a:p>
            <a:r>
              <a:rPr lang="en-US" sz="6400" dirty="0"/>
              <a:t>        </a:t>
            </a:r>
            <a:r>
              <a:rPr lang="en-US" sz="6400" b="1" dirty="0"/>
              <a:t>for</a:t>
            </a:r>
            <a:r>
              <a:rPr lang="en-US" sz="6400" dirty="0"/>
              <a:t> (</a:t>
            </a:r>
            <a:r>
              <a:rPr lang="en-US" sz="6400" b="1" dirty="0"/>
              <a:t>int</a:t>
            </a:r>
            <a:r>
              <a:rPr lang="en-US" sz="6400" dirty="0"/>
              <a:t> i = 1; i &lt; arr.Length; i++)  </a:t>
            </a:r>
          </a:p>
          <a:p>
            <a:r>
              <a:rPr lang="en-US" sz="6400" dirty="0"/>
              <a:t>        {  </a:t>
            </a:r>
          </a:p>
          <a:p>
            <a:r>
              <a:rPr lang="en-US" sz="6400" dirty="0"/>
              <a:t>            </a:t>
            </a:r>
            <a:r>
              <a:rPr lang="en-US" sz="6400" b="1" dirty="0"/>
              <a:t>if</a:t>
            </a:r>
            <a:r>
              <a:rPr lang="en-US" sz="6400" dirty="0"/>
              <a:t> (max &lt; arr[i])  </a:t>
            </a:r>
          </a:p>
          <a:p>
            <a:r>
              <a:rPr lang="en-US" sz="6400" dirty="0"/>
              <a:t>            {  </a:t>
            </a:r>
          </a:p>
          <a:p>
            <a:r>
              <a:rPr lang="en-US" sz="6400" dirty="0"/>
              <a:t>                max = arr[i];  </a:t>
            </a:r>
          </a:p>
          <a:p>
            <a:r>
              <a:rPr lang="en-US" sz="6400" dirty="0"/>
              <a:t>            }  </a:t>
            </a:r>
          </a:p>
          <a:p>
            <a:r>
              <a:rPr lang="en-US" sz="6400" dirty="0"/>
              <a:t>        }  </a:t>
            </a:r>
          </a:p>
          <a:p>
            <a:r>
              <a:rPr lang="en-US" sz="6400" dirty="0"/>
              <a:t>        Console.WriteLine("Maximum element is: " + max);  </a:t>
            </a:r>
          </a:p>
          <a:p>
            <a:r>
              <a:rPr lang="en-US" sz="6400" dirty="0"/>
              <a:t>    }  </a:t>
            </a:r>
          </a:p>
          <a:p>
            <a:r>
              <a:rPr lang="en-US" sz="6400" dirty="0"/>
              <a:t>    </a:t>
            </a:r>
            <a:r>
              <a:rPr lang="en-US" sz="6400" b="1" dirty="0"/>
              <a:t>public</a:t>
            </a:r>
            <a:r>
              <a:rPr lang="en-US" sz="6400" dirty="0"/>
              <a:t> </a:t>
            </a:r>
            <a:r>
              <a:rPr lang="en-US" sz="6400" b="1" dirty="0"/>
              <a:t>static</a:t>
            </a:r>
            <a:r>
              <a:rPr lang="en-US" sz="6400" dirty="0"/>
              <a:t> </a:t>
            </a:r>
            <a:r>
              <a:rPr lang="en-US" sz="6400" b="1" dirty="0"/>
              <a:t>void</a:t>
            </a:r>
            <a:r>
              <a:rPr lang="en-US" sz="6400" dirty="0"/>
              <a:t> Main(</a:t>
            </a:r>
            <a:r>
              <a:rPr lang="en-US" sz="6400" b="1" dirty="0"/>
              <a:t>string</a:t>
            </a:r>
            <a:r>
              <a:rPr lang="en-US" sz="6400" dirty="0"/>
              <a:t>[] args)  </a:t>
            </a:r>
          </a:p>
          <a:p>
            <a:r>
              <a:rPr lang="en-US" sz="6400" dirty="0"/>
              <a:t>    {  </a:t>
            </a:r>
          </a:p>
          <a:p>
            <a:r>
              <a:rPr lang="en-US" sz="6400" dirty="0"/>
              <a:t>        </a:t>
            </a:r>
            <a:r>
              <a:rPr lang="en-US" sz="6400" b="1" dirty="0"/>
              <a:t>int</a:t>
            </a:r>
            <a:r>
              <a:rPr lang="en-US" sz="6400" dirty="0"/>
              <a:t>[] arr1 = { 25, 10, 20, 15, 40, 50 };  </a:t>
            </a:r>
          </a:p>
          <a:p>
            <a:r>
              <a:rPr lang="en-US" sz="6400" dirty="0"/>
              <a:t>        </a:t>
            </a:r>
            <a:r>
              <a:rPr lang="en-US" sz="6400" b="1" dirty="0"/>
              <a:t>int</a:t>
            </a:r>
            <a:r>
              <a:rPr lang="en-US" sz="6400" dirty="0"/>
              <a:t>[] arr2 = { 12, 23, 64, 11, 54 };  </a:t>
            </a:r>
          </a:p>
          <a:p>
            <a:r>
              <a:rPr lang="en-US" sz="6400" dirty="0"/>
              <a:t>  </a:t>
            </a:r>
          </a:p>
          <a:p>
            <a:r>
              <a:rPr lang="en-US" sz="6400" dirty="0"/>
              <a:t>        printMax(arr1);//passing array to function  </a:t>
            </a:r>
          </a:p>
          <a:p>
            <a:r>
              <a:rPr lang="en-US" sz="6400" dirty="0"/>
              <a:t>        printMax(arr2);  </a:t>
            </a:r>
          </a:p>
          <a:p>
            <a:r>
              <a:rPr lang="en-US" sz="6400" dirty="0"/>
              <a:t>    }  </a:t>
            </a:r>
          </a:p>
          <a:p>
            <a:r>
              <a:rPr lang="en-US" sz="6400" dirty="0"/>
              <a:t>}  </a:t>
            </a:r>
          </a:p>
          <a:p>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 Multidimensional Arrays</a:t>
            </a:r>
          </a:p>
          <a:p>
            <a:r>
              <a:rPr lang="en-US" sz="1800" dirty="0"/>
              <a:t>he multidimensional array is also known as rectangular arrays in C#. It can be two dimensional or three dimensional. The data is stored in tabular form (row * column) which is also known as matrix.</a:t>
            </a:r>
          </a:p>
          <a:p>
            <a:r>
              <a:rPr lang="en-US" sz="1800" dirty="0"/>
              <a:t>To create multidimensional array, we need to use comma inside the square brackets. For example</a:t>
            </a:r>
            <a:r>
              <a:rPr lang="en-US" sz="1800" dirty="0" smtClean="0"/>
              <a:t>:</a:t>
            </a:r>
          </a:p>
          <a:p>
            <a:endParaRPr lang="en-US" sz="1800" dirty="0"/>
          </a:p>
          <a:p>
            <a:r>
              <a:rPr lang="en-US" sz="1800" b="1" dirty="0"/>
              <a:t>int</a:t>
            </a:r>
            <a:r>
              <a:rPr lang="en-US" sz="1800" dirty="0"/>
              <a:t>[,] arr=</a:t>
            </a:r>
            <a:r>
              <a:rPr lang="en-US" sz="1800" b="1" dirty="0"/>
              <a:t>new</a:t>
            </a:r>
            <a:r>
              <a:rPr lang="en-US" sz="1800" dirty="0"/>
              <a:t> </a:t>
            </a:r>
            <a:r>
              <a:rPr lang="en-US" sz="1800" b="1" dirty="0"/>
              <a:t>int</a:t>
            </a:r>
            <a:r>
              <a:rPr lang="en-US" sz="1800" dirty="0"/>
              <a:t>[3,3];//declaration of 2D array  </a:t>
            </a:r>
          </a:p>
          <a:p>
            <a:r>
              <a:rPr lang="en-US" sz="1800" b="1" dirty="0"/>
              <a:t>int</a:t>
            </a:r>
            <a:r>
              <a:rPr lang="en-US" sz="1800" dirty="0"/>
              <a:t>[,,] arr=</a:t>
            </a:r>
            <a:r>
              <a:rPr lang="en-US" sz="1800" b="1" dirty="0"/>
              <a:t>new</a:t>
            </a:r>
            <a:r>
              <a:rPr lang="en-US" sz="1800" dirty="0"/>
              <a:t> </a:t>
            </a:r>
            <a:r>
              <a:rPr lang="en-US" sz="1800" b="1" dirty="0"/>
              <a:t>int</a:t>
            </a:r>
            <a:r>
              <a:rPr lang="en-US" sz="1800" dirty="0"/>
              <a:t>[3,3,3];//declaration of 3D array  </a:t>
            </a:r>
          </a:p>
          <a:p>
            <a:endParaRPr lang="en-US" sz="1800" dirty="0"/>
          </a:p>
          <a:p>
            <a:r>
              <a:rPr lang="en-US" dirty="0"/>
              <a:t>C# Multidimensional Array Example</a:t>
            </a:r>
          </a:p>
          <a:p>
            <a:r>
              <a:rPr lang="en-US" sz="1800" dirty="0" smtClean="0"/>
              <a:t/>
            </a:r>
            <a:br>
              <a:rPr lang="en-US" sz="1800" dirty="0" smtClean="0"/>
            </a:b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5500" dirty="0"/>
              <a:t>Let's see a simple example of multidimensional array in C# which declares, initializes and traverse two dimensional array</a:t>
            </a:r>
            <a:r>
              <a:rPr lang="en-US" sz="5500" dirty="0" smtClean="0"/>
              <a:t>.</a:t>
            </a:r>
          </a:p>
          <a:p>
            <a:endParaRPr lang="en-US" sz="1600" dirty="0"/>
          </a:p>
          <a:p>
            <a:endParaRPr lang="en-US" sz="1600" dirty="0" smtClean="0"/>
          </a:p>
          <a:p>
            <a:r>
              <a:rPr lang="en-US" sz="5500" b="1" dirty="0"/>
              <a:t>using</a:t>
            </a:r>
            <a:r>
              <a:rPr lang="en-US" sz="5500" dirty="0"/>
              <a:t> System;  </a:t>
            </a:r>
          </a:p>
          <a:p>
            <a:r>
              <a:rPr lang="en-US" sz="5500" b="1" dirty="0"/>
              <a:t>public</a:t>
            </a:r>
            <a:r>
              <a:rPr lang="en-US" sz="5500" dirty="0"/>
              <a:t> </a:t>
            </a:r>
            <a:r>
              <a:rPr lang="en-US" sz="5500" b="1" dirty="0"/>
              <a:t>class</a:t>
            </a:r>
            <a:r>
              <a:rPr lang="en-US" sz="5500" dirty="0"/>
              <a:t> MultiArrayExample  </a:t>
            </a:r>
          </a:p>
          <a:p>
            <a:r>
              <a:rPr lang="en-US" sz="5500" dirty="0"/>
              <a:t>{  </a:t>
            </a:r>
          </a:p>
          <a:p>
            <a:r>
              <a:rPr lang="en-US" sz="5500" dirty="0"/>
              <a:t>    </a:t>
            </a:r>
            <a:r>
              <a:rPr lang="en-US" sz="5500" b="1" dirty="0"/>
              <a:t>public</a:t>
            </a:r>
            <a:r>
              <a:rPr lang="en-US" sz="5500" dirty="0"/>
              <a:t> </a:t>
            </a:r>
            <a:r>
              <a:rPr lang="en-US" sz="5500" b="1" dirty="0"/>
              <a:t>static</a:t>
            </a:r>
            <a:r>
              <a:rPr lang="en-US" sz="5500" dirty="0"/>
              <a:t> </a:t>
            </a:r>
            <a:r>
              <a:rPr lang="en-US" sz="5500" b="1" dirty="0"/>
              <a:t>void</a:t>
            </a:r>
            <a:r>
              <a:rPr lang="en-US" sz="5500" dirty="0"/>
              <a:t> Main(</a:t>
            </a:r>
            <a:r>
              <a:rPr lang="en-US" sz="5500" b="1" dirty="0"/>
              <a:t>string</a:t>
            </a:r>
            <a:r>
              <a:rPr lang="en-US" sz="5500" dirty="0"/>
              <a:t>[] args)  </a:t>
            </a:r>
          </a:p>
          <a:p>
            <a:r>
              <a:rPr lang="en-US" sz="5500" dirty="0"/>
              <a:t>    {  </a:t>
            </a:r>
          </a:p>
          <a:p>
            <a:r>
              <a:rPr lang="en-US" sz="5500" dirty="0"/>
              <a:t>        </a:t>
            </a:r>
            <a:r>
              <a:rPr lang="en-US" sz="5500" b="1" dirty="0"/>
              <a:t>int</a:t>
            </a:r>
            <a:r>
              <a:rPr lang="en-US" sz="5500" dirty="0"/>
              <a:t>[,] arr=</a:t>
            </a:r>
            <a:r>
              <a:rPr lang="en-US" sz="5500" b="1" dirty="0"/>
              <a:t>new</a:t>
            </a:r>
            <a:r>
              <a:rPr lang="en-US" sz="5500" dirty="0"/>
              <a:t> </a:t>
            </a:r>
            <a:r>
              <a:rPr lang="en-US" sz="5500" b="1" dirty="0"/>
              <a:t>int</a:t>
            </a:r>
            <a:r>
              <a:rPr lang="en-US" sz="5500" dirty="0"/>
              <a:t>[3,3];//declaration of 2D array  </a:t>
            </a:r>
          </a:p>
          <a:p>
            <a:r>
              <a:rPr lang="en-US" sz="5500" dirty="0"/>
              <a:t>        arr[0,1]=10;//initialization  </a:t>
            </a:r>
          </a:p>
          <a:p>
            <a:r>
              <a:rPr lang="en-US" sz="5500" dirty="0"/>
              <a:t>        arr[1,2]=20;  </a:t>
            </a:r>
          </a:p>
          <a:p>
            <a:r>
              <a:rPr lang="en-US" sz="5500" dirty="0"/>
              <a:t>        arr[2,0]=30;  </a:t>
            </a:r>
          </a:p>
          <a:p>
            <a:r>
              <a:rPr lang="en-US" sz="5500" dirty="0"/>
              <a:t>  </a:t>
            </a:r>
          </a:p>
          <a:p>
            <a:r>
              <a:rPr lang="en-US" sz="5500" dirty="0"/>
              <a:t>        //traversal  </a:t>
            </a:r>
          </a:p>
          <a:p>
            <a:r>
              <a:rPr lang="en-US" sz="5500" dirty="0"/>
              <a:t>        </a:t>
            </a:r>
            <a:r>
              <a:rPr lang="en-US" sz="5500" b="1" dirty="0"/>
              <a:t>for</a:t>
            </a:r>
            <a:r>
              <a:rPr lang="en-US" sz="5500" dirty="0"/>
              <a:t>(</a:t>
            </a:r>
            <a:r>
              <a:rPr lang="en-US" sz="5500" b="1" dirty="0"/>
              <a:t>int</a:t>
            </a:r>
            <a:r>
              <a:rPr lang="en-US" sz="5500" dirty="0"/>
              <a:t> i=0;i&lt;3;i++){  </a:t>
            </a:r>
          </a:p>
          <a:p>
            <a:r>
              <a:rPr lang="en-US" sz="5500" dirty="0"/>
              <a:t>            </a:t>
            </a:r>
            <a:r>
              <a:rPr lang="en-US" sz="5500" b="1" dirty="0"/>
              <a:t>for</a:t>
            </a:r>
            <a:r>
              <a:rPr lang="en-US" sz="5500" dirty="0"/>
              <a:t>(</a:t>
            </a:r>
            <a:r>
              <a:rPr lang="en-US" sz="5500" b="1" dirty="0"/>
              <a:t>int</a:t>
            </a:r>
            <a:r>
              <a:rPr lang="en-US" sz="5500" dirty="0"/>
              <a:t> j=0;j&lt;3;j++){  </a:t>
            </a:r>
          </a:p>
          <a:p>
            <a:r>
              <a:rPr lang="en-US" sz="5500" dirty="0"/>
              <a:t>                Console.Write(arr[</a:t>
            </a:r>
            <a:r>
              <a:rPr lang="en-US" sz="5500" dirty="0" err="1"/>
              <a:t>i,j</a:t>
            </a:r>
            <a:r>
              <a:rPr lang="en-US" sz="5500" dirty="0"/>
              <a:t>]+" ");  </a:t>
            </a:r>
          </a:p>
          <a:p>
            <a:r>
              <a:rPr lang="en-US" sz="5500" dirty="0"/>
              <a:t>            }  </a:t>
            </a:r>
          </a:p>
          <a:p>
            <a:r>
              <a:rPr lang="en-US" sz="5500" dirty="0"/>
              <a:t>            Console.WriteLine();//new line at each row  </a:t>
            </a:r>
          </a:p>
          <a:p>
            <a:r>
              <a:rPr lang="en-US" sz="5500" dirty="0"/>
              <a:t>        }  </a:t>
            </a:r>
          </a:p>
          <a:p>
            <a:r>
              <a:rPr lang="en-US" sz="5500" dirty="0"/>
              <a:t>    }  </a:t>
            </a:r>
          </a:p>
          <a:p>
            <a:r>
              <a:rPr lang="en-US" sz="5500" dirty="0"/>
              <a:t>}  </a:t>
            </a:r>
          </a:p>
          <a:p>
            <a:endParaRPr lang="en-US" sz="3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z="2800" dirty="0"/>
              <a:t>C# Multidimensional Array Example: Declaration and initialization at same time</a:t>
            </a:r>
          </a:p>
          <a:p>
            <a:endParaRPr lang="en-US" dirty="0" smtClean="0"/>
          </a:p>
          <a:p>
            <a:r>
              <a:rPr lang="en-US" sz="2800" dirty="0"/>
              <a:t>There are 3 ways to initialize multidimensional array in C# while declaration.</a:t>
            </a:r>
          </a:p>
          <a:p>
            <a:r>
              <a:rPr lang="en-US" sz="2800" b="1" dirty="0"/>
              <a:t>int</a:t>
            </a:r>
            <a:r>
              <a:rPr lang="en-US" sz="2800" dirty="0"/>
              <a:t>[,] arr = </a:t>
            </a:r>
            <a:r>
              <a:rPr lang="en-US" sz="2800" b="1" dirty="0"/>
              <a:t>new</a:t>
            </a:r>
            <a:r>
              <a:rPr lang="en-US" sz="2800" dirty="0"/>
              <a:t> </a:t>
            </a:r>
            <a:r>
              <a:rPr lang="en-US" sz="2800" b="1" dirty="0"/>
              <a:t>int</a:t>
            </a:r>
            <a:r>
              <a:rPr lang="en-US" sz="2800" dirty="0"/>
              <a:t>[3,3]= { { 1, 2, 3 }, { 4, 5, 6 }, { 7, 8, 9 } };  </a:t>
            </a:r>
          </a:p>
          <a:p>
            <a:r>
              <a:rPr lang="en-US" sz="2800" dirty="0"/>
              <a:t>We can omit the array size.</a:t>
            </a:r>
          </a:p>
          <a:p>
            <a:r>
              <a:rPr lang="en-US" sz="2800" b="1" dirty="0"/>
              <a:t>int</a:t>
            </a:r>
            <a:r>
              <a:rPr lang="en-US" sz="2800" dirty="0"/>
              <a:t>[,] arr = </a:t>
            </a:r>
            <a:r>
              <a:rPr lang="en-US" sz="2800" b="1" dirty="0"/>
              <a:t>new</a:t>
            </a:r>
            <a:r>
              <a:rPr lang="en-US" sz="2800" dirty="0"/>
              <a:t> </a:t>
            </a:r>
            <a:r>
              <a:rPr lang="en-US" sz="2800" b="1" dirty="0"/>
              <a:t>int</a:t>
            </a:r>
            <a:r>
              <a:rPr lang="en-US" sz="2800" dirty="0"/>
              <a:t>[,]{ { 1, 2, 3 }, { 4, 5, 6 }, { 7, 8, 9 } };  </a:t>
            </a:r>
          </a:p>
          <a:p>
            <a:r>
              <a:rPr lang="en-US" sz="2800" dirty="0"/>
              <a:t>We can omit the new operator also.</a:t>
            </a:r>
          </a:p>
          <a:p>
            <a:r>
              <a:rPr lang="en-US" sz="2800" b="1" dirty="0"/>
              <a:t>int</a:t>
            </a:r>
            <a:r>
              <a:rPr lang="en-US" sz="2800" dirty="0"/>
              <a:t>[,] arr = { { 1, 2, 3 }, { 4, 5, 6 }, { 7, 8, 9 } }; </a:t>
            </a:r>
            <a:r>
              <a:rPr lang="en-US" dirty="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a:t>using</a:t>
            </a:r>
            <a:r>
              <a:rPr lang="en-US" dirty="0"/>
              <a:t> System;  </a:t>
            </a:r>
          </a:p>
          <a:p>
            <a:r>
              <a:rPr lang="en-US" b="1" dirty="0"/>
              <a:t>public</a:t>
            </a:r>
            <a:r>
              <a:rPr lang="en-US" dirty="0"/>
              <a:t> </a:t>
            </a:r>
            <a:r>
              <a:rPr lang="en-US" b="1" dirty="0"/>
              <a:t>class</a:t>
            </a:r>
            <a:r>
              <a:rPr lang="en-US" dirty="0"/>
              <a:t> MultiArrayExample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a:t>
            </a:r>
            <a:r>
              <a:rPr lang="en-US" b="1" dirty="0"/>
              <a:t>string</a:t>
            </a:r>
            <a:r>
              <a:rPr lang="en-US" dirty="0"/>
              <a:t>[] args)  </a:t>
            </a:r>
          </a:p>
          <a:p>
            <a:r>
              <a:rPr lang="en-US" dirty="0"/>
              <a:t>    {  </a:t>
            </a:r>
          </a:p>
          <a:p>
            <a:r>
              <a:rPr lang="en-US" dirty="0"/>
              <a:t>        </a:t>
            </a:r>
            <a:r>
              <a:rPr lang="en-US" b="1" dirty="0"/>
              <a:t>int</a:t>
            </a:r>
            <a:r>
              <a:rPr lang="en-US" dirty="0"/>
              <a:t>[,] arr = { { 1, 2, 3 }, { 4, 5, 6 }, { 7, 8, 9 } };//declaration and initialization  </a:t>
            </a:r>
          </a:p>
          <a:p>
            <a:r>
              <a:rPr lang="en-US" dirty="0"/>
              <a:t>  </a:t>
            </a:r>
          </a:p>
          <a:p>
            <a:r>
              <a:rPr lang="en-US" dirty="0"/>
              <a:t>        //traversal  </a:t>
            </a:r>
          </a:p>
          <a:p>
            <a:r>
              <a:rPr lang="en-US" dirty="0"/>
              <a:t>        </a:t>
            </a:r>
            <a:r>
              <a:rPr lang="en-US" b="1" dirty="0"/>
              <a:t>for</a:t>
            </a:r>
            <a:r>
              <a:rPr lang="en-US" dirty="0"/>
              <a:t>(</a:t>
            </a:r>
            <a:r>
              <a:rPr lang="en-US" b="1" dirty="0"/>
              <a:t>int</a:t>
            </a:r>
            <a:r>
              <a:rPr lang="en-US" dirty="0"/>
              <a:t> i=0;i&lt;3;i++){  </a:t>
            </a:r>
          </a:p>
          <a:p>
            <a:r>
              <a:rPr lang="en-US" dirty="0"/>
              <a:t>            </a:t>
            </a:r>
            <a:r>
              <a:rPr lang="en-US" b="1" dirty="0"/>
              <a:t>for</a:t>
            </a:r>
            <a:r>
              <a:rPr lang="en-US" dirty="0"/>
              <a:t>(</a:t>
            </a:r>
            <a:r>
              <a:rPr lang="en-US" b="1" dirty="0"/>
              <a:t>int</a:t>
            </a:r>
            <a:r>
              <a:rPr lang="en-US" dirty="0"/>
              <a:t> j=0;j&lt;3;j++){  </a:t>
            </a:r>
          </a:p>
          <a:p>
            <a:r>
              <a:rPr lang="en-US" dirty="0"/>
              <a:t>                Console.Write(arr[</a:t>
            </a:r>
            <a:r>
              <a:rPr lang="en-US" dirty="0" err="1"/>
              <a:t>i,j</a:t>
            </a:r>
            <a:r>
              <a:rPr lang="en-US" dirty="0"/>
              <a:t>]+" ");  </a:t>
            </a:r>
          </a:p>
          <a:p>
            <a:r>
              <a:rPr lang="en-US" dirty="0"/>
              <a:t>            }  </a:t>
            </a:r>
          </a:p>
          <a:p>
            <a:r>
              <a:rPr lang="en-US" dirty="0"/>
              <a:t>            Console.WriteLine();//new line at each row  </a:t>
            </a:r>
          </a:p>
          <a:p>
            <a:r>
              <a:rPr lang="en-US" dirty="0"/>
              <a:t>        }  </a:t>
            </a:r>
          </a:p>
          <a:p>
            <a:r>
              <a:rPr lang="en-US" dirty="0"/>
              <a:t>    }  </a:t>
            </a:r>
          </a:p>
          <a:p>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 Jagged Arrays</a:t>
            </a:r>
          </a:p>
          <a:p>
            <a:r>
              <a:rPr lang="en-US" sz="2000" dirty="0"/>
              <a:t>In C#, jagged array is also known as "array of arrays" because its elements are arrays. The element size of jagged array can be different</a:t>
            </a:r>
            <a:r>
              <a:rPr lang="en-US" sz="2000" dirty="0" smtClean="0"/>
              <a:t>.</a:t>
            </a:r>
          </a:p>
          <a:p>
            <a:endParaRPr lang="en-US" sz="2000" dirty="0"/>
          </a:p>
          <a:p>
            <a:endParaRPr lang="en-US" sz="2000" dirty="0" smtClean="0"/>
          </a:p>
          <a:p>
            <a:r>
              <a:rPr lang="en-US" sz="2000" dirty="0"/>
              <a:t>Declaration of Jagged array</a:t>
            </a:r>
          </a:p>
          <a:p>
            <a:r>
              <a:rPr lang="en-US" sz="2000" dirty="0"/>
              <a:t>Let's see an example to declare jagged array that has two elements.</a:t>
            </a:r>
          </a:p>
          <a:p>
            <a:r>
              <a:rPr lang="en-US" sz="2000" b="1" dirty="0"/>
              <a:t>int</a:t>
            </a:r>
            <a:r>
              <a:rPr lang="en-US" sz="2000" dirty="0"/>
              <a:t>[][] arr = </a:t>
            </a:r>
            <a:r>
              <a:rPr lang="en-US" sz="2000" b="1" dirty="0"/>
              <a:t>new</a:t>
            </a:r>
            <a:r>
              <a:rPr lang="en-US" sz="2000" dirty="0"/>
              <a:t> </a:t>
            </a:r>
            <a:r>
              <a:rPr lang="en-US" sz="2000" b="1" dirty="0"/>
              <a:t>int</a:t>
            </a:r>
            <a:r>
              <a:rPr lang="en-US" sz="2000" dirty="0"/>
              <a:t>[2][];  </a:t>
            </a:r>
          </a:p>
          <a:p>
            <a:r>
              <a:rPr lang="en-US" sz="2000" dirty="0"/>
              <a:t>Initialization of Jagged array</a:t>
            </a:r>
          </a:p>
          <a:p>
            <a:r>
              <a:rPr lang="en-US" sz="2000" dirty="0"/>
              <a:t>Let's see an example to initialize jagged array. The size of elements can be different</a:t>
            </a:r>
            <a:r>
              <a:rPr lang="en-US" sz="2000" dirty="0" smtClean="0"/>
              <a:t>.</a:t>
            </a:r>
          </a:p>
          <a:p>
            <a:r>
              <a:rPr lang="en-US" sz="2000" dirty="0"/>
              <a:t>arr[0] = </a:t>
            </a:r>
            <a:r>
              <a:rPr lang="en-US" sz="2000" b="1" dirty="0"/>
              <a:t>new</a:t>
            </a:r>
            <a:r>
              <a:rPr lang="en-US" sz="2000" dirty="0"/>
              <a:t> </a:t>
            </a:r>
            <a:r>
              <a:rPr lang="en-US" sz="2000" b="1" dirty="0"/>
              <a:t>int</a:t>
            </a:r>
            <a:r>
              <a:rPr lang="en-US" sz="2000" dirty="0"/>
              <a:t>[4];  </a:t>
            </a:r>
          </a:p>
          <a:p>
            <a:r>
              <a:rPr lang="en-US" sz="2000" dirty="0"/>
              <a:t>arr[1] = </a:t>
            </a:r>
            <a:r>
              <a:rPr lang="en-US" sz="2000" b="1" dirty="0"/>
              <a:t>new</a:t>
            </a:r>
            <a:r>
              <a:rPr lang="en-US" sz="2000" dirty="0"/>
              <a:t> </a:t>
            </a:r>
            <a:r>
              <a:rPr lang="en-US" sz="2000" b="1" dirty="0"/>
              <a:t>int</a:t>
            </a:r>
            <a:r>
              <a:rPr lang="en-US" sz="2000" dirty="0"/>
              <a:t>[6];  </a:t>
            </a:r>
          </a:p>
          <a:p>
            <a:endParaRPr lang="en-US" sz="2000" dirty="0"/>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Initialization and filling elements in Jagged array</a:t>
            </a:r>
          </a:p>
          <a:p>
            <a:r>
              <a:rPr lang="en-US" sz="1600" dirty="0"/>
              <a:t>Let's see </a:t>
            </a:r>
            <a:r>
              <a:rPr lang="en-US" sz="1600" dirty="0" smtClean="0"/>
              <a:t>an </a:t>
            </a:r>
            <a:r>
              <a:rPr lang="en-US" sz="1600" dirty="0"/>
              <a:t>example to </a:t>
            </a:r>
            <a:r>
              <a:rPr lang="en-US" sz="2800" dirty="0"/>
              <a:t>initialize</a:t>
            </a:r>
            <a:r>
              <a:rPr lang="en-US" sz="1600" dirty="0"/>
              <a:t> and fill elements in jagged array</a:t>
            </a:r>
            <a:r>
              <a:rPr lang="en-US" sz="1600" dirty="0" smtClean="0"/>
              <a:t>.</a:t>
            </a:r>
          </a:p>
          <a:p>
            <a:r>
              <a:rPr lang="en-US" sz="2800" dirty="0"/>
              <a:t>arr[0] = </a:t>
            </a:r>
            <a:r>
              <a:rPr lang="en-US" sz="2800" b="1" dirty="0"/>
              <a:t>new</a:t>
            </a:r>
            <a:r>
              <a:rPr lang="en-US" sz="2800" dirty="0"/>
              <a:t> </a:t>
            </a:r>
            <a:r>
              <a:rPr lang="en-US" sz="2800" b="1" dirty="0"/>
              <a:t>int</a:t>
            </a:r>
            <a:r>
              <a:rPr lang="en-US" sz="2800" dirty="0"/>
              <a:t>[4] { 11, 21, 56, 78 };         </a:t>
            </a:r>
          </a:p>
          <a:p>
            <a:r>
              <a:rPr lang="en-US" sz="2800" dirty="0"/>
              <a:t>arr[1] = </a:t>
            </a:r>
            <a:r>
              <a:rPr lang="en-US" sz="2800" b="1" dirty="0"/>
              <a:t>new</a:t>
            </a:r>
            <a:r>
              <a:rPr lang="en-US" sz="2800" dirty="0"/>
              <a:t> </a:t>
            </a:r>
            <a:r>
              <a:rPr lang="en-US" sz="2800" b="1" dirty="0"/>
              <a:t>int</a:t>
            </a:r>
            <a:r>
              <a:rPr lang="en-US" sz="2800" dirty="0"/>
              <a:t>[6] { 42, 61, 37, 41, 59, 63 };  </a:t>
            </a:r>
          </a:p>
          <a:p>
            <a:r>
              <a:rPr lang="en-US" sz="2800" dirty="0"/>
              <a:t>Here, size of elements in jagged array is optional. So, you can write above code as given below:</a:t>
            </a:r>
          </a:p>
          <a:p>
            <a:r>
              <a:rPr lang="en-US" sz="2800" dirty="0"/>
              <a:t>arr[0] = </a:t>
            </a:r>
            <a:r>
              <a:rPr lang="en-US" sz="2800" b="1" dirty="0"/>
              <a:t>new</a:t>
            </a:r>
            <a:r>
              <a:rPr lang="en-US" sz="2800" dirty="0"/>
              <a:t> </a:t>
            </a:r>
            <a:r>
              <a:rPr lang="en-US" sz="2800" b="1" dirty="0"/>
              <a:t>int</a:t>
            </a:r>
            <a:r>
              <a:rPr lang="en-US" sz="2800" dirty="0"/>
              <a:t>[] { 11, 21, 56, 78 };         </a:t>
            </a:r>
          </a:p>
          <a:p>
            <a:r>
              <a:rPr lang="en-US" sz="2800" dirty="0"/>
              <a:t>arr[1] = </a:t>
            </a:r>
            <a:r>
              <a:rPr lang="en-US" sz="2800" b="1" dirty="0"/>
              <a:t>new</a:t>
            </a:r>
            <a:r>
              <a:rPr lang="en-US" sz="2800" dirty="0"/>
              <a:t> </a:t>
            </a:r>
            <a:r>
              <a:rPr lang="en-US" sz="2800" b="1" dirty="0"/>
              <a:t>int</a:t>
            </a:r>
            <a:r>
              <a:rPr lang="en-US" sz="2800" dirty="0"/>
              <a:t>[] { 42, 61, 37, 41, 59, 63 };  </a:t>
            </a:r>
          </a:p>
          <a:p>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5600" dirty="0"/>
              <a:t>C# Jagged Array Example</a:t>
            </a:r>
          </a:p>
          <a:p>
            <a:r>
              <a:rPr lang="en-US" sz="5600" dirty="0"/>
              <a:t>Let's see a simple example of jagged array in C# which declares, initializes and traverse jagged arrays</a:t>
            </a:r>
            <a:r>
              <a:rPr lang="en-US" sz="5600" dirty="0" smtClean="0"/>
              <a:t>.</a:t>
            </a:r>
          </a:p>
          <a:p>
            <a:r>
              <a:rPr lang="en-US" sz="5600" dirty="0" smtClean="0"/>
              <a:t> </a:t>
            </a:r>
            <a:r>
              <a:rPr lang="en-US" sz="5600" b="1" dirty="0"/>
              <a:t>public</a:t>
            </a:r>
            <a:r>
              <a:rPr lang="en-US" sz="5600" dirty="0"/>
              <a:t> </a:t>
            </a:r>
            <a:r>
              <a:rPr lang="en-US" sz="5600" b="1" dirty="0"/>
              <a:t>class</a:t>
            </a:r>
            <a:r>
              <a:rPr lang="en-US" sz="5600" dirty="0"/>
              <a:t> JaggedArrayTest  </a:t>
            </a:r>
          </a:p>
          <a:p>
            <a:r>
              <a:rPr lang="en-US" sz="8000" dirty="0"/>
              <a:t>{  </a:t>
            </a:r>
          </a:p>
          <a:p>
            <a:r>
              <a:rPr lang="en-US" sz="8000" dirty="0"/>
              <a:t>    </a:t>
            </a:r>
            <a:r>
              <a:rPr lang="en-US" sz="8000" b="1" dirty="0"/>
              <a:t>public</a:t>
            </a:r>
            <a:r>
              <a:rPr lang="en-US" sz="8000" dirty="0"/>
              <a:t> </a:t>
            </a:r>
            <a:r>
              <a:rPr lang="en-US" sz="8000" b="1" dirty="0"/>
              <a:t>static</a:t>
            </a:r>
            <a:r>
              <a:rPr lang="en-US" sz="8000" dirty="0"/>
              <a:t> </a:t>
            </a:r>
            <a:r>
              <a:rPr lang="en-US" sz="8000" b="1" dirty="0"/>
              <a:t>void</a:t>
            </a:r>
            <a:r>
              <a:rPr lang="en-US" sz="8000" dirty="0"/>
              <a:t> Main()  </a:t>
            </a:r>
          </a:p>
          <a:p>
            <a:r>
              <a:rPr lang="en-US" sz="8000" dirty="0"/>
              <a:t>    {  </a:t>
            </a:r>
          </a:p>
          <a:p>
            <a:r>
              <a:rPr lang="en-US" sz="8000" dirty="0"/>
              <a:t>        </a:t>
            </a:r>
            <a:r>
              <a:rPr lang="en-US" sz="8000" b="1" dirty="0"/>
              <a:t>int</a:t>
            </a:r>
            <a:r>
              <a:rPr lang="en-US" sz="8000" dirty="0"/>
              <a:t>[][] arr = </a:t>
            </a:r>
            <a:r>
              <a:rPr lang="en-US" sz="8000" b="1" dirty="0"/>
              <a:t>new</a:t>
            </a:r>
            <a:r>
              <a:rPr lang="en-US" sz="8000" dirty="0"/>
              <a:t> </a:t>
            </a:r>
            <a:r>
              <a:rPr lang="en-US" sz="8000" b="1" dirty="0"/>
              <a:t>int</a:t>
            </a:r>
            <a:r>
              <a:rPr lang="en-US" sz="8000" dirty="0"/>
              <a:t>[2][];// Declare the array  </a:t>
            </a:r>
          </a:p>
          <a:p>
            <a:r>
              <a:rPr lang="en-US" sz="8000" dirty="0"/>
              <a:t>  </a:t>
            </a:r>
          </a:p>
          <a:p>
            <a:r>
              <a:rPr lang="en-US" sz="8000" dirty="0"/>
              <a:t>        arr[0] = </a:t>
            </a:r>
            <a:r>
              <a:rPr lang="en-US" sz="8000" b="1" dirty="0"/>
              <a:t>new</a:t>
            </a:r>
            <a:r>
              <a:rPr lang="en-US" sz="8000" dirty="0"/>
              <a:t> </a:t>
            </a:r>
            <a:r>
              <a:rPr lang="en-US" sz="8000" b="1" dirty="0"/>
              <a:t>int</a:t>
            </a:r>
            <a:r>
              <a:rPr lang="en-US" sz="8000" dirty="0"/>
              <a:t>[] { 11, 21, 56, 78 };// Initialize the array          </a:t>
            </a:r>
          </a:p>
          <a:p>
            <a:r>
              <a:rPr lang="en-US" sz="8000" dirty="0"/>
              <a:t>        arr[1] = </a:t>
            </a:r>
            <a:r>
              <a:rPr lang="en-US" sz="8000" b="1" dirty="0"/>
              <a:t>new</a:t>
            </a:r>
            <a:r>
              <a:rPr lang="en-US" sz="8000" dirty="0"/>
              <a:t> </a:t>
            </a:r>
            <a:r>
              <a:rPr lang="en-US" sz="8000" b="1" dirty="0"/>
              <a:t>int</a:t>
            </a:r>
            <a:r>
              <a:rPr lang="en-US" sz="8000" dirty="0"/>
              <a:t>[] { 42, 61, 37, 41, 59, 63 };  </a:t>
            </a:r>
          </a:p>
          <a:p>
            <a:r>
              <a:rPr lang="en-US" sz="8000" dirty="0"/>
              <a:t>  </a:t>
            </a:r>
          </a:p>
          <a:p>
            <a:r>
              <a:rPr lang="en-US" sz="8000" dirty="0"/>
              <a:t>        // Traverse array elements  </a:t>
            </a:r>
          </a:p>
          <a:p>
            <a:r>
              <a:rPr lang="en-US" sz="8000" dirty="0"/>
              <a:t>        </a:t>
            </a:r>
            <a:r>
              <a:rPr lang="en-US" sz="8000" b="1" dirty="0"/>
              <a:t>for</a:t>
            </a:r>
            <a:r>
              <a:rPr lang="en-US" sz="8000" dirty="0"/>
              <a:t> (</a:t>
            </a:r>
            <a:r>
              <a:rPr lang="en-US" sz="8000" b="1" dirty="0"/>
              <a:t>int</a:t>
            </a:r>
            <a:r>
              <a:rPr lang="en-US" sz="8000" dirty="0"/>
              <a:t> i = 0; i &lt; arr.Length; i++)  </a:t>
            </a:r>
          </a:p>
          <a:p>
            <a:r>
              <a:rPr lang="en-US" sz="8000" dirty="0"/>
              <a:t>        {  </a:t>
            </a:r>
          </a:p>
          <a:p>
            <a:r>
              <a:rPr lang="en-US" sz="8000" dirty="0"/>
              <a:t>            </a:t>
            </a:r>
            <a:r>
              <a:rPr lang="en-US" sz="8000" b="1" dirty="0"/>
              <a:t>for</a:t>
            </a:r>
            <a:r>
              <a:rPr lang="en-US" sz="8000" dirty="0"/>
              <a:t> (</a:t>
            </a:r>
            <a:r>
              <a:rPr lang="en-US" sz="8000" b="1" dirty="0"/>
              <a:t>int</a:t>
            </a:r>
            <a:r>
              <a:rPr lang="en-US" sz="8000" dirty="0"/>
              <a:t> j = 0; j &lt; arr[i].Length; j++)  </a:t>
            </a:r>
          </a:p>
          <a:p>
            <a:r>
              <a:rPr lang="en-US" sz="8000" dirty="0"/>
              <a:t>            {  </a:t>
            </a:r>
          </a:p>
          <a:p>
            <a:r>
              <a:rPr lang="en-US" sz="8000" dirty="0"/>
              <a:t>                System.Console.Write(arr[i][j]+" ");  </a:t>
            </a:r>
          </a:p>
          <a:p>
            <a:r>
              <a:rPr lang="en-US" sz="8000" dirty="0"/>
              <a:t>            }  </a:t>
            </a:r>
          </a:p>
          <a:p>
            <a:r>
              <a:rPr lang="en-US" sz="8000" dirty="0"/>
              <a:t>            System.Console.WriteLine();  </a:t>
            </a:r>
          </a:p>
          <a:p>
            <a:r>
              <a:rPr lang="en-US" sz="8000" dirty="0"/>
              <a:t>        }  </a:t>
            </a:r>
          </a:p>
          <a:p>
            <a:r>
              <a:rPr lang="en-US" sz="8000" dirty="0"/>
              <a:t>    }  </a:t>
            </a:r>
          </a:p>
          <a:p>
            <a:r>
              <a:rPr lang="en-US" sz="8000" dirty="0"/>
              <a:t>}</a:t>
            </a:r>
          </a:p>
          <a:p>
            <a:endParaRPr lang="en-US" sz="4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 Arrays</a:t>
            </a:r>
            <a:br>
              <a:rPr lang="en-US" dirty="0"/>
            </a:br>
            <a:endParaRPr lang="en-US" dirty="0"/>
          </a:p>
        </p:txBody>
      </p:sp>
      <p:sp>
        <p:nvSpPr>
          <p:cNvPr id="3" name="Content Placeholder 2"/>
          <p:cNvSpPr>
            <a:spLocks noGrp="1"/>
          </p:cNvSpPr>
          <p:nvPr>
            <p:ph idx="1"/>
          </p:nvPr>
        </p:nvSpPr>
        <p:spPr/>
        <p:txBody>
          <a:bodyPr>
            <a:normAutofit/>
          </a:bodyPr>
          <a:lstStyle/>
          <a:p>
            <a:r>
              <a:rPr lang="en-US" sz="2000" dirty="0"/>
              <a:t>Like other programming languages, array in C# is a group of similar types of elements that have contiguous memory location. In C#, array is an </a:t>
            </a:r>
            <a:r>
              <a:rPr lang="en-US" sz="2000" i="1" dirty="0"/>
              <a:t>object</a:t>
            </a:r>
            <a:r>
              <a:rPr lang="en-US" sz="2000" dirty="0"/>
              <a:t> of base type </a:t>
            </a:r>
            <a:r>
              <a:rPr lang="en-US" sz="2000" b="1" dirty="0"/>
              <a:t>System.Array</a:t>
            </a:r>
            <a:r>
              <a:rPr lang="en-US" sz="2000" dirty="0"/>
              <a:t>. In C#, array index starts from 0. We can store only fixed set of elements in C# array</a:t>
            </a:r>
            <a:r>
              <a:rPr lang="en-US" sz="2000" dirty="0" smtClean="0"/>
              <a:t>.</a:t>
            </a:r>
          </a:p>
          <a:p>
            <a:endParaRPr lang="en-US" sz="1400" dirty="0"/>
          </a:p>
          <a:p>
            <a:pPr>
              <a:buNone/>
            </a:pPr>
            <a:r>
              <a:rPr lang="en-US" sz="1600" dirty="0" smtClean="0"/>
              <a:t>                                                                 </a:t>
            </a:r>
          </a:p>
          <a:p>
            <a:pPr>
              <a:buNone/>
            </a:pPr>
            <a:r>
              <a:rPr lang="en-US" sz="1600" dirty="0"/>
              <a:t> </a:t>
            </a:r>
            <a:r>
              <a:rPr lang="en-US" sz="1600" dirty="0" smtClean="0"/>
              <a:t>                                                                  Advantages </a:t>
            </a:r>
            <a:r>
              <a:rPr lang="en-US" sz="1600" dirty="0"/>
              <a:t>of C# </a:t>
            </a:r>
            <a:r>
              <a:rPr lang="en-US" sz="1600" dirty="0" smtClean="0"/>
              <a:t>Array</a:t>
            </a:r>
          </a:p>
          <a:p>
            <a:pPr>
              <a:buNone/>
            </a:pPr>
            <a:endParaRPr lang="en-US" sz="1600" dirty="0"/>
          </a:p>
          <a:p>
            <a:pPr>
              <a:buNone/>
            </a:pPr>
            <a:r>
              <a:rPr lang="en-US" sz="1600" dirty="0" smtClean="0"/>
              <a:t>                                                           1-  Code </a:t>
            </a:r>
            <a:r>
              <a:rPr lang="en-US" sz="1600" dirty="0"/>
              <a:t>Optimization (less code</a:t>
            </a:r>
            <a:r>
              <a:rPr lang="en-US" sz="1600" dirty="0" smtClean="0"/>
              <a:t>)</a:t>
            </a:r>
          </a:p>
          <a:p>
            <a:pPr>
              <a:buNone/>
            </a:pPr>
            <a:r>
              <a:rPr lang="en-US" sz="1600" dirty="0" smtClean="0"/>
              <a:t>                                                           2-   Random Access                                                                   </a:t>
            </a:r>
          </a:p>
          <a:p>
            <a:pPr>
              <a:buNone/>
            </a:pPr>
            <a:r>
              <a:rPr lang="en-US" sz="1600" dirty="0"/>
              <a:t> </a:t>
            </a:r>
            <a:r>
              <a:rPr lang="en-US" sz="1600" dirty="0" smtClean="0"/>
              <a:t>                                                          3-   Easy </a:t>
            </a:r>
            <a:r>
              <a:rPr lang="en-US" sz="1600" dirty="0"/>
              <a:t>to traverse </a:t>
            </a:r>
            <a:r>
              <a:rPr lang="en-US" sz="1600" dirty="0" smtClean="0"/>
              <a:t>data                                                                   </a:t>
            </a:r>
          </a:p>
          <a:p>
            <a:pPr>
              <a:buNone/>
            </a:pPr>
            <a:r>
              <a:rPr lang="en-US" sz="1600" dirty="0"/>
              <a:t> </a:t>
            </a:r>
            <a:r>
              <a:rPr lang="en-US" sz="1600" dirty="0" smtClean="0"/>
              <a:t>                                                          4-    Easy </a:t>
            </a:r>
            <a:r>
              <a:rPr lang="en-US" sz="1600" dirty="0"/>
              <a:t>to manipulate </a:t>
            </a:r>
            <a:r>
              <a:rPr lang="en-US" sz="1600" dirty="0" smtClean="0"/>
              <a:t>data</a:t>
            </a:r>
          </a:p>
          <a:p>
            <a:pPr>
              <a:buNone/>
            </a:pPr>
            <a:r>
              <a:rPr lang="en-US" sz="1600" dirty="0"/>
              <a:t> </a:t>
            </a:r>
            <a:r>
              <a:rPr lang="en-US" sz="1600" dirty="0" smtClean="0"/>
              <a:t>                                                          5-    </a:t>
            </a:r>
            <a:r>
              <a:rPr lang="en-US" sz="1600" dirty="0" smtClean="0"/>
              <a:t>Easy to sort data etc.</a:t>
            </a:r>
            <a:endParaRPr lang="en-US" sz="1600" dirty="0"/>
          </a:p>
          <a:p>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 Array class</a:t>
            </a:r>
          </a:p>
          <a:p>
            <a:r>
              <a:rPr lang="en-US" sz="1600" dirty="0"/>
              <a:t>C# provides an Array class to deal with array related operations. It provides methods for creating, manipulating, searching, and sorting elements of an array. This class works as the base class for all arrays in the .NET programming environment</a:t>
            </a:r>
            <a:r>
              <a:rPr lang="en-US" sz="1600" dirty="0" smtClean="0"/>
              <a:t>.</a:t>
            </a:r>
          </a:p>
          <a:p>
            <a:endParaRPr lang="en-US" sz="1600" dirty="0"/>
          </a:p>
          <a:p>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5600" b="1" dirty="0"/>
              <a:t>using</a:t>
            </a:r>
            <a:r>
              <a:rPr lang="en-US" sz="5600" dirty="0"/>
              <a:t> System;  </a:t>
            </a:r>
          </a:p>
          <a:p>
            <a:r>
              <a:rPr lang="en-US" sz="5600" b="1" dirty="0"/>
              <a:t>namespace</a:t>
            </a:r>
            <a:r>
              <a:rPr lang="en-US" sz="5600" dirty="0"/>
              <a:t> </a:t>
            </a:r>
            <a:r>
              <a:rPr lang="en-US" sz="5600" dirty="0" err="1"/>
              <a:t>CSharpProgram</a:t>
            </a:r>
            <a:r>
              <a:rPr lang="en-US" sz="5600" dirty="0"/>
              <a:t>  </a:t>
            </a:r>
          </a:p>
          <a:p>
            <a:r>
              <a:rPr lang="en-US" sz="5600" dirty="0"/>
              <a:t>{  </a:t>
            </a:r>
          </a:p>
          <a:p>
            <a:r>
              <a:rPr lang="en-US" sz="5600" dirty="0"/>
              <a:t>    </a:t>
            </a:r>
            <a:r>
              <a:rPr lang="en-US" sz="5600" b="1" dirty="0"/>
              <a:t>class</a:t>
            </a:r>
            <a:r>
              <a:rPr lang="en-US" sz="5600" dirty="0"/>
              <a:t> Program  </a:t>
            </a:r>
          </a:p>
          <a:p>
            <a:r>
              <a:rPr lang="en-US" sz="5600" dirty="0"/>
              <a:t>    {  </a:t>
            </a:r>
          </a:p>
          <a:p>
            <a:r>
              <a:rPr lang="en-US" sz="5600" dirty="0"/>
              <a:t>        </a:t>
            </a:r>
            <a:r>
              <a:rPr lang="en-US" sz="5600" b="1" dirty="0"/>
              <a:t>static</a:t>
            </a:r>
            <a:r>
              <a:rPr lang="en-US" sz="5600" dirty="0"/>
              <a:t> </a:t>
            </a:r>
            <a:r>
              <a:rPr lang="en-US" sz="5600" b="1" dirty="0"/>
              <a:t>void</a:t>
            </a:r>
            <a:r>
              <a:rPr lang="en-US" sz="5600" dirty="0"/>
              <a:t> Main(</a:t>
            </a:r>
            <a:r>
              <a:rPr lang="en-US" sz="5600" b="1" dirty="0"/>
              <a:t>string</a:t>
            </a:r>
            <a:r>
              <a:rPr lang="en-US" sz="5600" dirty="0"/>
              <a:t>[] args)  </a:t>
            </a:r>
          </a:p>
          <a:p>
            <a:r>
              <a:rPr lang="en-US" sz="5600" dirty="0"/>
              <a:t>        {  </a:t>
            </a:r>
          </a:p>
          <a:p>
            <a:r>
              <a:rPr lang="en-US" sz="5600" dirty="0"/>
              <a:t>            // Creating an array  </a:t>
            </a:r>
          </a:p>
          <a:p>
            <a:r>
              <a:rPr lang="en-US" sz="5600" dirty="0"/>
              <a:t>            </a:t>
            </a:r>
            <a:r>
              <a:rPr lang="en-US" sz="5600" b="1" dirty="0"/>
              <a:t>int</a:t>
            </a:r>
            <a:r>
              <a:rPr lang="en-US" sz="5600" dirty="0"/>
              <a:t>[] arr = </a:t>
            </a:r>
            <a:r>
              <a:rPr lang="en-US" sz="5600" b="1" dirty="0"/>
              <a:t>new</a:t>
            </a:r>
            <a:r>
              <a:rPr lang="en-US" sz="5600" dirty="0"/>
              <a:t> </a:t>
            </a:r>
            <a:r>
              <a:rPr lang="en-US" sz="5600" b="1" dirty="0"/>
              <a:t>int</a:t>
            </a:r>
            <a:r>
              <a:rPr lang="en-US" sz="5600" dirty="0"/>
              <a:t>[6] { 5, 8, 9, 25, 0, 7 };  </a:t>
            </a:r>
          </a:p>
          <a:p>
            <a:r>
              <a:rPr lang="en-US" sz="5600" dirty="0"/>
              <a:t>            // Creating an empty array  </a:t>
            </a:r>
          </a:p>
          <a:p>
            <a:r>
              <a:rPr lang="en-US" sz="5600" dirty="0"/>
              <a:t>            </a:t>
            </a:r>
            <a:r>
              <a:rPr lang="en-US" sz="5600" b="1" dirty="0"/>
              <a:t>int</a:t>
            </a:r>
            <a:r>
              <a:rPr lang="en-US" sz="5600" dirty="0"/>
              <a:t>[] arr2 = </a:t>
            </a:r>
            <a:r>
              <a:rPr lang="en-US" sz="5600" b="1" dirty="0"/>
              <a:t>new</a:t>
            </a:r>
            <a:r>
              <a:rPr lang="en-US" sz="5600" dirty="0"/>
              <a:t> </a:t>
            </a:r>
            <a:r>
              <a:rPr lang="en-US" sz="5600" b="1" dirty="0"/>
              <a:t>int</a:t>
            </a:r>
            <a:r>
              <a:rPr lang="en-US" sz="5600" dirty="0"/>
              <a:t>[6];  </a:t>
            </a:r>
          </a:p>
          <a:p>
            <a:r>
              <a:rPr lang="en-US" sz="5600" dirty="0"/>
              <a:t>            // Displaying length of array  </a:t>
            </a:r>
          </a:p>
          <a:p>
            <a:r>
              <a:rPr lang="en-US" sz="5600" dirty="0"/>
              <a:t>            Console.WriteLine("length of first array: "+arr.Length);  </a:t>
            </a:r>
          </a:p>
          <a:p>
            <a:r>
              <a:rPr lang="en-US" sz="5600" dirty="0"/>
              <a:t>            // Sorting array  </a:t>
            </a:r>
          </a:p>
          <a:p>
            <a:r>
              <a:rPr lang="en-US" sz="5600" dirty="0"/>
              <a:t>            Array.Sort(arr);  </a:t>
            </a:r>
          </a:p>
          <a:p>
            <a:r>
              <a:rPr lang="en-US" sz="5600" dirty="0"/>
              <a:t>            Console.Write("First array elements: ");  </a:t>
            </a:r>
          </a:p>
          <a:p>
            <a:r>
              <a:rPr lang="en-US" sz="5600" dirty="0"/>
              <a:t>            // Displaying sorted array  </a:t>
            </a:r>
          </a:p>
          <a:p>
            <a:r>
              <a:rPr lang="en-US" sz="5600" dirty="0"/>
              <a:t>            PrintArray(arr);  </a:t>
            </a:r>
          </a:p>
          <a:p>
            <a:r>
              <a:rPr lang="en-US" sz="5600" dirty="0"/>
              <a:t>            // Finding index of an array element  </a:t>
            </a:r>
          </a:p>
          <a:p>
            <a:r>
              <a:rPr lang="en-US" sz="5600" dirty="0"/>
              <a:t>            Console.WriteLine("\</a:t>
            </a:r>
            <a:r>
              <a:rPr lang="en-US" sz="5600" dirty="0" err="1"/>
              <a:t>nIndex</a:t>
            </a:r>
            <a:r>
              <a:rPr lang="en-US" sz="5600" dirty="0"/>
              <a:t> position of 25 is "+</a:t>
            </a:r>
            <a:r>
              <a:rPr lang="en-US" sz="5600" dirty="0" err="1"/>
              <a:t>Array.IndexOf</a:t>
            </a:r>
            <a:r>
              <a:rPr lang="en-US" sz="5600" dirty="0"/>
              <a:t>(arr,25));  </a:t>
            </a:r>
          </a:p>
          <a:p>
            <a:r>
              <a:rPr lang="en-US" sz="5600" dirty="0"/>
              <a:t>            // Coping first array to empty array  </a:t>
            </a:r>
          </a:p>
          <a:p>
            <a:r>
              <a:rPr lang="en-US" sz="5600" dirty="0"/>
              <a:t>            </a:t>
            </a:r>
            <a:r>
              <a:rPr lang="en-US" sz="5600" dirty="0" err="1"/>
              <a:t>Array.Copy</a:t>
            </a:r>
            <a:r>
              <a:rPr lang="en-US" sz="5600" dirty="0"/>
              <a:t>(arr, arr2, arr.Length);  </a:t>
            </a:r>
          </a:p>
          <a:p>
            <a:r>
              <a:rPr lang="en-US" sz="5600" dirty="0"/>
              <a:t>            Console.Write("Second array elements: ");  </a:t>
            </a:r>
          </a:p>
          <a:p>
            <a:r>
              <a:rPr lang="en-US" sz="5600" dirty="0"/>
              <a:t>            // Displaying second array  </a:t>
            </a:r>
          </a:p>
          <a:p>
            <a:r>
              <a:rPr lang="en-US" sz="5600" dirty="0"/>
              <a:t>            PrintArray(arr2);  </a:t>
            </a:r>
          </a:p>
          <a:p>
            <a:r>
              <a:rPr lang="en-US" sz="5600" dirty="0"/>
              <a:t>            </a:t>
            </a:r>
            <a:r>
              <a:rPr lang="en-US" sz="5600" dirty="0" err="1"/>
              <a:t>Array.Reverse</a:t>
            </a:r>
            <a:r>
              <a:rPr lang="en-US" sz="5600" dirty="0"/>
              <a:t>(arr);  </a:t>
            </a:r>
          </a:p>
          <a:p>
            <a:r>
              <a:rPr lang="en-US" sz="5600" dirty="0"/>
              <a:t>            Console.Write("\</a:t>
            </a:r>
            <a:r>
              <a:rPr lang="en-US" sz="5600" dirty="0" err="1"/>
              <a:t>nFirst</a:t>
            </a:r>
            <a:r>
              <a:rPr lang="en-US" sz="5600" dirty="0"/>
              <a:t> Array elements in reverse order: ");  </a:t>
            </a:r>
          </a:p>
          <a:p>
            <a:r>
              <a:rPr lang="en-US" sz="5600" dirty="0"/>
              <a:t>            PrintArray(arr);  </a:t>
            </a:r>
          </a:p>
          <a:p>
            <a:r>
              <a:rPr lang="en-US" sz="5600" dirty="0"/>
              <a:t>        }  </a:t>
            </a:r>
          </a:p>
          <a:p>
            <a:r>
              <a:rPr lang="en-US" sz="5600" dirty="0"/>
              <a:t>        // User defined method for iterating array elements  </a:t>
            </a:r>
          </a:p>
          <a:p>
            <a:r>
              <a:rPr lang="en-US" sz="5600" dirty="0"/>
              <a:t>        </a:t>
            </a:r>
            <a:r>
              <a:rPr lang="en-US" sz="5600" b="1" dirty="0"/>
              <a:t>static</a:t>
            </a:r>
            <a:r>
              <a:rPr lang="en-US" sz="5600" dirty="0"/>
              <a:t> </a:t>
            </a:r>
            <a:r>
              <a:rPr lang="en-US" sz="5600" b="1" dirty="0"/>
              <a:t>void</a:t>
            </a:r>
            <a:r>
              <a:rPr lang="en-US" sz="5600" dirty="0"/>
              <a:t> PrintArray(</a:t>
            </a:r>
            <a:r>
              <a:rPr lang="en-US" sz="5600" b="1" dirty="0"/>
              <a:t>int</a:t>
            </a:r>
            <a:r>
              <a:rPr lang="en-US" sz="5600" dirty="0"/>
              <a:t>[] arr)  </a:t>
            </a:r>
          </a:p>
          <a:p>
            <a:r>
              <a:rPr lang="en-US" sz="5600" dirty="0"/>
              <a:t>        {  </a:t>
            </a:r>
          </a:p>
          <a:p>
            <a:r>
              <a:rPr lang="en-US" sz="5600" dirty="0"/>
              <a:t>            </a:t>
            </a:r>
            <a:r>
              <a:rPr lang="en-US" sz="5600" b="1" dirty="0" err="1"/>
              <a:t>foreach</a:t>
            </a:r>
            <a:r>
              <a:rPr lang="en-US" sz="5600" dirty="0"/>
              <a:t> (Object </a:t>
            </a:r>
            <a:r>
              <a:rPr lang="en-US" sz="5600" dirty="0" err="1"/>
              <a:t>elem</a:t>
            </a:r>
            <a:r>
              <a:rPr lang="en-US" sz="5600" dirty="0"/>
              <a:t> </a:t>
            </a:r>
            <a:r>
              <a:rPr lang="en-US" sz="5600" b="1" dirty="0"/>
              <a:t>in</a:t>
            </a:r>
            <a:r>
              <a:rPr lang="en-US" sz="5600" dirty="0"/>
              <a:t> arr)  </a:t>
            </a:r>
          </a:p>
          <a:p>
            <a:r>
              <a:rPr lang="en-US" sz="5600" dirty="0"/>
              <a:t>            {  </a:t>
            </a:r>
          </a:p>
          <a:p>
            <a:r>
              <a:rPr lang="en-US" sz="5600" dirty="0"/>
              <a:t>                Console.Write(</a:t>
            </a:r>
            <a:r>
              <a:rPr lang="en-US" sz="5600" dirty="0" err="1"/>
              <a:t>elem</a:t>
            </a:r>
            <a:r>
              <a:rPr lang="en-US" sz="5600" dirty="0"/>
              <a:t>+" ");  </a:t>
            </a:r>
          </a:p>
          <a:p>
            <a:r>
              <a:rPr lang="en-US" sz="5600" dirty="0"/>
              <a:t>            }  </a:t>
            </a:r>
          </a:p>
          <a:p>
            <a:r>
              <a:rPr lang="en-US" sz="5600" dirty="0"/>
              <a:t>        }  </a:t>
            </a:r>
          </a:p>
          <a:p>
            <a:r>
              <a:rPr lang="en-US" sz="5600" dirty="0"/>
              <a:t>    }  </a:t>
            </a:r>
          </a:p>
          <a:p>
            <a:r>
              <a:rPr lang="en-US" sz="5600" dirty="0"/>
              <a: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String</a:t>
            </a:r>
            <a:br>
              <a:rPr lang="en-US" dirty="0"/>
            </a:br>
            <a:endParaRPr lang="en-US" dirty="0"/>
          </a:p>
        </p:txBody>
      </p:sp>
      <p:sp>
        <p:nvSpPr>
          <p:cNvPr id="3" name="Content Placeholder 2"/>
          <p:cNvSpPr>
            <a:spLocks noGrp="1"/>
          </p:cNvSpPr>
          <p:nvPr>
            <p:ph idx="1"/>
          </p:nvPr>
        </p:nvSpPr>
        <p:spPr/>
        <p:txBody>
          <a:bodyPr>
            <a:normAutofit/>
          </a:bodyPr>
          <a:lstStyle/>
          <a:p>
            <a:r>
              <a:rPr lang="en-US" sz="1600" dirty="0"/>
              <a:t>In C#, string is an object of </a:t>
            </a:r>
            <a:r>
              <a:rPr lang="en-US" sz="1600" b="1" dirty="0"/>
              <a:t>System.String</a:t>
            </a:r>
            <a:r>
              <a:rPr lang="en-US" sz="1600" dirty="0"/>
              <a:t> class that represent sequence of characters. We can perform many operations on strings such as concatenation, comparision, getting substring, </a:t>
            </a:r>
            <a:r>
              <a:rPr lang="en-US" sz="1600" dirty="0" smtClean="0"/>
              <a:t>search</a:t>
            </a:r>
            <a:r>
              <a:rPr lang="en-US" sz="1600" dirty="0"/>
              <a:t>, trim, replacement etc</a:t>
            </a:r>
            <a:r>
              <a:rPr lang="en-US" sz="1600" dirty="0" smtClean="0"/>
              <a:t>.</a:t>
            </a:r>
          </a:p>
          <a:p>
            <a:endParaRPr lang="en-US" sz="1600" dirty="0"/>
          </a:p>
          <a:p>
            <a:endParaRPr lang="en-US" sz="1600" dirty="0" smtClean="0"/>
          </a:p>
          <a:p>
            <a:r>
              <a:rPr lang="en-US" sz="2800" dirty="0" smtClean="0"/>
              <a:t>                            string </a:t>
            </a:r>
            <a:r>
              <a:rPr lang="en-US" sz="2800" dirty="0"/>
              <a:t>vs String</a:t>
            </a:r>
          </a:p>
          <a:p>
            <a:r>
              <a:rPr lang="en-US" sz="1600" dirty="0"/>
              <a:t>In C#, </a:t>
            </a:r>
            <a:r>
              <a:rPr lang="en-US" sz="1600" i="1" dirty="0"/>
              <a:t>string</a:t>
            </a:r>
            <a:r>
              <a:rPr lang="en-US" sz="1600" dirty="0"/>
              <a:t> is keyword which is an alias for </a:t>
            </a:r>
            <a:r>
              <a:rPr lang="en-US" sz="1600" i="1" dirty="0"/>
              <a:t>System.String</a:t>
            </a:r>
            <a:r>
              <a:rPr lang="en-US" sz="1600" dirty="0"/>
              <a:t> class. That is why string and String are equivalent. We are free to use any naming convention.</a:t>
            </a:r>
          </a:p>
          <a:p>
            <a:r>
              <a:rPr lang="en-US" sz="1600" b="1" dirty="0"/>
              <a:t>string</a:t>
            </a:r>
            <a:r>
              <a:rPr lang="en-US" sz="1600" dirty="0"/>
              <a:t> s1 = "hello";//creating string using string keyword  </a:t>
            </a:r>
          </a:p>
          <a:p>
            <a:r>
              <a:rPr lang="en-US" sz="1600" dirty="0"/>
              <a:t>String s2 = "welcome";//creating string using String class  </a:t>
            </a:r>
          </a:p>
          <a:p>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C# String Example</a:t>
            </a:r>
          </a:p>
          <a:p>
            <a:endParaRPr lang="en-US" sz="2000" dirty="0"/>
          </a:p>
          <a:p>
            <a:r>
              <a:rPr lang="en-US" b="1" dirty="0"/>
              <a:t>using</a:t>
            </a:r>
            <a:r>
              <a:rPr lang="en-US" dirty="0"/>
              <a:t> System;  </a:t>
            </a:r>
          </a:p>
          <a:p>
            <a:r>
              <a:rPr lang="en-US" b="1" dirty="0"/>
              <a:t>public</a:t>
            </a:r>
            <a:r>
              <a:rPr lang="en-US" dirty="0"/>
              <a:t> </a:t>
            </a:r>
            <a:r>
              <a:rPr lang="en-US" b="1" dirty="0"/>
              <a:t>class</a:t>
            </a:r>
            <a:r>
              <a:rPr lang="en-US" dirty="0"/>
              <a:t> StringExample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a:t>
            </a:r>
            <a:r>
              <a:rPr lang="en-US" b="1" dirty="0"/>
              <a:t>string</a:t>
            </a:r>
            <a:r>
              <a:rPr lang="en-US" dirty="0"/>
              <a:t>[] args)  </a:t>
            </a:r>
          </a:p>
          <a:p>
            <a:r>
              <a:rPr lang="en-US" dirty="0"/>
              <a:t>    {  </a:t>
            </a:r>
          </a:p>
          <a:p>
            <a:r>
              <a:rPr lang="en-US" dirty="0"/>
              <a:t>        </a:t>
            </a:r>
            <a:r>
              <a:rPr lang="en-US" b="1" dirty="0"/>
              <a:t>string</a:t>
            </a:r>
            <a:r>
              <a:rPr lang="en-US" dirty="0"/>
              <a:t> s1 = "hello";  </a:t>
            </a:r>
          </a:p>
          <a:p>
            <a:r>
              <a:rPr lang="en-US" dirty="0"/>
              <a:t>  </a:t>
            </a:r>
          </a:p>
          <a:p>
            <a:r>
              <a:rPr lang="en-US" dirty="0"/>
              <a:t>        </a:t>
            </a:r>
            <a:r>
              <a:rPr lang="en-US" b="1" dirty="0"/>
              <a:t>char</a:t>
            </a:r>
            <a:r>
              <a:rPr lang="en-US" dirty="0"/>
              <a:t>[] </a:t>
            </a:r>
            <a:r>
              <a:rPr lang="en-US" dirty="0" err="1"/>
              <a:t>ch</a:t>
            </a:r>
            <a:r>
              <a:rPr lang="en-US" dirty="0"/>
              <a:t> = { 'c', 's', 'h', 'a', 'r', 'p' };  </a:t>
            </a:r>
          </a:p>
          <a:p>
            <a:r>
              <a:rPr lang="en-US" dirty="0"/>
              <a:t>        </a:t>
            </a:r>
            <a:r>
              <a:rPr lang="en-US" b="1" dirty="0"/>
              <a:t>string</a:t>
            </a:r>
            <a:r>
              <a:rPr lang="en-US" dirty="0"/>
              <a:t> s2 = </a:t>
            </a:r>
            <a:r>
              <a:rPr lang="en-US" b="1" dirty="0"/>
              <a:t>new</a:t>
            </a:r>
            <a:r>
              <a:rPr lang="en-US" dirty="0"/>
              <a:t> </a:t>
            </a:r>
            <a:r>
              <a:rPr lang="en-US" b="1" dirty="0"/>
              <a:t>string</a:t>
            </a:r>
            <a:r>
              <a:rPr lang="en-US" dirty="0"/>
              <a:t>(</a:t>
            </a:r>
            <a:r>
              <a:rPr lang="en-US" dirty="0" err="1"/>
              <a:t>ch</a:t>
            </a:r>
            <a:r>
              <a:rPr lang="en-US" dirty="0"/>
              <a:t>);  </a:t>
            </a:r>
          </a:p>
          <a:p>
            <a:r>
              <a:rPr lang="en-US" dirty="0"/>
              <a:t>         </a:t>
            </a:r>
          </a:p>
          <a:p>
            <a:r>
              <a:rPr lang="en-US" dirty="0"/>
              <a:t>        Console.WriteLine(s1);  </a:t>
            </a:r>
          </a:p>
          <a:p>
            <a:r>
              <a:rPr lang="en-US" dirty="0"/>
              <a:t>        Console.WriteLine(s2);  </a:t>
            </a:r>
          </a:p>
          <a:p>
            <a:r>
              <a:rPr lang="en-US" dirty="0"/>
              <a:t>    }  </a:t>
            </a:r>
          </a:p>
          <a:p>
            <a:r>
              <a:rPr lang="en-US" dirty="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 String CompareTo()</a:t>
            </a:r>
          </a:p>
          <a:p>
            <a:r>
              <a:rPr lang="en-US" sz="1600" dirty="0"/>
              <a:t>The C# CompareTo() method is used to compare String instance with a specified String object. It indicates whether this String instance precedes, follows, or appears in the same position in the sort order as the specified string or not.</a:t>
            </a:r>
          </a:p>
          <a:p>
            <a:r>
              <a:rPr lang="en-US" sz="1600" dirty="0"/>
              <a:t>Signature</a:t>
            </a:r>
          </a:p>
          <a:p>
            <a:r>
              <a:rPr lang="en-US" sz="1600" b="1" dirty="0"/>
              <a:t>public</a:t>
            </a:r>
            <a:r>
              <a:rPr lang="en-US" sz="1600" dirty="0"/>
              <a:t> </a:t>
            </a:r>
            <a:r>
              <a:rPr lang="en-US" sz="1600" b="1" dirty="0"/>
              <a:t>int</a:t>
            </a:r>
            <a:r>
              <a:rPr lang="en-US" sz="1600" dirty="0"/>
              <a:t> </a:t>
            </a:r>
            <a:r>
              <a:rPr lang="en-US" sz="1600" dirty="0" err="1"/>
              <a:t>CompareTo</a:t>
            </a:r>
            <a:r>
              <a:rPr lang="en-US" sz="1600" dirty="0"/>
              <a:t>(String </a:t>
            </a:r>
            <a:r>
              <a:rPr lang="en-US" sz="1600" dirty="0" err="1"/>
              <a:t>str</a:t>
            </a:r>
            <a:r>
              <a:rPr lang="en-US" sz="1600" dirty="0"/>
              <a:t>)  </a:t>
            </a:r>
          </a:p>
          <a:p>
            <a:r>
              <a:rPr lang="en-US" sz="1600" b="1" dirty="0"/>
              <a:t>public</a:t>
            </a:r>
            <a:r>
              <a:rPr lang="en-US" sz="1600" dirty="0"/>
              <a:t> </a:t>
            </a:r>
            <a:r>
              <a:rPr lang="en-US" sz="1600" b="1" dirty="0"/>
              <a:t>int</a:t>
            </a:r>
            <a:r>
              <a:rPr lang="en-US" sz="1600" dirty="0"/>
              <a:t> </a:t>
            </a:r>
            <a:r>
              <a:rPr lang="en-US" sz="1600" dirty="0" err="1"/>
              <a:t>CompareTo</a:t>
            </a:r>
            <a:r>
              <a:rPr lang="en-US" sz="1600" dirty="0"/>
              <a:t>(Object)  </a:t>
            </a:r>
          </a:p>
          <a:p>
            <a:r>
              <a:rPr lang="en-US" sz="1600" dirty="0"/>
              <a:t>Parameters</a:t>
            </a:r>
          </a:p>
          <a:p>
            <a:r>
              <a:rPr lang="en-US" sz="1600" b="1" dirty="0" err="1"/>
              <a:t>str</a:t>
            </a:r>
            <a:r>
              <a:rPr lang="en-US" sz="1600" b="1" dirty="0"/>
              <a:t>:</a:t>
            </a:r>
            <a:r>
              <a:rPr lang="en-US" sz="1600" dirty="0"/>
              <a:t> it is a string argument which is used to compare.</a:t>
            </a:r>
          </a:p>
          <a:p>
            <a:r>
              <a:rPr lang="en-US" sz="1600" dirty="0"/>
              <a:t>Return</a:t>
            </a:r>
          </a:p>
          <a:p>
            <a:r>
              <a:rPr lang="en-US" sz="1600" dirty="0"/>
              <a:t>It returns an integer value.</a:t>
            </a:r>
          </a:p>
          <a:p>
            <a:r>
              <a:rPr lang="en-US" sz="1600" dirty="0"/>
              <a:t/>
            </a:r>
            <a:br>
              <a:rPr lang="en-US" sz="1600" dirty="0"/>
            </a:b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 String CompareTo() Method Example</a:t>
            </a:r>
          </a:p>
          <a:p>
            <a:r>
              <a:rPr lang="en-US" sz="2000" b="1" dirty="0"/>
              <a:t>using</a:t>
            </a:r>
            <a:r>
              <a:rPr lang="en-US" sz="2000" dirty="0"/>
              <a:t> System;    </a:t>
            </a:r>
          </a:p>
          <a:p>
            <a:r>
              <a:rPr lang="en-US" sz="2000" dirty="0"/>
              <a:t>    </a:t>
            </a:r>
            <a:r>
              <a:rPr lang="en-US" sz="2000" b="1" dirty="0"/>
              <a:t>public</a:t>
            </a:r>
            <a:r>
              <a:rPr lang="en-US" sz="2000" dirty="0"/>
              <a:t> </a:t>
            </a:r>
            <a:r>
              <a:rPr lang="en-US" sz="2000" b="1" dirty="0"/>
              <a:t>class</a:t>
            </a:r>
            <a:r>
              <a:rPr lang="en-US" sz="2000" dirty="0"/>
              <a:t> StringExample    </a:t>
            </a:r>
          </a:p>
          <a:p>
            <a:r>
              <a:rPr lang="en-US" sz="2000" dirty="0"/>
              <a:t>    {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a:t>
            </a:r>
            <a:r>
              <a:rPr lang="en-US" sz="2000" b="1" dirty="0"/>
              <a:t>string</a:t>
            </a:r>
            <a:r>
              <a:rPr lang="en-US" sz="2000" dirty="0"/>
              <a:t>[] args)    </a:t>
            </a:r>
          </a:p>
          <a:p>
            <a:r>
              <a:rPr lang="en-US" sz="2000" dirty="0"/>
              <a:t>        {    </a:t>
            </a:r>
          </a:p>
          <a:p>
            <a:r>
              <a:rPr lang="en-US" sz="2000" dirty="0"/>
              <a:t>            </a:t>
            </a:r>
            <a:r>
              <a:rPr lang="en-US" sz="2000" b="1" dirty="0"/>
              <a:t>string</a:t>
            </a:r>
            <a:r>
              <a:rPr lang="en-US" sz="2000" dirty="0"/>
              <a:t> s1 = "hello";    </a:t>
            </a:r>
          </a:p>
          <a:p>
            <a:r>
              <a:rPr lang="en-US" sz="2000" dirty="0"/>
              <a:t>            </a:t>
            </a:r>
            <a:r>
              <a:rPr lang="en-US" sz="2000" b="1" dirty="0"/>
              <a:t>string</a:t>
            </a:r>
            <a:r>
              <a:rPr lang="en-US" sz="2000" dirty="0"/>
              <a:t> s2 = "hello";    </a:t>
            </a:r>
          </a:p>
          <a:p>
            <a:r>
              <a:rPr lang="en-US" sz="2000" dirty="0"/>
              <a:t>            </a:t>
            </a:r>
            <a:r>
              <a:rPr lang="en-US" sz="2000" b="1" dirty="0"/>
              <a:t>string</a:t>
            </a:r>
            <a:r>
              <a:rPr lang="en-US" sz="2000" dirty="0"/>
              <a:t> s3 = "</a:t>
            </a:r>
            <a:r>
              <a:rPr lang="en-US" sz="2000" dirty="0" err="1"/>
              <a:t>csharp</a:t>
            </a:r>
            <a:r>
              <a:rPr lang="en-US" sz="2000" dirty="0"/>
              <a:t>";  </a:t>
            </a:r>
          </a:p>
          <a:p>
            <a:r>
              <a:rPr lang="en-US" sz="2000" dirty="0"/>
              <a:t>            Console.WriteLine(s1.CompareTo(s2));   </a:t>
            </a:r>
          </a:p>
          <a:p>
            <a:r>
              <a:rPr lang="en-US" sz="2000" dirty="0"/>
              <a:t>            Console.WriteLine(s2.CompareTo(s3));   </a:t>
            </a:r>
          </a:p>
          <a:p>
            <a:r>
              <a:rPr lang="en-US" sz="2000" dirty="0"/>
              <a:t>        }    </a:t>
            </a:r>
          </a:p>
          <a:p>
            <a:r>
              <a:rPr lang="en-US" sz="2000" dirty="0"/>
              <a:t>    } </a:t>
            </a:r>
          </a:p>
          <a:p>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 String Concat()</a:t>
            </a:r>
          </a:p>
          <a:p>
            <a:r>
              <a:rPr lang="en-US" sz="1600" dirty="0"/>
              <a:t>The C# Concat() method is used to concatenate multiple string objects. It returns concatenated </a:t>
            </a:r>
            <a:r>
              <a:rPr lang="en-US" dirty="0" smtClean="0"/>
              <a:t>string</a:t>
            </a:r>
            <a:r>
              <a:rPr lang="en-US" sz="1600" dirty="0"/>
              <a:t>. There are many overloaded methods of Concat</a:t>
            </a:r>
            <a:r>
              <a:rPr lang="en-US" sz="1600" dirty="0" smtClean="0"/>
              <a:t>()</a:t>
            </a:r>
          </a:p>
          <a:p>
            <a:endParaRPr lang="en-US" sz="1600" dirty="0"/>
          </a:p>
          <a:p>
            <a:r>
              <a:rPr lang="en-US" dirty="0"/>
              <a:t>C# String Concat() Method Example</a:t>
            </a:r>
          </a:p>
          <a:p>
            <a:r>
              <a:rPr lang="en-US" sz="1600" b="1" dirty="0"/>
              <a:t>using</a:t>
            </a:r>
            <a:r>
              <a:rPr lang="en-US" sz="1600" dirty="0"/>
              <a:t> System;    </a:t>
            </a:r>
          </a:p>
          <a:p>
            <a:r>
              <a:rPr lang="en-US" sz="1600" dirty="0"/>
              <a:t>    </a:t>
            </a:r>
            <a:r>
              <a:rPr lang="en-US" sz="1600" b="1" dirty="0"/>
              <a:t>public</a:t>
            </a:r>
            <a:r>
              <a:rPr lang="en-US" sz="1600" dirty="0"/>
              <a:t> </a:t>
            </a:r>
            <a:r>
              <a:rPr lang="en-US" sz="1600" b="1" dirty="0"/>
              <a:t>class</a:t>
            </a:r>
            <a:r>
              <a:rPr lang="en-US" sz="1600" dirty="0"/>
              <a:t> StringExample    </a:t>
            </a:r>
          </a:p>
          <a:p>
            <a:r>
              <a:rPr lang="en-US" sz="1600" dirty="0"/>
              <a:t>    {    </a:t>
            </a:r>
          </a:p>
          <a:p>
            <a:r>
              <a:rPr lang="en-US" sz="1600" dirty="0"/>
              <a:t>        </a:t>
            </a:r>
            <a:r>
              <a:rPr lang="en-US" sz="1600" b="1" dirty="0"/>
              <a:t>public</a:t>
            </a:r>
            <a:r>
              <a:rPr lang="en-US" sz="1600" dirty="0"/>
              <a:t> </a:t>
            </a:r>
            <a:r>
              <a:rPr lang="en-US" sz="1600" b="1" dirty="0"/>
              <a:t>static</a:t>
            </a:r>
            <a:r>
              <a:rPr lang="en-US" sz="1600" dirty="0"/>
              <a:t> </a:t>
            </a:r>
            <a:r>
              <a:rPr lang="en-US" sz="1600" b="1" dirty="0"/>
              <a:t>void</a:t>
            </a:r>
            <a:r>
              <a:rPr lang="en-US" sz="1600" dirty="0"/>
              <a:t> Main(</a:t>
            </a:r>
            <a:r>
              <a:rPr lang="en-US" sz="1600" b="1" dirty="0"/>
              <a:t>string</a:t>
            </a:r>
            <a:r>
              <a:rPr lang="en-US" sz="1600" dirty="0"/>
              <a:t>[] args)    </a:t>
            </a:r>
          </a:p>
          <a:p>
            <a:r>
              <a:rPr lang="en-US" sz="1600" dirty="0"/>
              <a:t>        {    </a:t>
            </a:r>
          </a:p>
          <a:p>
            <a:r>
              <a:rPr lang="en-US" sz="1600" dirty="0"/>
              <a:t>             </a:t>
            </a:r>
            <a:r>
              <a:rPr lang="en-US" sz="1600" b="1" dirty="0"/>
              <a:t>string</a:t>
            </a:r>
            <a:r>
              <a:rPr lang="en-US" sz="1600" dirty="0"/>
              <a:t> s1 = "Hello ";    </a:t>
            </a:r>
          </a:p>
          <a:p>
            <a:r>
              <a:rPr lang="en-US" sz="1600" dirty="0"/>
              <a:t>             </a:t>
            </a:r>
            <a:r>
              <a:rPr lang="en-US" sz="1600" b="1" dirty="0"/>
              <a:t>string</a:t>
            </a:r>
            <a:r>
              <a:rPr lang="en-US" sz="1600" dirty="0"/>
              <a:t> s2 = "C#";    </a:t>
            </a:r>
          </a:p>
          <a:p>
            <a:r>
              <a:rPr lang="en-US" sz="1600" dirty="0"/>
              <a:t>             Console.WriteLine(</a:t>
            </a:r>
            <a:r>
              <a:rPr lang="en-US" sz="1600" b="1" dirty="0" err="1"/>
              <a:t>string</a:t>
            </a:r>
            <a:r>
              <a:rPr lang="en-US" sz="1600" dirty="0" err="1"/>
              <a:t>.Concat</a:t>
            </a:r>
            <a:r>
              <a:rPr lang="en-US" sz="1600" dirty="0"/>
              <a:t>(s1,s2));    </a:t>
            </a:r>
          </a:p>
          <a:p>
            <a:r>
              <a:rPr lang="en-US" sz="1600" dirty="0"/>
              <a:t>        }    </a:t>
            </a:r>
          </a:p>
          <a:p>
            <a:r>
              <a:rPr lang="en-US" sz="1600" dirty="0"/>
              <a:t>    }    </a:t>
            </a:r>
          </a:p>
          <a:p>
            <a:endParaRPr lang="en-US" sz="16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t>
            </a:r>
            <a:r>
              <a:rPr lang="en-US" dirty="0"/>
              <a:t># String Contains()</a:t>
            </a:r>
          </a:p>
          <a:p>
            <a:r>
              <a:rPr lang="en-US" sz="1600" dirty="0"/>
              <a:t>The C# Contains() method is used to return a value indicating whether the specified substring occurs within this string or not. If the specified substring is found in this string, it returns true otherwise false</a:t>
            </a:r>
            <a:r>
              <a:rPr lang="en-US" sz="1600" dirty="0" smtClean="0"/>
              <a:t>.</a:t>
            </a:r>
          </a:p>
          <a:p>
            <a:r>
              <a:rPr lang="en-US" sz="1600" dirty="0"/>
              <a:t>Signature</a:t>
            </a:r>
          </a:p>
          <a:p>
            <a:r>
              <a:rPr lang="en-US" sz="1600" b="1" dirty="0"/>
              <a:t>public</a:t>
            </a:r>
            <a:r>
              <a:rPr lang="en-US" sz="1600" dirty="0"/>
              <a:t> </a:t>
            </a:r>
            <a:r>
              <a:rPr lang="en-US" sz="1600" b="1" dirty="0" err="1"/>
              <a:t>bool</a:t>
            </a:r>
            <a:r>
              <a:rPr lang="en-US" sz="1600" dirty="0"/>
              <a:t> Contains(String </a:t>
            </a:r>
            <a:r>
              <a:rPr lang="en-US" sz="1600" dirty="0" err="1"/>
              <a:t>str</a:t>
            </a:r>
            <a:r>
              <a:rPr lang="en-US" sz="1600" dirty="0"/>
              <a:t>)  </a:t>
            </a:r>
          </a:p>
          <a:p>
            <a:r>
              <a:rPr lang="en-US" sz="1600" dirty="0"/>
              <a:t>Parameters</a:t>
            </a:r>
          </a:p>
          <a:p>
            <a:r>
              <a:rPr lang="en-US" sz="1600" b="1" dirty="0" err="1"/>
              <a:t>str</a:t>
            </a:r>
            <a:r>
              <a:rPr lang="en-US" sz="1600" b="1" dirty="0"/>
              <a:t>:</a:t>
            </a:r>
            <a:r>
              <a:rPr lang="en-US" sz="1600" dirty="0"/>
              <a:t> it is a string object which is used to check occurrence in the calling string.</a:t>
            </a:r>
          </a:p>
          <a:p>
            <a:r>
              <a:rPr lang="en-US" sz="1600" dirty="0"/>
              <a:t>Return</a:t>
            </a:r>
          </a:p>
          <a:p>
            <a:r>
              <a:rPr lang="en-US" sz="1600" dirty="0"/>
              <a:t>It returns </a:t>
            </a:r>
            <a:r>
              <a:rPr lang="en-US" sz="1600" dirty="0" err="1"/>
              <a:t>boolean</a:t>
            </a:r>
            <a:r>
              <a:rPr lang="en-US" sz="1600" dirty="0"/>
              <a:t> value either true or false.</a:t>
            </a:r>
          </a:p>
          <a:p>
            <a:endParaRPr lang="en-US" sz="1600" dirty="0"/>
          </a:p>
          <a:p>
            <a:endParaRPr lang="en-US" sz="1600" dirty="0" smtClean="0"/>
          </a:p>
          <a:p>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sz="5100" dirty="0"/>
              <a:t>C# String Contains() method Example</a:t>
            </a:r>
          </a:p>
          <a:p>
            <a:r>
              <a:rPr lang="en-US" b="1" dirty="0"/>
              <a:t>using</a:t>
            </a:r>
            <a:r>
              <a:rPr lang="en-US" dirty="0"/>
              <a:t> System;    </a:t>
            </a:r>
          </a:p>
          <a:p>
            <a:r>
              <a:rPr lang="en-US" dirty="0"/>
              <a:t>    </a:t>
            </a:r>
            <a:r>
              <a:rPr lang="en-US" b="1" dirty="0"/>
              <a:t>public</a:t>
            </a:r>
            <a:r>
              <a:rPr lang="en-US" dirty="0"/>
              <a:t> </a:t>
            </a:r>
            <a:r>
              <a:rPr lang="en-US" b="1" dirty="0"/>
              <a:t>class</a:t>
            </a:r>
            <a:r>
              <a:rPr lang="en-US" dirty="0"/>
              <a:t> StringExample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a:t>
            </a:r>
            <a:r>
              <a:rPr lang="en-US" b="1" dirty="0"/>
              <a:t>string</a:t>
            </a:r>
            <a:r>
              <a:rPr lang="en-US" dirty="0"/>
              <a:t>[] args)    </a:t>
            </a:r>
          </a:p>
          <a:p>
            <a:r>
              <a:rPr lang="en-US" dirty="0"/>
              <a:t>        {    </a:t>
            </a:r>
          </a:p>
          <a:p>
            <a:r>
              <a:rPr lang="en-US" dirty="0"/>
              <a:t>             </a:t>
            </a:r>
            <a:r>
              <a:rPr lang="en-US" b="1" dirty="0"/>
              <a:t>string</a:t>
            </a:r>
            <a:r>
              <a:rPr lang="en-US" dirty="0"/>
              <a:t> s1 = "Hello ";    </a:t>
            </a:r>
          </a:p>
          <a:p>
            <a:r>
              <a:rPr lang="en-US" dirty="0"/>
              <a:t>             </a:t>
            </a:r>
            <a:r>
              <a:rPr lang="en-US" b="1" dirty="0"/>
              <a:t>string</a:t>
            </a:r>
            <a:r>
              <a:rPr lang="en-US" dirty="0"/>
              <a:t> s2 = "He";  </a:t>
            </a:r>
          </a:p>
          <a:p>
            <a:r>
              <a:rPr lang="en-US" dirty="0"/>
              <a:t>             </a:t>
            </a:r>
            <a:r>
              <a:rPr lang="en-US" b="1" dirty="0"/>
              <a:t>string</a:t>
            </a:r>
            <a:r>
              <a:rPr lang="en-US" dirty="0"/>
              <a:t> s3 = "Hi";  </a:t>
            </a:r>
          </a:p>
          <a:p>
            <a:r>
              <a:rPr lang="en-US" dirty="0"/>
              <a:t>             Console.WriteLine(s1.Contains(s2));  </a:t>
            </a:r>
          </a:p>
          <a:p>
            <a:r>
              <a:rPr lang="en-US" dirty="0"/>
              <a:t>             Console.WriteLine(s1.Contains(s3));  </a:t>
            </a:r>
          </a:p>
          <a:p>
            <a:r>
              <a:rPr lang="en-US" dirty="0"/>
              <a:t>               </a:t>
            </a:r>
          </a:p>
          <a:p>
            <a:r>
              <a:rPr lang="en-US" dirty="0"/>
              <a:t>        }    </a:t>
            </a:r>
          </a:p>
          <a:p>
            <a:r>
              <a:rPr lang="en-US" dirty="0"/>
              <a:t>    }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C# String Copy()</a:t>
            </a:r>
          </a:p>
          <a:p>
            <a:r>
              <a:rPr lang="en-US" dirty="0"/>
              <a:t>The C# Copy() method is used to create a new instance of String with the same value as a specified String. It is a static method of String class. Its return type is string.</a:t>
            </a:r>
          </a:p>
          <a:p>
            <a:r>
              <a:rPr lang="en-US" dirty="0"/>
              <a:t>Signature</a:t>
            </a:r>
          </a:p>
          <a:p>
            <a:r>
              <a:rPr lang="en-US" b="1" dirty="0"/>
              <a:t>public</a:t>
            </a:r>
            <a:r>
              <a:rPr lang="en-US" dirty="0"/>
              <a:t> </a:t>
            </a:r>
            <a:r>
              <a:rPr lang="en-US" b="1" dirty="0"/>
              <a:t>static</a:t>
            </a:r>
            <a:r>
              <a:rPr lang="en-US" dirty="0"/>
              <a:t> </a:t>
            </a:r>
            <a:r>
              <a:rPr lang="en-US" b="1" dirty="0"/>
              <a:t>string</a:t>
            </a:r>
            <a:r>
              <a:rPr lang="en-US" dirty="0"/>
              <a:t> Copy(String </a:t>
            </a:r>
            <a:r>
              <a:rPr lang="en-US" dirty="0" err="1"/>
              <a:t>str</a:t>
            </a:r>
            <a:r>
              <a:rPr lang="en-US" dirty="0"/>
              <a:t>)  </a:t>
            </a:r>
          </a:p>
          <a:p>
            <a:r>
              <a:rPr lang="en-US" dirty="0"/>
              <a:t>Parameter</a:t>
            </a:r>
          </a:p>
          <a:p>
            <a:r>
              <a:rPr lang="en-US" b="1" dirty="0" err="1"/>
              <a:t>str</a:t>
            </a:r>
            <a:r>
              <a:rPr lang="en-US" b="1" dirty="0"/>
              <a:t>:</a:t>
            </a:r>
            <a:r>
              <a:rPr lang="en-US" dirty="0"/>
              <a:t> it takes a string argument which is used to create a copy of specified string.</a:t>
            </a:r>
          </a:p>
          <a:p>
            <a:r>
              <a:rPr lang="en-US" dirty="0"/>
              <a:t>Return</a:t>
            </a:r>
          </a:p>
          <a:p>
            <a:r>
              <a:rPr lang="en-US" dirty="0"/>
              <a:t>It returns string object.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c-sharp-arrays.png"/>
          <p:cNvPicPr>
            <a:picLocks noGrp="1" noChangeAspect="1"/>
          </p:cNvPicPr>
          <p:nvPr>
            <p:ph idx="1"/>
          </p:nvPr>
        </p:nvPicPr>
        <p:blipFill>
          <a:blip r:embed="rId2"/>
          <a:stretch>
            <a:fillRect/>
          </a:stretch>
        </p:blipFill>
        <p:spPr>
          <a:xfrm>
            <a:off x="2695575" y="3229769"/>
            <a:ext cx="3752850" cy="1266825"/>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C# String Copy() Method Example</a:t>
            </a:r>
          </a:p>
          <a:p>
            <a:r>
              <a:rPr lang="en-US" b="1" dirty="0"/>
              <a:t>using</a:t>
            </a:r>
            <a:r>
              <a:rPr lang="en-US" dirty="0"/>
              <a:t> System;    </a:t>
            </a:r>
          </a:p>
          <a:p>
            <a:r>
              <a:rPr lang="en-US" dirty="0"/>
              <a:t>    </a:t>
            </a:r>
            <a:r>
              <a:rPr lang="en-US" b="1" dirty="0"/>
              <a:t>public</a:t>
            </a:r>
            <a:r>
              <a:rPr lang="en-US" dirty="0"/>
              <a:t> </a:t>
            </a:r>
            <a:r>
              <a:rPr lang="en-US" b="1" dirty="0"/>
              <a:t>class</a:t>
            </a:r>
            <a:r>
              <a:rPr lang="en-US" dirty="0"/>
              <a:t> StringExample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a:t>
            </a:r>
            <a:r>
              <a:rPr lang="en-US" b="1" dirty="0"/>
              <a:t>string</a:t>
            </a:r>
            <a:r>
              <a:rPr lang="en-US" dirty="0"/>
              <a:t>[] args)    </a:t>
            </a:r>
          </a:p>
          <a:p>
            <a:r>
              <a:rPr lang="en-US" dirty="0"/>
              <a:t>        {    </a:t>
            </a:r>
          </a:p>
          <a:p>
            <a:r>
              <a:rPr lang="en-US" dirty="0"/>
              <a:t>             </a:t>
            </a:r>
            <a:r>
              <a:rPr lang="en-US" b="1" dirty="0"/>
              <a:t>string</a:t>
            </a:r>
            <a:r>
              <a:rPr lang="en-US" dirty="0"/>
              <a:t> s1 = "Hello ";    </a:t>
            </a:r>
          </a:p>
          <a:p>
            <a:r>
              <a:rPr lang="en-US" dirty="0"/>
              <a:t>             </a:t>
            </a:r>
            <a:r>
              <a:rPr lang="en-US" b="1" dirty="0"/>
              <a:t>string</a:t>
            </a:r>
            <a:r>
              <a:rPr lang="en-US" dirty="0"/>
              <a:t> s2 = </a:t>
            </a:r>
            <a:r>
              <a:rPr lang="en-US" b="1" dirty="0" err="1"/>
              <a:t>string</a:t>
            </a:r>
            <a:r>
              <a:rPr lang="en-US" dirty="0" err="1"/>
              <a:t>.Copy</a:t>
            </a:r>
            <a:r>
              <a:rPr lang="en-US" dirty="0"/>
              <a:t>(s1);  </a:t>
            </a:r>
          </a:p>
          <a:p>
            <a:r>
              <a:rPr lang="en-US" dirty="0"/>
              <a:t>             Console.WriteLine(s1);  </a:t>
            </a:r>
          </a:p>
          <a:p>
            <a:r>
              <a:rPr lang="en-US" dirty="0"/>
              <a:t>             Console.WriteLine(s2);  </a:t>
            </a:r>
          </a:p>
          <a:p>
            <a:r>
              <a:rPr lang="en-US" dirty="0"/>
              <a:t>        }    </a:t>
            </a:r>
          </a:p>
          <a:p>
            <a:r>
              <a:rPr lang="en-US" dirty="0"/>
              <a:t>    }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sz="4600" dirty="0"/>
              <a:t>C# String Replace()</a:t>
            </a:r>
          </a:p>
          <a:p>
            <a:r>
              <a:rPr lang="en-US" dirty="0"/>
              <a:t>The C# Replace() method is used to get a new string in which all occurrences of a specified Unicode character in this string are replaced with another specified Unicode character.</a:t>
            </a:r>
          </a:p>
          <a:p>
            <a:r>
              <a:rPr lang="en-US" dirty="0"/>
              <a:t>There are two methods of Replace() method. You can replace string also.</a:t>
            </a:r>
          </a:p>
          <a:p>
            <a:r>
              <a:rPr lang="en-US" dirty="0"/>
              <a:t>Signature</a:t>
            </a:r>
          </a:p>
          <a:p>
            <a:r>
              <a:rPr lang="en-US" b="1" dirty="0"/>
              <a:t>public</a:t>
            </a:r>
            <a:r>
              <a:rPr lang="en-US" dirty="0"/>
              <a:t> </a:t>
            </a:r>
            <a:r>
              <a:rPr lang="en-US" b="1" dirty="0"/>
              <a:t>string</a:t>
            </a:r>
            <a:r>
              <a:rPr lang="en-US" dirty="0"/>
              <a:t> Replace(Char first, Char second)  </a:t>
            </a:r>
          </a:p>
          <a:p>
            <a:r>
              <a:rPr lang="en-US" b="1" dirty="0"/>
              <a:t>public</a:t>
            </a:r>
            <a:r>
              <a:rPr lang="en-US" dirty="0"/>
              <a:t> </a:t>
            </a:r>
            <a:r>
              <a:rPr lang="en-US" b="1" dirty="0"/>
              <a:t>string</a:t>
            </a:r>
            <a:r>
              <a:rPr lang="en-US" dirty="0"/>
              <a:t> Replace(String firstString, String secondString)  </a:t>
            </a:r>
          </a:p>
          <a:p>
            <a:r>
              <a:rPr lang="en-US" dirty="0"/>
              <a:t>Parameter</a:t>
            </a:r>
          </a:p>
          <a:p>
            <a:r>
              <a:rPr lang="en-US" b="1" dirty="0"/>
              <a:t>first:</a:t>
            </a:r>
            <a:r>
              <a:rPr lang="en-US" dirty="0"/>
              <a:t> it is a first parameter of char type.</a:t>
            </a:r>
          </a:p>
          <a:p>
            <a:r>
              <a:rPr lang="en-US" b="1" dirty="0"/>
              <a:t>second:</a:t>
            </a:r>
            <a:r>
              <a:rPr lang="en-US" dirty="0"/>
              <a:t> it is a second parameter of char type.</a:t>
            </a:r>
          </a:p>
          <a:p>
            <a:r>
              <a:rPr lang="en-US" dirty="0"/>
              <a:t>Return</a:t>
            </a:r>
          </a:p>
          <a:p>
            <a:r>
              <a:rPr lang="en-US" dirty="0"/>
              <a:t>It returns a string.</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12800" dirty="0"/>
              <a:t>C# String Replace() Method Example</a:t>
            </a:r>
          </a:p>
          <a:p>
            <a:r>
              <a:rPr lang="en-US" sz="4900" b="1" dirty="0"/>
              <a:t>using</a:t>
            </a:r>
            <a:r>
              <a:rPr lang="en-US" sz="4900" dirty="0"/>
              <a:t> System;   </a:t>
            </a:r>
          </a:p>
          <a:p>
            <a:r>
              <a:rPr lang="en-US" sz="4900" dirty="0"/>
              <a:t>    </a:t>
            </a:r>
            <a:r>
              <a:rPr lang="en-US" sz="4900" b="1" dirty="0"/>
              <a:t>public</a:t>
            </a:r>
            <a:r>
              <a:rPr lang="en-US" sz="4900" dirty="0"/>
              <a:t> </a:t>
            </a:r>
            <a:r>
              <a:rPr lang="en-US" sz="4900" b="1" dirty="0"/>
              <a:t>class</a:t>
            </a:r>
            <a:r>
              <a:rPr lang="en-US" sz="4900" dirty="0"/>
              <a:t> StringExample    </a:t>
            </a:r>
          </a:p>
          <a:p>
            <a:r>
              <a:rPr lang="en-US" sz="4900" dirty="0"/>
              <a:t>    {    </a:t>
            </a:r>
          </a:p>
          <a:p>
            <a:r>
              <a:rPr lang="en-US" sz="4900" dirty="0"/>
              <a:t>        </a:t>
            </a:r>
            <a:r>
              <a:rPr lang="en-US" sz="4900" b="1" dirty="0"/>
              <a:t>public</a:t>
            </a:r>
            <a:r>
              <a:rPr lang="en-US" sz="4900" dirty="0"/>
              <a:t> </a:t>
            </a:r>
            <a:r>
              <a:rPr lang="en-US" sz="4900" b="1" dirty="0"/>
              <a:t>static</a:t>
            </a:r>
            <a:r>
              <a:rPr lang="en-US" sz="4900" dirty="0"/>
              <a:t> </a:t>
            </a:r>
            <a:r>
              <a:rPr lang="en-US" sz="4900" b="1" dirty="0"/>
              <a:t>void</a:t>
            </a:r>
            <a:r>
              <a:rPr lang="en-US" sz="4900" dirty="0"/>
              <a:t> Main(</a:t>
            </a:r>
            <a:r>
              <a:rPr lang="en-US" sz="4900" b="1" dirty="0"/>
              <a:t>string</a:t>
            </a:r>
            <a:r>
              <a:rPr lang="en-US" sz="4900" dirty="0"/>
              <a:t>[] args)    </a:t>
            </a:r>
          </a:p>
          <a:p>
            <a:r>
              <a:rPr lang="en-US" sz="4900" dirty="0"/>
              <a:t>        {    </a:t>
            </a:r>
          </a:p>
          <a:p>
            <a:r>
              <a:rPr lang="en-US" sz="4900" dirty="0"/>
              <a:t>           </a:t>
            </a:r>
            <a:r>
              <a:rPr lang="en-US" sz="4900" b="1" dirty="0"/>
              <a:t>string</a:t>
            </a:r>
            <a:r>
              <a:rPr lang="en-US" sz="4900" dirty="0"/>
              <a:t> s1 = "Hello F#";  </a:t>
            </a:r>
          </a:p>
          <a:p>
            <a:r>
              <a:rPr lang="en-US" sz="4900" dirty="0"/>
              <a:t>           </a:t>
            </a:r>
            <a:r>
              <a:rPr lang="en-US" sz="4900" b="1" dirty="0"/>
              <a:t>string</a:t>
            </a:r>
            <a:r>
              <a:rPr lang="en-US" sz="4900" dirty="0"/>
              <a:t> s2 = s1.Replace('F','C');  </a:t>
            </a:r>
          </a:p>
          <a:p>
            <a:r>
              <a:rPr lang="en-US" sz="4900" dirty="0"/>
              <a:t>           Console.WriteLine(s2);  </a:t>
            </a:r>
          </a:p>
          <a:p>
            <a:r>
              <a:rPr lang="en-US" sz="4900" dirty="0"/>
              <a:t>        }    </a:t>
            </a:r>
          </a:p>
          <a:p>
            <a:r>
              <a:rPr lang="en-US" sz="4900" dirty="0"/>
              <a:t>    }  </a:t>
            </a:r>
            <a:endParaRPr lang="en-US" sz="4900" dirty="0" smtClean="0"/>
          </a:p>
          <a:p>
            <a:r>
              <a:rPr lang="en-US" sz="4900" b="1" dirty="0"/>
              <a:t>using</a:t>
            </a:r>
            <a:r>
              <a:rPr lang="en-US" sz="4900" dirty="0"/>
              <a:t> System;   </a:t>
            </a:r>
          </a:p>
          <a:p>
            <a:r>
              <a:rPr lang="en-US" sz="4900" dirty="0"/>
              <a:t>    </a:t>
            </a:r>
            <a:r>
              <a:rPr lang="en-US" sz="4900" b="1" dirty="0"/>
              <a:t>public</a:t>
            </a:r>
            <a:r>
              <a:rPr lang="en-US" sz="4900" dirty="0"/>
              <a:t> </a:t>
            </a:r>
            <a:r>
              <a:rPr lang="en-US" sz="4900" b="1" dirty="0"/>
              <a:t>class</a:t>
            </a:r>
            <a:r>
              <a:rPr lang="en-US" sz="4900" dirty="0"/>
              <a:t> StringExample    </a:t>
            </a:r>
          </a:p>
          <a:p>
            <a:r>
              <a:rPr lang="en-US" sz="4900" dirty="0"/>
              <a:t>    {    </a:t>
            </a:r>
          </a:p>
          <a:p>
            <a:r>
              <a:rPr lang="en-US" sz="4900" dirty="0"/>
              <a:t>        </a:t>
            </a:r>
            <a:r>
              <a:rPr lang="en-US" sz="4900" b="1" dirty="0"/>
              <a:t>public</a:t>
            </a:r>
            <a:r>
              <a:rPr lang="en-US" sz="4900" dirty="0"/>
              <a:t> </a:t>
            </a:r>
            <a:r>
              <a:rPr lang="en-US" sz="4900" b="1" dirty="0"/>
              <a:t>static</a:t>
            </a:r>
            <a:r>
              <a:rPr lang="en-US" sz="4900" dirty="0"/>
              <a:t> </a:t>
            </a:r>
            <a:r>
              <a:rPr lang="en-US" sz="4900" b="1" dirty="0"/>
              <a:t>void</a:t>
            </a:r>
            <a:r>
              <a:rPr lang="en-US" sz="4900" dirty="0"/>
              <a:t> Main(</a:t>
            </a:r>
            <a:r>
              <a:rPr lang="en-US" sz="4900" b="1" dirty="0"/>
              <a:t>string</a:t>
            </a:r>
            <a:r>
              <a:rPr lang="en-US" sz="4900" dirty="0"/>
              <a:t>[] args)    </a:t>
            </a:r>
          </a:p>
          <a:p>
            <a:r>
              <a:rPr lang="en-US" sz="4900" dirty="0"/>
              <a:t>        {    </a:t>
            </a:r>
          </a:p>
          <a:p>
            <a:r>
              <a:rPr lang="en-US" sz="4900" dirty="0"/>
              <a:t>           </a:t>
            </a:r>
            <a:r>
              <a:rPr lang="en-US" sz="4900" b="1" dirty="0"/>
              <a:t>string</a:t>
            </a:r>
            <a:r>
              <a:rPr lang="en-US" sz="4900" dirty="0"/>
              <a:t> s1 = "Hello C#, Hello .Net, Hello Javatpoint";  </a:t>
            </a:r>
          </a:p>
          <a:p>
            <a:r>
              <a:rPr lang="en-US" sz="4900" dirty="0"/>
              <a:t>           </a:t>
            </a:r>
            <a:r>
              <a:rPr lang="en-US" sz="4900" b="1" dirty="0"/>
              <a:t>string</a:t>
            </a:r>
            <a:r>
              <a:rPr lang="en-US" sz="4900" dirty="0"/>
              <a:t> s2 = s1.Replace("Hello","Cheers");  </a:t>
            </a:r>
          </a:p>
          <a:p>
            <a:r>
              <a:rPr lang="en-US" sz="4900" dirty="0"/>
              <a:t>           Console.WriteLine(s2);  </a:t>
            </a:r>
          </a:p>
          <a:p>
            <a:r>
              <a:rPr lang="en-US" sz="4900" dirty="0"/>
              <a:t>        }    </a:t>
            </a:r>
          </a:p>
          <a:p>
            <a:r>
              <a:rPr lang="en-US" sz="4900" dirty="0"/>
              <a:t>    }    </a:t>
            </a:r>
          </a:p>
          <a:p>
            <a:r>
              <a:rPr lang="en-US" dirty="0"/>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 String Split()</a:t>
            </a:r>
          </a:p>
          <a:p>
            <a:r>
              <a:rPr lang="en-US" sz="1600" dirty="0"/>
              <a:t>The C# Split() method is used to split a string into substrings on the basis of characters in an array. It returns string array</a:t>
            </a:r>
            <a:r>
              <a:rPr lang="en-US" sz="1600" dirty="0" smtClean="0"/>
              <a:t>.</a:t>
            </a:r>
          </a:p>
          <a:p>
            <a:endParaRPr lang="en-US" sz="1600" dirty="0"/>
          </a:p>
          <a:p>
            <a:endParaRPr lang="en-US" sz="1600" dirty="0" smtClean="0"/>
          </a:p>
          <a:p>
            <a:r>
              <a:rPr lang="en-US" sz="1600" dirty="0"/>
              <a:t>Parameter</a:t>
            </a:r>
          </a:p>
          <a:p>
            <a:r>
              <a:rPr lang="en-US" sz="1600" b="1" dirty="0" err="1"/>
              <a:t>ch</a:t>
            </a:r>
            <a:r>
              <a:rPr lang="en-US" sz="1600" b="1" dirty="0"/>
              <a:t>:</a:t>
            </a:r>
            <a:r>
              <a:rPr lang="en-US" sz="1600" dirty="0"/>
              <a:t> it is a character type array.</a:t>
            </a:r>
          </a:p>
          <a:p>
            <a:r>
              <a:rPr lang="en-US" sz="1600" dirty="0"/>
              <a:t>Return</a:t>
            </a:r>
          </a:p>
          <a:p>
            <a:r>
              <a:rPr lang="en-US" sz="1600" dirty="0"/>
              <a:t>It returns array of string</a:t>
            </a:r>
          </a:p>
          <a:p>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sz="5800" dirty="0"/>
              <a:t>C# String Split() Method Example</a:t>
            </a:r>
          </a:p>
          <a:p>
            <a:r>
              <a:rPr lang="en-US" sz="3800" b="1" dirty="0"/>
              <a:t>using</a:t>
            </a:r>
            <a:r>
              <a:rPr lang="en-US" sz="3800" dirty="0"/>
              <a:t> System;   </a:t>
            </a:r>
          </a:p>
          <a:p>
            <a:r>
              <a:rPr lang="en-US" sz="3800" dirty="0"/>
              <a:t>    </a:t>
            </a:r>
            <a:r>
              <a:rPr lang="en-US" sz="3800" b="1" dirty="0"/>
              <a:t>public</a:t>
            </a:r>
            <a:r>
              <a:rPr lang="en-US" sz="3800" dirty="0"/>
              <a:t> </a:t>
            </a:r>
            <a:r>
              <a:rPr lang="en-US" sz="3800" b="1" dirty="0"/>
              <a:t>class</a:t>
            </a:r>
            <a:r>
              <a:rPr lang="en-US" sz="3800" dirty="0"/>
              <a:t> StringExample    </a:t>
            </a:r>
          </a:p>
          <a:p>
            <a:r>
              <a:rPr lang="en-US" sz="3800" dirty="0"/>
              <a:t>    {    </a:t>
            </a:r>
          </a:p>
          <a:p>
            <a:r>
              <a:rPr lang="en-US" sz="3800" dirty="0"/>
              <a:t>        </a:t>
            </a:r>
            <a:r>
              <a:rPr lang="en-US" sz="3800" b="1" dirty="0"/>
              <a:t>public</a:t>
            </a:r>
            <a:r>
              <a:rPr lang="en-US" sz="3800" dirty="0"/>
              <a:t> </a:t>
            </a:r>
            <a:r>
              <a:rPr lang="en-US" sz="3800" b="1" dirty="0"/>
              <a:t>static</a:t>
            </a:r>
            <a:r>
              <a:rPr lang="en-US" sz="3800" dirty="0"/>
              <a:t> </a:t>
            </a:r>
            <a:r>
              <a:rPr lang="en-US" sz="3800" b="1" dirty="0"/>
              <a:t>void</a:t>
            </a:r>
            <a:r>
              <a:rPr lang="en-US" sz="3800" dirty="0"/>
              <a:t> Main(</a:t>
            </a:r>
            <a:r>
              <a:rPr lang="en-US" sz="3800" b="1" dirty="0"/>
              <a:t>string</a:t>
            </a:r>
            <a:r>
              <a:rPr lang="en-US" sz="3800" dirty="0"/>
              <a:t>[] args)    </a:t>
            </a:r>
          </a:p>
          <a:p>
            <a:r>
              <a:rPr lang="en-US" sz="3800" dirty="0"/>
              <a:t>        {    </a:t>
            </a:r>
          </a:p>
          <a:p>
            <a:r>
              <a:rPr lang="en-US" sz="3800" dirty="0"/>
              <a:t>           </a:t>
            </a:r>
            <a:r>
              <a:rPr lang="en-US" sz="3800" b="1" dirty="0"/>
              <a:t>string</a:t>
            </a:r>
            <a:r>
              <a:rPr lang="en-US" sz="3800" dirty="0"/>
              <a:t> s1 = "Hello C Sharp";  </a:t>
            </a:r>
          </a:p>
          <a:p>
            <a:r>
              <a:rPr lang="en-US" sz="3800" dirty="0"/>
              <a:t>           </a:t>
            </a:r>
            <a:r>
              <a:rPr lang="en-US" sz="3800" b="1" dirty="0"/>
              <a:t>string</a:t>
            </a:r>
            <a:r>
              <a:rPr lang="en-US" sz="3800" dirty="0"/>
              <a:t>[] s2 = s1.Split(' ');  </a:t>
            </a:r>
          </a:p>
          <a:p>
            <a:r>
              <a:rPr lang="en-US" sz="3800" dirty="0"/>
              <a:t>           </a:t>
            </a:r>
            <a:r>
              <a:rPr lang="en-US" sz="3800" b="1" dirty="0" err="1"/>
              <a:t>foreach</a:t>
            </a:r>
            <a:r>
              <a:rPr lang="en-US" sz="3800" dirty="0"/>
              <a:t> (</a:t>
            </a:r>
            <a:r>
              <a:rPr lang="en-US" sz="3800" b="1" dirty="0"/>
              <a:t>string</a:t>
            </a:r>
            <a:r>
              <a:rPr lang="en-US" sz="3800" dirty="0"/>
              <a:t> s3 </a:t>
            </a:r>
            <a:r>
              <a:rPr lang="en-US" sz="3800" b="1" dirty="0"/>
              <a:t>in</a:t>
            </a:r>
            <a:r>
              <a:rPr lang="en-US" sz="3800" dirty="0"/>
              <a:t> s2)  </a:t>
            </a:r>
          </a:p>
          <a:p>
            <a:r>
              <a:rPr lang="en-US" sz="3800" dirty="0"/>
              <a:t>           {  </a:t>
            </a:r>
          </a:p>
          <a:p>
            <a:r>
              <a:rPr lang="en-US" sz="3800" dirty="0"/>
              <a:t>            Console.WriteLine(s3);  </a:t>
            </a:r>
          </a:p>
          <a:p>
            <a:r>
              <a:rPr lang="en-US" sz="3800" dirty="0"/>
              <a:t>           }  </a:t>
            </a:r>
          </a:p>
          <a:p>
            <a:r>
              <a:rPr lang="en-US" sz="3800" dirty="0"/>
              <a:t>         }    </a:t>
            </a:r>
          </a:p>
          <a:p>
            <a:r>
              <a:rPr lang="en-US" sz="3800" dirty="0"/>
              <a:t>      }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 String SubString()</a:t>
            </a:r>
          </a:p>
          <a:p>
            <a:r>
              <a:rPr lang="en-US" sz="2100" dirty="0"/>
              <a:t>The C# SubString() method is used to get a substring from a String. The substring starts at a specified character position and continues to the end of the string.</a:t>
            </a:r>
          </a:p>
          <a:p>
            <a:r>
              <a:rPr lang="en-US" sz="2100" dirty="0"/>
              <a:t>Signature</a:t>
            </a:r>
          </a:p>
          <a:p>
            <a:r>
              <a:rPr lang="en-US" sz="2100" b="1" dirty="0"/>
              <a:t>public</a:t>
            </a:r>
            <a:r>
              <a:rPr lang="en-US" sz="2100" dirty="0"/>
              <a:t> </a:t>
            </a:r>
            <a:r>
              <a:rPr lang="en-US" sz="2100" b="1" dirty="0"/>
              <a:t>string</a:t>
            </a:r>
            <a:r>
              <a:rPr lang="en-US" sz="2100" dirty="0"/>
              <a:t> Substring(Int32 index)  </a:t>
            </a:r>
          </a:p>
          <a:p>
            <a:r>
              <a:rPr lang="en-US" sz="2100" b="1" dirty="0"/>
              <a:t>public</a:t>
            </a:r>
            <a:r>
              <a:rPr lang="en-US" sz="2100" dirty="0"/>
              <a:t> </a:t>
            </a:r>
            <a:r>
              <a:rPr lang="en-US" sz="2100" b="1" dirty="0"/>
              <a:t>string</a:t>
            </a:r>
            <a:r>
              <a:rPr lang="en-US" sz="2100" dirty="0"/>
              <a:t> Substring(Int32, Int32)  </a:t>
            </a:r>
          </a:p>
          <a:p>
            <a:r>
              <a:rPr lang="en-US" sz="2100" dirty="0"/>
              <a:t>Parameter</a:t>
            </a:r>
          </a:p>
          <a:p>
            <a:r>
              <a:rPr lang="en-US" sz="2100" b="1" dirty="0"/>
              <a:t>index:</a:t>
            </a:r>
            <a:r>
              <a:rPr lang="en-US" sz="2100" dirty="0"/>
              <a:t> it is an integer type parameter which is used to pass index to get a substring.</a:t>
            </a:r>
          </a:p>
          <a:p>
            <a:r>
              <a:rPr lang="en-US" sz="2100" dirty="0"/>
              <a:t>Return</a:t>
            </a:r>
          </a:p>
          <a:p>
            <a:r>
              <a:rPr lang="en-US" sz="2100" dirty="0"/>
              <a:t>It returns a string.</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sz="4600" dirty="0"/>
              <a:t>C# String SubString() Method Example</a:t>
            </a:r>
          </a:p>
          <a:p>
            <a:r>
              <a:rPr lang="en-US" b="1" dirty="0"/>
              <a:t>using</a:t>
            </a:r>
            <a:r>
              <a:rPr lang="en-US" dirty="0"/>
              <a:t> System;   </a:t>
            </a:r>
          </a:p>
          <a:p>
            <a:r>
              <a:rPr lang="en-US" dirty="0"/>
              <a:t>              </a:t>
            </a:r>
          </a:p>
          <a:p>
            <a:r>
              <a:rPr lang="en-US" dirty="0"/>
              <a:t>    </a:t>
            </a:r>
            <a:r>
              <a:rPr lang="en-US" b="1" dirty="0"/>
              <a:t>public</a:t>
            </a:r>
            <a:r>
              <a:rPr lang="en-US" dirty="0"/>
              <a:t> </a:t>
            </a:r>
            <a:r>
              <a:rPr lang="en-US" b="1" dirty="0"/>
              <a:t>class</a:t>
            </a:r>
            <a:r>
              <a:rPr lang="en-US" dirty="0"/>
              <a:t> StringExample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a:t>
            </a:r>
            <a:r>
              <a:rPr lang="en-US" b="1" dirty="0"/>
              <a:t>string</a:t>
            </a:r>
            <a:r>
              <a:rPr lang="en-US" dirty="0"/>
              <a:t>[] args)    </a:t>
            </a:r>
          </a:p>
          <a:p>
            <a:r>
              <a:rPr lang="en-US" dirty="0"/>
              <a:t>        {    </a:t>
            </a:r>
          </a:p>
          <a:p>
            <a:r>
              <a:rPr lang="en-US" dirty="0"/>
              <a:t>           </a:t>
            </a:r>
            <a:r>
              <a:rPr lang="en-US" b="1" dirty="0"/>
              <a:t>string</a:t>
            </a:r>
            <a:r>
              <a:rPr lang="en-US" dirty="0"/>
              <a:t> s1 = "Hello C Sharp";  </a:t>
            </a:r>
          </a:p>
          <a:p>
            <a:r>
              <a:rPr lang="en-US" dirty="0"/>
              <a:t>           </a:t>
            </a:r>
            <a:r>
              <a:rPr lang="en-US" b="1" dirty="0"/>
              <a:t>string</a:t>
            </a:r>
            <a:r>
              <a:rPr lang="en-US" dirty="0"/>
              <a:t> s2 = s1.Substring(5);  </a:t>
            </a:r>
          </a:p>
          <a:p>
            <a:r>
              <a:rPr lang="en-US" dirty="0"/>
              <a:t>           Console.WriteLine(s2);  </a:t>
            </a:r>
          </a:p>
          <a:p>
            <a:r>
              <a:rPr lang="en-US" dirty="0"/>
              <a:t>        }    </a:t>
            </a:r>
          </a:p>
          <a:p>
            <a:r>
              <a:rPr lang="en-US" dirty="0"/>
              <a:t>    }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C</a:t>
            </a:r>
            <a:r>
              <a:rPr lang="en-US" dirty="0"/>
              <a:t># Array Types</a:t>
            </a:r>
          </a:p>
          <a:p>
            <a:pPr>
              <a:buNone/>
            </a:pPr>
            <a:r>
              <a:rPr lang="en-US" dirty="0" smtClean="0"/>
              <a:t>             There </a:t>
            </a:r>
            <a:r>
              <a:rPr lang="en-US" dirty="0"/>
              <a:t>are 3 types of </a:t>
            </a:r>
            <a:r>
              <a:rPr lang="en-US" dirty="0" smtClean="0"/>
              <a:t>array programming</a:t>
            </a:r>
            <a:r>
              <a:rPr lang="en-US" dirty="0"/>
              <a:t>:</a:t>
            </a:r>
          </a:p>
          <a:p>
            <a:pPr>
              <a:buNone/>
            </a:pPr>
            <a:r>
              <a:rPr lang="en-US" dirty="0" smtClean="0"/>
              <a:t>                     Single </a:t>
            </a:r>
            <a:r>
              <a:rPr lang="en-US" dirty="0"/>
              <a:t>Dimensional Array</a:t>
            </a:r>
          </a:p>
          <a:p>
            <a:pPr>
              <a:buNone/>
            </a:pPr>
            <a:r>
              <a:rPr lang="en-US" dirty="0" smtClean="0"/>
              <a:t>                     Multidimensional </a:t>
            </a:r>
            <a:r>
              <a:rPr lang="en-US" dirty="0"/>
              <a:t>Array</a:t>
            </a:r>
          </a:p>
          <a:p>
            <a:pPr>
              <a:buNone/>
            </a:pPr>
            <a:r>
              <a:rPr lang="en-US" dirty="0" smtClean="0"/>
              <a:t>                       Jagged </a:t>
            </a:r>
            <a:r>
              <a:rPr lang="en-US" dirty="0"/>
              <a:t>Array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000" dirty="0"/>
              <a:t>C# Single </a:t>
            </a:r>
            <a:r>
              <a:rPr lang="en-US" sz="2000" dirty="0" smtClean="0"/>
              <a:t>Dimensional Array</a:t>
            </a:r>
          </a:p>
          <a:p>
            <a:endParaRPr lang="en-US" sz="2000" dirty="0"/>
          </a:p>
          <a:p>
            <a:pPr>
              <a:buNone/>
            </a:pPr>
            <a:r>
              <a:rPr lang="en-US" sz="2000" dirty="0" smtClean="0"/>
              <a:t>      To </a:t>
            </a:r>
            <a:r>
              <a:rPr lang="en-US" sz="2000" dirty="0"/>
              <a:t>create single dimensional array, you need to use square brackets [] after the type</a:t>
            </a:r>
            <a:r>
              <a:rPr lang="en-US" sz="2000" dirty="0" smtClean="0"/>
              <a:t>.</a:t>
            </a:r>
          </a:p>
          <a:p>
            <a:pPr>
              <a:buNone/>
            </a:pPr>
            <a:endParaRPr lang="en-US" sz="2000" dirty="0"/>
          </a:p>
          <a:p>
            <a:pPr>
              <a:buNone/>
            </a:pPr>
            <a:r>
              <a:rPr lang="en-US" sz="2000" dirty="0" smtClean="0"/>
              <a:t>                                     </a:t>
            </a:r>
            <a:r>
              <a:rPr lang="en-US" sz="2000" b="1" dirty="0" smtClean="0"/>
              <a:t>int</a:t>
            </a:r>
            <a:r>
              <a:rPr lang="en-US" sz="2000" dirty="0"/>
              <a:t>[] arr = </a:t>
            </a:r>
            <a:r>
              <a:rPr lang="en-US" sz="2000" b="1" dirty="0"/>
              <a:t>new</a:t>
            </a:r>
            <a:r>
              <a:rPr lang="en-US" sz="2000" dirty="0"/>
              <a:t> </a:t>
            </a:r>
            <a:r>
              <a:rPr lang="en-US" sz="2000" b="1" dirty="0" smtClean="0"/>
              <a:t>int</a:t>
            </a:r>
            <a:r>
              <a:rPr lang="en-US" sz="2000" dirty="0" smtClean="0"/>
              <a:t>[5</a:t>
            </a:r>
            <a:r>
              <a:rPr lang="en-US" sz="2000" dirty="0"/>
              <a:t>];//creating </a:t>
            </a:r>
            <a:r>
              <a:rPr lang="en-US" sz="2000" dirty="0" smtClean="0"/>
              <a:t>array</a:t>
            </a:r>
          </a:p>
          <a:p>
            <a:pPr>
              <a:buNone/>
            </a:pPr>
            <a:r>
              <a:rPr lang="en-US" sz="2000" dirty="0" smtClean="0"/>
              <a:t>                              You </a:t>
            </a:r>
            <a:r>
              <a:rPr lang="en-US" sz="2000" dirty="0"/>
              <a:t>cannot place square brackets after the identifier</a:t>
            </a:r>
            <a:r>
              <a:rPr lang="en-US" sz="2000" dirty="0" smtClean="0"/>
              <a:t>.</a:t>
            </a:r>
          </a:p>
          <a:p>
            <a:pPr>
              <a:buNone/>
            </a:pPr>
            <a:r>
              <a:rPr lang="en-US" sz="2000" dirty="0"/>
              <a:t> </a:t>
            </a:r>
            <a:r>
              <a:rPr lang="en-US" sz="2000" dirty="0" smtClean="0"/>
              <a:t>                                </a:t>
            </a:r>
          </a:p>
          <a:p>
            <a:pPr>
              <a:buNone/>
            </a:pPr>
            <a:r>
              <a:rPr lang="en-US" sz="2000" b="1" dirty="0"/>
              <a:t> </a:t>
            </a:r>
            <a:r>
              <a:rPr lang="en-US" sz="2000" b="1" dirty="0" smtClean="0"/>
              <a:t>                                    </a:t>
            </a:r>
          </a:p>
          <a:p>
            <a:pPr>
              <a:buNone/>
            </a:pPr>
            <a:r>
              <a:rPr lang="en-US" sz="2000" b="1" dirty="0"/>
              <a:t> </a:t>
            </a:r>
            <a:r>
              <a:rPr lang="en-US" sz="2000" b="1" dirty="0" smtClean="0"/>
              <a:t>                                   int</a:t>
            </a:r>
            <a:r>
              <a:rPr lang="en-US" sz="2000" dirty="0"/>
              <a:t> arr[] = </a:t>
            </a:r>
            <a:r>
              <a:rPr lang="en-US" sz="2000" b="1" dirty="0"/>
              <a:t>new</a:t>
            </a:r>
            <a:r>
              <a:rPr lang="en-US" sz="2000" dirty="0"/>
              <a:t> </a:t>
            </a:r>
            <a:r>
              <a:rPr lang="en-US" sz="2000" b="1" dirty="0"/>
              <a:t>int</a:t>
            </a:r>
            <a:r>
              <a:rPr lang="en-US" sz="2000" dirty="0"/>
              <a:t>[5];//compile time error  </a:t>
            </a:r>
            <a:r>
              <a:rPr lang="en-US" sz="2000" dirty="0" smtClean="0"/>
              <a:t> </a:t>
            </a:r>
            <a:r>
              <a:rPr lang="en-US" sz="2000" dirty="0"/>
              <a:t>  </a:t>
            </a: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sz="2600" dirty="0"/>
              <a:t>Let's see a simple example of C# array, where we are going to declare, initialize and traverse array</a:t>
            </a:r>
            <a:r>
              <a:rPr lang="en-US" sz="2600" dirty="0" smtClean="0"/>
              <a:t>.</a:t>
            </a:r>
          </a:p>
          <a:p>
            <a:endParaRPr lang="en-US" sz="1600" dirty="0"/>
          </a:p>
          <a:p>
            <a:endParaRPr lang="en-US" sz="1600" dirty="0" smtClean="0"/>
          </a:p>
          <a:p>
            <a:endParaRPr lang="en-US" sz="2300" dirty="0"/>
          </a:p>
          <a:p>
            <a:r>
              <a:rPr lang="en-US" sz="2300" b="1" dirty="0" smtClean="0"/>
              <a:t>     using</a:t>
            </a:r>
            <a:r>
              <a:rPr lang="en-US" sz="2300" dirty="0"/>
              <a:t> System;  </a:t>
            </a:r>
          </a:p>
          <a:p>
            <a:r>
              <a:rPr lang="en-US" sz="2300" b="1" dirty="0" smtClean="0"/>
              <a:t>   public</a:t>
            </a:r>
            <a:r>
              <a:rPr lang="en-US" sz="2300" dirty="0"/>
              <a:t> </a:t>
            </a:r>
            <a:r>
              <a:rPr lang="en-US" sz="2300" b="1" dirty="0"/>
              <a:t>class</a:t>
            </a:r>
            <a:r>
              <a:rPr lang="en-US" sz="2300" dirty="0"/>
              <a:t> ArrayExample  </a:t>
            </a:r>
          </a:p>
          <a:p>
            <a:r>
              <a:rPr lang="en-US" sz="2300" dirty="0"/>
              <a:t>{  </a:t>
            </a:r>
          </a:p>
          <a:p>
            <a:r>
              <a:rPr lang="en-US" sz="2300" dirty="0"/>
              <a:t>    </a:t>
            </a:r>
            <a:r>
              <a:rPr lang="en-US" sz="2300" b="1" dirty="0"/>
              <a:t>public</a:t>
            </a:r>
            <a:r>
              <a:rPr lang="en-US" sz="2300" dirty="0"/>
              <a:t> </a:t>
            </a:r>
            <a:r>
              <a:rPr lang="en-US" sz="2300" b="1" dirty="0"/>
              <a:t>static</a:t>
            </a:r>
            <a:r>
              <a:rPr lang="en-US" sz="2300" dirty="0"/>
              <a:t> </a:t>
            </a:r>
            <a:r>
              <a:rPr lang="en-US" sz="2300" b="1" dirty="0"/>
              <a:t>void</a:t>
            </a:r>
            <a:r>
              <a:rPr lang="en-US" sz="2300" dirty="0"/>
              <a:t> Main(</a:t>
            </a:r>
            <a:r>
              <a:rPr lang="en-US" sz="2300" b="1" dirty="0"/>
              <a:t>string</a:t>
            </a:r>
            <a:r>
              <a:rPr lang="en-US" sz="2300" dirty="0"/>
              <a:t>[] args)  </a:t>
            </a:r>
          </a:p>
          <a:p>
            <a:r>
              <a:rPr lang="en-US" sz="2300" dirty="0"/>
              <a:t>    {  </a:t>
            </a:r>
          </a:p>
          <a:p>
            <a:r>
              <a:rPr lang="en-US" sz="2300" dirty="0"/>
              <a:t>        </a:t>
            </a:r>
            <a:r>
              <a:rPr lang="en-US" sz="2300" b="1" dirty="0"/>
              <a:t>int</a:t>
            </a:r>
            <a:r>
              <a:rPr lang="en-US" sz="2300" dirty="0"/>
              <a:t>[] arr = </a:t>
            </a:r>
            <a:r>
              <a:rPr lang="en-US" sz="2300" b="1" dirty="0"/>
              <a:t>new</a:t>
            </a:r>
            <a:r>
              <a:rPr lang="en-US" sz="2300" dirty="0"/>
              <a:t> </a:t>
            </a:r>
            <a:r>
              <a:rPr lang="en-US" sz="2300" b="1" dirty="0"/>
              <a:t>int</a:t>
            </a:r>
            <a:r>
              <a:rPr lang="en-US" sz="2300" dirty="0"/>
              <a:t>[5];//creating array  </a:t>
            </a:r>
          </a:p>
          <a:p>
            <a:r>
              <a:rPr lang="en-US" sz="2300" dirty="0"/>
              <a:t>        arr[0] = 10;//initializing array  </a:t>
            </a:r>
          </a:p>
          <a:p>
            <a:r>
              <a:rPr lang="en-US" sz="2300" dirty="0"/>
              <a:t>        arr[2] = 20;  </a:t>
            </a:r>
          </a:p>
          <a:p>
            <a:r>
              <a:rPr lang="en-US" sz="2300" dirty="0"/>
              <a:t>        arr[4] = 30;  </a:t>
            </a:r>
          </a:p>
          <a:p>
            <a:r>
              <a:rPr lang="en-US" sz="2300" dirty="0"/>
              <a:t>  </a:t>
            </a:r>
          </a:p>
          <a:p>
            <a:r>
              <a:rPr lang="en-US" sz="2300" dirty="0"/>
              <a:t>        //traversing array  </a:t>
            </a:r>
          </a:p>
          <a:p>
            <a:r>
              <a:rPr lang="en-US" sz="2300" dirty="0"/>
              <a:t>        </a:t>
            </a:r>
            <a:r>
              <a:rPr lang="en-US" sz="2300" b="1" dirty="0"/>
              <a:t>for</a:t>
            </a:r>
            <a:r>
              <a:rPr lang="en-US" sz="2300" dirty="0"/>
              <a:t> (</a:t>
            </a:r>
            <a:r>
              <a:rPr lang="en-US" sz="2300" b="1" dirty="0"/>
              <a:t>int</a:t>
            </a:r>
            <a:r>
              <a:rPr lang="en-US" sz="2300" dirty="0"/>
              <a:t> i = 0; i &lt; arr.Length; i++)  </a:t>
            </a:r>
          </a:p>
          <a:p>
            <a:r>
              <a:rPr lang="en-US" sz="2300" dirty="0"/>
              <a:t>        {  </a:t>
            </a:r>
          </a:p>
          <a:p>
            <a:r>
              <a:rPr lang="en-US" sz="2300" dirty="0"/>
              <a:t>            Console.WriteLine(arr[</a:t>
            </a:r>
            <a:r>
              <a:rPr lang="en-US" sz="2300" dirty="0" err="1"/>
              <a:t>i</a:t>
            </a:r>
            <a:r>
              <a:rPr lang="en-US" sz="2300" dirty="0"/>
              <a:t>]);  </a:t>
            </a:r>
          </a:p>
          <a:p>
            <a:r>
              <a:rPr lang="en-US" sz="2300" dirty="0"/>
              <a:t>        }  </a:t>
            </a:r>
          </a:p>
          <a:p>
            <a:r>
              <a:rPr lang="en-US" sz="2300" dirty="0"/>
              <a:t>    }  </a:t>
            </a:r>
          </a:p>
          <a:p>
            <a:r>
              <a:rPr lang="en-US" sz="2300" dirty="0"/>
              <a:t>}  </a:t>
            </a:r>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C# Array Example: Declaration and Initialization at same time</a:t>
            </a:r>
          </a:p>
          <a:p>
            <a:r>
              <a:rPr lang="en-US" sz="2200" dirty="0" smtClean="0"/>
              <a:t> </a:t>
            </a:r>
            <a:r>
              <a:rPr lang="en-US" sz="2200" dirty="0"/>
              <a:t>There are 3 ways to initialize array at the time of declaration.</a:t>
            </a:r>
          </a:p>
          <a:p>
            <a:r>
              <a:rPr lang="en-US" sz="2200" b="1" dirty="0" smtClean="0"/>
              <a:t>             int</a:t>
            </a:r>
            <a:r>
              <a:rPr lang="en-US" sz="2200" dirty="0"/>
              <a:t>[] arr = </a:t>
            </a:r>
            <a:r>
              <a:rPr lang="en-US" sz="2200" b="1" dirty="0"/>
              <a:t>new</a:t>
            </a:r>
            <a:r>
              <a:rPr lang="en-US" sz="2200" dirty="0"/>
              <a:t> </a:t>
            </a:r>
            <a:r>
              <a:rPr lang="en-US" sz="2200" b="1" dirty="0"/>
              <a:t>int</a:t>
            </a:r>
            <a:r>
              <a:rPr lang="en-US" sz="2200" dirty="0"/>
              <a:t>[5]{ 10, 20, 30, 40, 50 };  </a:t>
            </a:r>
          </a:p>
          <a:p>
            <a:r>
              <a:rPr lang="en-US" sz="2200" dirty="0" smtClean="0"/>
              <a:t>                    We </a:t>
            </a:r>
            <a:r>
              <a:rPr lang="en-US" sz="2200" dirty="0"/>
              <a:t>can omit the size of array.</a:t>
            </a:r>
          </a:p>
          <a:p>
            <a:r>
              <a:rPr lang="en-US" sz="2200" b="1" dirty="0" smtClean="0"/>
              <a:t>            int</a:t>
            </a:r>
            <a:r>
              <a:rPr lang="en-US" sz="2200" dirty="0"/>
              <a:t>[] arr = </a:t>
            </a:r>
            <a:r>
              <a:rPr lang="en-US" sz="2200" b="1" dirty="0"/>
              <a:t>new</a:t>
            </a:r>
            <a:r>
              <a:rPr lang="en-US" sz="2200" dirty="0"/>
              <a:t> </a:t>
            </a:r>
            <a:r>
              <a:rPr lang="en-US" sz="2200" b="1" dirty="0"/>
              <a:t>int</a:t>
            </a:r>
            <a:r>
              <a:rPr lang="en-US" sz="2200" dirty="0"/>
              <a:t>[]{ 10, 20, 30, 40, 50 };  </a:t>
            </a:r>
          </a:p>
          <a:p>
            <a:r>
              <a:rPr lang="en-US" sz="2200" dirty="0" smtClean="0"/>
              <a:t>                  We </a:t>
            </a:r>
            <a:r>
              <a:rPr lang="en-US" sz="2200" dirty="0"/>
              <a:t>can omit the new operator also.</a:t>
            </a:r>
          </a:p>
          <a:p>
            <a:r>
              <a:rPr lang="en-US" sz="2200" b="1" dirty="0" smtClean="0"/>
              <a:t>            int</a:t>
            </a:r>
            <a:r>
              <a:rPr lang="en-US" sz="2200" dirty="0"/>
              <a:t>[] arr = { 10, 20, 30, 40, 50 };  </a:t>
            </a:r>
          </a:p>
          <a:p>
            <a:pPr>
              <a:buNone/>
            </a:pPr>
            <a:endParaRPr lang="en-US" sz="2800" dirty="0" smtClean="0"/>
          </a:p>
          <a:p>
            <a:pPr>
              <a:buNone/>
            </a:pPr>
            <a:r>
              <a:rPr lang="en-US" sz="2800" dirty="0"/>
              <a:t> </a:t>
            </a:r>
            <a:r>
              <a:rPr lang="en-US" sz="2800" dirty="0" smtClean="0"/>
              <a:t>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sz="2000" dirty="0"/>
              <a:t>Let's see the example of array where we are declaring and initializing array at the same time</a:t>
            </a:r>
            <a:r>
              <a:rPr lang="en-US" sz="2000" dirty="0" smtClean="0"/>
              <a:t>.</a:t>
            </a:r>
          </a:p>
          <a:p>
            <a:endParaRPr lang="en-US" sz="2000" dirty="0"/>
          </a:p>
          <a:p>
            <a:endParaRPr lang="en-US" sz="2000" dirty="0" smtClean="0"/>
          </a:p>
          <a:p>
            <a:r>
              <a:rPr lang="en-US" sz="2000" dirty="0"/>
              <a:t> </a:t>
            </a:r>
            <a:r>
              <a:rPr lang="en-US" sz="2000" b="1" dirty="0"/>
              <a:t>using</a:t>
            </a:r>
            <a:r>
              <a:rPr lang="en-US" sz="2000" dirty="0"/>
              <a:t> System;  </a:t>
            </a:r>
          </a:p>
          <a:p>
            <a:r>
              <a:rPr lang="en-US" sz="2000" b="1" dirty="0"/>
              <a:t>public</a:t>
            </a:r>
            <a:r>
              <a:rPr lang="en-US" sz="2000" dirty="0"/>
              <a:t> </a:t>
            </a:r>
            <a:r>
              <a:rPr lang="en-US" sz="2000" b="1" dirty="0"/>
              <a:t>class</a:t>
            </a:r>
            <a:r>
              <a:rPr lang="en-US" sz="2000" dirty="0"/>
              <a:t> ArrayExample  </a:t>
            </a:r>
          </a:p>
          <a:p>
            <a:r>
              <a:rPr lang="en-US" sz="2000" dirty="0"/>
              <a:t>{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a:t>
            </a:r>
            <a:r>
              <a:rPr lang="en-US" sz="2000" b="1" dirty="0"/>
              <a:t>string</a:t>
            </a:r>
            <a:r>
              <a:rPr lang="en-US" sz="2000" dirty="0"/>
              <a:t>[] args)  </a:t>
            </a:r>
          </a:p>
          <a:p>
            <a:r>
              <a:rPr lang="en-US" sz="2000" dirty="0"/>
              <a:t>    {  </a:t>
            </a:r>
          </a:p>
          <a:p>
            <a:r>
              <a:rPr lang="en-US" sz="2000" dirty="0"/>
              <a:t>        </a:t>
            </a:r>
            <a:r>
              <a:rPr lang="en-US" sz="2000" b="1" dirty="0"/>
              <a:t>int</a:t>
            </a:r>
            <a:r>
              <a:rPr lang="en-US" sz="2000" dirty="0"/>
              <a:t>[] arr = { 10, 20, 30, 40, 50 };//Declaration and Initialization of array  </a:t>
            </a:r>
          </a:p>
          <a:p>
            <a:r>
              <a:rPr lang="en-US" sz="2000" dirty="0"/>
              <a:t>   </a:t>
            </a:r>
          </a:p>
          <a:p>
            <a:r>
              <a:rPr lang="en-US" sz="2000" dirty="0"/>
              <a:t>        //traversing array  </a:t>
            </a:r>
          </a:p>
          <a:p>
            <a:r>
              <a:rPr lang="en-US" sz="2000" dirty="0"/>
              <a:t>        </a:t>
            </a:r>
            <a:r>
              <a:rPr lang="en-US" sz="2000" b="1" dirty="0"/>
              <a:t>for</a:t>
            </a:r>
            <a:r>
              <a:rPr lang="en-US" sz="2000" dirty="0"/>
              <a:t> (</a:t>
            </a:r>
            <a:r>
              <a:rPr lang="en-US" sz="2000" b="1" dirty="0"/>
              <a:t>int</a:t>
            </a:r>
            <a:r>
              <a:rPr lang="en-US" sz="2000" dirty="0"/>
              <a:t> i = 0; i &lt; arr.Length; i++)  </a:t>
            </a:r>
          </a:p>
          <a:p>
            <a:r>
              <a:rPr lang="en-US" sz="2000" dirty="0"/>
              <a:t>        {  </a:t>
            </a:r>
          </a:p>
          <a:p>
            <a:r>
              <a:rPr lang="en-US" sz="2000" dirty="0"/>
              <a:t>            Console.WriteLine(arr[i]);  </a:t>
            </a:r>
          </a:p>
          <a:p>
            <a:r>
              <a:rPr lang="en-US" sz="2000" dirty="0"/>
              <a:t>        }  </a:t>
            </a:r>
          </a:p>
          <a:p>
            <a:r>
              <a:rPr lang="en-US" sz="2000" dirty="0"/>
              <a:t>    }  </a:t>
            </a:r>
          </a:p>
          <a:p>
            <a:r>
              <a:rPr lang="en-US" sz="2000" dirty="0"/>
              <a:t>}  </a:t>
            </a: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r>
              <a:rPr lang="en-US" dirty="0"/>
              <a:t>C# Passing Array to Function</a:t>
            </a:r>
          </a:p>
          <a:p>
            <a:r>
              <a:rPr lang="en-US" sz="1800" dirty="0"/>
              <a:t>In C#, to reuse the array logic, we can create function. To pass array to function in C#, we need to provide only array name.</a:t>
            </a:r>
          </a:p>
          <a:p>
            <a:r>
              <a:rPr lang="en-US" sz="1800" dirty="0"/>
              <a:t>functionname(</a:t>
            </a:r>
            <a:r>
              <a:rPr lang="en-US" sz="1800" dirty="0" err="1"/>
              <a:t>arrayname</a:t>
            </a:r>
            <a:r>
              <a:rPr lang="en-US" sz="1800" dirty="0"/>
              <a:t>);//passing array </a:t>
            </a:r>
          </a:p>
          <a:p>
            <a:r>
              <a:rPr lang="en-US" sz="1800" dirty="0" smtClean="0"/>
              <a:t>         </a:t>
            </a:r>
          </a:p>
          <a:p>
            <a:endParaRPr lang="en-US" sz="1800" dirty="0"/>
          </a:p>
          <a:p>
            <a:endParaRPr lang="en-US" sz="1800" dirty="0" smtClean="0"/>
          </a:p>
          <a:p>
            <a:r>
              <a:rPr lang="en-US" sz="1800" dirty="0"/>
              <a:t> </a:t>
            </a:r>
            <a:r>
              <a:rPr lang="en-US" sz="1800" dirty="0" smtClean="0"/>
              <a:t>                        C</a:t>
            </a:r>
            <a:r>
              <a:rPr lang="en-US" sz="1800" dirty="0"/>
              <a:t># Passing Array to Function Example: print array elements</a:t>
            </a:r>
          </a:p>
          <a:p>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1654</TotalTime>
  <Words>875</Words>
  <Application>Microsoft Office PowerPoint</Application>
  <PresentationFormat>On-screen Show (4:3)</PresentationFormat>
  <Paragraphs>465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 Array and String.</vt:lpstr>
      <vt:lpstr>C# Arrays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C# String </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Array and String.</dc:title>
  <dc:creator>Nishant</dc:creator>
  <cp:lastModifiedBy>Nishant</cp:lastModifiedBy>
  <cp:revision>2</cp:revision>
  <dcterms:created xsi:type="dcterms:W3CDTF">2020-04-28T12:00:24Z</dcterms:created>
  <dcterms:modified xsi:type="dcterms:W3CDTF">2020-04-29T15:34:52Z</dcterms:modified>
</cp:coreProperties>
</file>