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5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4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8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8BC0-85A4-4E3C-8042-CFE5F59C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DSA-II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87DA-DE5F-4682-B502-AD8844360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 panose="02040502050505030304"/>
                <a:ea typeface="+mj-ea"/>
                <a:cs typeface="+mj-cs"/>
              </a:rPr>
              <a:t>Compression </a:t>
            </a:r>
            <a:r>
              <a:rPr lang="en-US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/>
                <a:ea typeface="+mj-ea"/>
                <a:cs typeface="+mj-cs"/>
              </a:rPr>
              <a:t>using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 panose="02040502050505030304"/>
                <a:ea typeface="+mj-ea"/>
                <a:cs typeface="+mj-cs"/>
              </a:rPr>
              <a:t> LZW and Huffman Encoding</a:t>
            </a:r>
          </a:p>
          <a:p>
            <a:pPr marL="0" indent="0">
              <a:buNone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anose="02040502050505030304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/>
                <a:ea typeface="+mj-ea"/>
                <a:cs typeface="+mj-cs"/>
              </a:rPr>
              <a:t>Name : Nishant Suresh </a:t>
            </a:r>
            <a:r>
              <a:rPr lang="en-US" sz="1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/>
                <a:ea typeface="+mj-ea"/>
                <a:cs typeface="+mj-cs"/>
              </a:rPr>
              <a:t>Badgujar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/>
                <a:ea typeface="+mj-ea"/>
                <a:cs typeface="+mj-cs"/>
              </a:rPr>
              <a:t>MIS : 111903053</a:t>
            </a:r>
          </a:p>
          <a:p>
            <a:pPr marL="0" indent="0" algn="r">
              <a:buNone/>
            </a:pPr>
            <a:r>
              <a:rPr lang="en-US" sz="1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/>
                <a:ea typeface="+mj-ea"/>
                <a:cs typeface="+mj-cs"/>
              </a:rPr>
              <a:t>Div</a:t>
            </a: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/>
                <a:ea typeface="+mj-ea"/>
                <a:cs typeface="+mj-cs"/>
              </a:rPr>
              <a:t> : 1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432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C10A-D293-4BB6-9179-89D374A1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09715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and Concept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46DC4-0017-4C5B-A770-29E0B2CA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11546"/>
            <a:ext cx="9520158" cy="3450613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 </a:t>
            </a:r>
            <a:r>
              <a:rPr lang="en-IN" b="1" dirty="0"/>
              <a:t>Tree data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Min-heap data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File handling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Huffman coding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LZW encoding and decoding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Dynamic dictionary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7634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61D4-8ABE-4751-9A7D-A66E1815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45" y="0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Huffman coding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5EAF-A3E0-4642-B40A-C7AFBEA4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45" y="1346023"/>
            <a:ext cx="9520158" cy="396282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/>
              <a:t>Huffman Algorithm </a:t>
            </a:r>
            <a:r>
              <a:rPr lang="en-US" sz="7200" dirty="0"/>
              <a:t>is an efficient way for file lossless data compression and decompression.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dirty="0"/>
              <a:t>The idea is to assign </a:t>
            </a:r>
            <a:r>
              <a:rPr lang="en-US" sz="7200" b="1" dirty="0"/>
              <a:t>variable-length codes </a:t>
            </a:r>
            <a:r>
              <a:rPr lang="en-US" sz="7200" dirty="0"/>
              <a:t>to input characters, lengths of the assigned codes are based on the </a:t>
            </a:r>
            <a:r>
              <a:rPr lang="en-US" sz="7200" b="1" dirty="0"/>
              <a:t>frequencies</a:t>
            </a:r>
            <a:r>
              <a:rPr lang="en-US" sz="7200" dirty="0"/>
              <a:t> of corresponding characters. The most frequent character gets the smallest code and the least frequent character gets the largest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 err="1"/>
              <a:t>HuffmanC</a:t>
            </a:r>
            <a:r>
              <a:rPr lang="en-US" sz="7200" b="1" dirty="0"/>
              <a:t>() </a:t>
            </a:r>
            <a:r>
              <a:rPr lang="en-US" sz="7200" dirty="0"/>
              <a:t>function takes the input file, compresses it and </a:t>
            </a:r>
            <a:r>
              <a:rPr lang="en-US" sz="7200" dirty="0" err="1"/>
              <a:t>and</a:t>
            </a:r>
            <a:r>
              <a:rPr lang="en-US" sz="7200" dirty="0"/>
              <a:t> </a:t>
            </a:r>
            <a:r>
              <a:rPr lang="en-US" sz="7200" b="1" dirty="0" err="1"/>
              <a:t>HuffmanD</a:t>
            </a:r>
            <a:r>
              <a:rPr lang="en-US" sz="7200" b="1" dirty="0"/>
              <a:t>() </a:t>
            </a:r>
            <a:r>
              <a:rPr lang="en-US" sz="7200" dirty="0"/>
              <a:t>decompresses it using the </a:t>
            </a:r>
            <a:r>
              <a:rPr lang="en-US" sz="7200" dirty="0" err="1"/>
              <a:t>huffman</a:t>
            </a:r>
            <a:r>
              <a:rPr lang="en-US" sz="7200" dirty="0"/>
              <a:t> algorithm and saves the output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 err="1"/>
              <a:t>buildHuffmanTree</a:t>
            </a:r>
            <a:r>
              <a:rPr lang="en-US" sz="7200" b="1" dirty="0"/>
              <a:t>() </a:t>
            </a:r>
            <a:r>
              <a:rPr lang="en-US" sz="7200" dirty="0"/>
              <a:t>function will build </a:t>
            </a:r>
            <a:r>
              <a:rPr lang="en-US" sz="7200" dirty="0" err="1"/>
              <a:t>huffman</a:t>
            </a:r>
            <a:r>
              <a:rPr lang="en-US" sz="7200" dirty="0"/>
              <a:t> tree for encoding.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/>
              <a:t>Time</a:t>
            </a:r>
            <a:r>
              <a:rPr lang="en-US" sz="7200" dirty="0"/>
              <a:t> </a:t>
            </a:r>
            <a:r>
              <a:rPr lang="en-IN" sz="7200" b="1" i="0" dirty="0">
                <a:solidFill>
                  <a:srgbClr val="202124"/>
                </a:solidFill>
                <a:effectLst/>
              </a:rPr>
              <a:t>complexity</a:t>
            </a:r>
            <a:r>
              <a:rPr lang="en-IN" sz="7200" i="0" dirty="0">
                <a:solidFill>
                  <a:srgbClr val="202124"/>
                </a:solidFill>
                <a:effectLst/>
              </a:rPr>
              <a:t> </a:t>
            </a:r>
            <a:r>
              <a:rPr lang="en-US" sz="7200" b="0" i="0" dirty="0">
                <a:solidFill>
                  <a:srgbClr val="202124"/>
                </a:solidFill>
                <a:effectLst/>
              </a:rPr>
              <a:t>of the Huffman algorithm </a:t>
            </a:r>
            <a:r>
              <a:rPr lang="en-US" sz="7200" i="0" dirty="0">
                <a:solidFill>
                  <a:srgbClr val="202124"/>
                </a:solidFill>
                <a:effectLst/>
              </a:rPr>
              <a:t>is</a:t>
            </a:r>
            <a:r>
              <a:rPr lang="en-US" sz="7200" b="1" i="0" dirty="0">
                <a:solidFill>
                  <a:srgbClr val="202124"/>
                </a:solidFill>
                <a:effectLst/>
              </a:rPr>
              <a:t> O(</a:t>
            </a:r>
            <a:r>
              <a:rPr lang="en-US" sz="7200" b="1" i="0" dirty="0" err="1">
                <a:solidFill>
                  <a:srgbClr val="202124"/>
                </a:solidFill>
                <a:effectLst/>
              </a:rPr>
              <a:t>nlogn</a:t>
            </a:r>
            <a:r>
              <a:rPr lang="en-US" sz="7200" b="1" i="0" dirty="0">
                <a:solidFill>
                  <a:srgbClr val="202124"/>
                </a:solidFill>
                <a:effectLst/>
              </a:rPr>
              <a:t>).</a:t>
            </a:r>
            <a:endParaRPr lang="en-US" sz="7200" b="1" dirty="0"/>
          </a:p>
          <a:p>
            <a:pPr>
              <a:buFont typeface="Wingdings" panose="05000000000000000000" pitchFamily="2" charset="2"/>
              <a:buChar char="q"/>
            </a:pPr>
            <a:endParaRPr lang="en-US" sz="55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175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55E0-417C-4ECA-B05A-7153E04A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8643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LZW encoding and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EA6A-7B13-4AE3-9304-C44E3052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58283"/>
            <a:ext cx="9520158" cy="37960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LZW</a:t>
            </a:r>
            <a:r>
              <a:rPr lang="en-US" sz="1800" dirty="0"/>
              <a:t> is </a:t>
            </a:r>
            <a:r>
              <a:rPr lang="en-US" sz="1800" b="1" dirty="0"/>
              <a:t>dictionary based</a:t>
            </a:r>
            <a:r>
              <a:rPr lang="en-US" sz="1800" dirty="0"/>
              <a:t> lossless data compression algorithm is typically used in GIF and optionally in PDF and TIFF.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LZW compression </a:t>
            </a:r>
            <a:r>
              <a:rPr lang="en-US" sz="1800" dirty="0"/>
              <a:t>works by reading a sequence of symbols, grouping the symbols into strings, and converting the strings into codes while </a:t>
            </a:r>
            <a:r>
              <a:rPr lang="en-US" sz="1800" b="1" dirty="0"/>
              <a:t>Decoding</a:t>
            </a:r>
            <a:r>
              <a:rPr lang="en-US" sz="1800" dirty="0"/>
              <a:t> is achieved by taking each code from the compressed file and translating it through the code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LZWC() </a:t>
            </a:r>
            <a:r>
              <a:rPr lang="en-US" sz="1800" dirty="0"/>
              <a:t>function takes the input file and compresses it and </a:t>
            </a:r>
            <a:r>
              <a:rPr lang="en-US" sz="1800" b="1" dirty="0"/>
              <a:t>LZWD() </a:t>
            </a:r>
            <a:r>
              <a:rPr lang="en-US" sz="1800" dirty="0"/>
              <a:t>decompresses it using the </a:t>
            </a:r>
            <a:r>
              <a:rPr lang="en-US" sz="1800" dirty="0" err="1"/>
              <a:t>lzw</a:t>
            </a:r>
            <a:r>
              <a:rPr lang="en-US" sz="1800" dirty="0"/>
              <a:t> algorithm and saves the output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There are also some functions use to create </a:t>
            </a:r>
            <a:r>
              <a:rPr lang="en-US" sz="1800" b="1" dirty="0"/>
              <a:t>dictionary</a:t>
            </a:r>
            <a:r>
              <a:rPr lang="en-US" sz="1800" dirty="0"/>
              <a:t> and operations performs on dictionary.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Time complexity </a:t>
            </a:r>
            <a:r>
              <a:rPr lang="en-US" sz="1800" dirty="0"/>
              <a:t>of LZW compression and decompression is </a:t>
            </a:r>
            <a:r>
              <a:rPr lang="en-US" sz="1800" b="1" dirty="0"/>
              <a:t>O(n)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94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3585-2364-48A8-95F1-07D8DB42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6298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0984-AD3F-4406-83BC-3FF135BE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55118"/>
            <a:ext cx="9520158" cy="410230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100" b="1" dirty="0"/>
              <a:t>Commands</a:t>
            </a:r>
            <a:r>
              <a:rPr lang="en-IN" sz="2100" dirty="0"/>
              <a:t>  : 1. make</a:t>
            </a:r>
          </a:p>
          <a:p>
            <a:pPr marL="0" indent="0">
              <a:buNone/>
            </a:pPr>
            <a:r>
              <a:rPr lang="en-IN" sz="2100" dirty="0"/>
              <a:t>                            2. </a:t>
            </a:r>
            <a:r>
              <a:rPr lang="en-US" sz="2100" dirty="0"/>
              <a:t>program -(c1/c2/uc1/uc2) </a:t>
            </a:r>
            <a:r>
              <a:rPr lang="en-US" sz="2100" dirty="0" err="1"/>
              <a:t>inputfile</a:t>
            </a:r>
            <a:r>
              <a:rPr lang="en-US" sz="2100" dirty="0"/>
              <a:t> </a:t>
            </a:r>
            <a:r>
              <a:rPr lang="en-US" sz="2100" dirty="0" err="1"/>
              <a:t>outfile</a:t>
            </a:r>
            <a:endParaRPr lang="en-US" sz="2100" dirty="0"/>
          </a:p>
          <a:p>
            <a:pPr marL="0" indent="0">
              <a:buNone/>
            </a:pPr>
            <a:r>
              <a:rPr lang="en-US" sz="1400" dirty="0"/>
              <a:t>( c1 - Huffman compression uc1 - Huffman </a:t>
            </a:r>
            <a:r>
              <a:rPr lang="en-US" sz="1400" dirty="0" err="1"/>
              <a:t>uncompression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c2 - LZW compression uc2 - LZW </a:t>
            </a:r>
            <a:r>
              <a:rPr lang="en-US" sz="1400" dirty="0" err="1"/>
              <a:t>uncompression</a:t>
            </a:r>
            <a:r>
              <a:rPr lang="en-US" sz="1400" dirty="0"/>
              <a:t>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>
                <a:solidFill>
                  <a:schemeClr val="tx1"/>
                </a:solidFill>
              </a:rPr>
              <a:t>This project will written </a:t>
            </a:r>
            <a:r>
              <a:rPr lang="en-GB" sz="2100" b="1" dirty="0">
                <a:solidFill>
                  <a:schemeClr val="tx1"/>
                </a:solidFill>
              </a:rPr>
              <a:t>size</a:t>
            </a:r>
            <a:r>
              <a:rPr lang="en-GB" sz="2100" dirty="0">
                <a:solidFill>
                  <a:schemeClr val="tx1"/>
                </a:solidFill>
              </a:rPr>
              <a:t> of both input as well as output files after compression and decompression.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 err="1"/>
              <a:t>getratio</a:t>
            </a:r>
            <a:r>
              <a:rPr lang="en-GB" sz="2100" b="1" dirty="0"/>
              <a:t>() </a:t>
            </a:r>
            <a:r>
              <a:rPr lang="en-US" sz="2100" dirty="0"/>
              <a:t>function calculates </a:t>
            </a:r>
            <a:r>
              <a:rPr lang="en-US" sz="2100" dirty="0" err="1"/>
              <a:t>effeciency</a:t>
            </a:r>
            <a:r>
              <a:rPr lang="en-US" sz="2100" dirty="0"/>
              <a:t> of compression and </a:t>
            </a:r>
            <a:r>
              <a:rPr lang="en-US" sz="2100" b="1" dirty="0"/>
              <a:t>&lt;sys/</a:t>
            </a:r>
            <a:r>
              <a:rPr lang="en-US" sz="2100" b="1" dirty="0" err="1"/>
              <a:t>time.h</a:t>
            </a:r>
            <a:r>
              <a:rPr lang="en-US" sz="2100" b="1" dirty="0"/>
              <a:t>&gt; </a:t>
            </a:r>
            <a:r>
              <a:rPr lang="en-US" sz="2100" dirty="0"/>
              <a:t>library will gives total time taken for compression and decompression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 err="1"/>
              <a:t>onError</a:t>
            </a:r>
            <a:r>
              <a:rPr lang="en-US" sz="2100" b="1" dirty="0"/>
              <a:t>() </a:t>
            </a:r>
            <a:r>
              <a:rPr lang="en-US" sz="2100" dirty="0"/>
              <a:t>function prints error message for different error codes and </a:t>
            </a:r>
            <a:r>
              <a:rPr lang="en-US" sz="2100" b="1" dirty="0" err="1"/>
              <a:t>printUsage</a:t>
            </a:r>
            <a:r>
              <a:rPr lang="en-US" sz="2100" b="1" dirty="0"/>
              <a:t>() </a:t>
            </a:r>
            <a:r>
              <a:rPr lang="en-US" sz="2100" dirty="0"/>
              <a:t>function prints usage of the 'program’.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For compression input file must be in utf-8 and for decompression input file must be binary</a:t>
            </a:r>
          </a:p>
        </p:txBody>
      </p:sp>
    </p:spTree>
    <p:extLst>
      <p:ext uri="{BB962C8B-B14F-4D97-AF65-F5344CB8AC3E}">
        <p14:creationId xmlns:p14="http://schemas.microsoft.com/office/powerpoint/2010/main" val="37031580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</TotalTime>
  <Words>395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Palatino Linotype</vt:lpstr>
      <vt:lpstr>Wingdings</vt:lpstr>
      <vt:lpstr>Gallery</vt:lpstr>
      <vt:lpstr>DSA-II Project</vt:lpstr>
      <vt:lpstr>Data Structure and Concept Used</vt:lpstr>
      <vt:lpstr>Huffman coding algorithm</vt:lpstr>
      <vt:lpstr>LZW encoding and decoding</vt:lpstr>
      <vt:lpstr>Working and 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</dc:title>
  <dc:creator>BADGUJAR NISHANT SURESH</dc:creator>
  <cp:lastModifiedBy>BADGUJAR NISHANT SURESH</cp:lastModifiedBy>
  <cp:revision>20</cp:revision>
  <dcterms:created xsi:type="dcterms:W3CDTF">2021-01-26T15:59:58Z</dcterms:created>
  <dcterms:modified xsi:type="dcterms:W3CDTF">2021-04-15T17:39:30Z</dcterms:modified>
</cp:coreProperties>
</file>