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3518-50D0-4F1F-BF70-2E8BCF630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070" y="2477213"/>
            <a:ext cx="8144134" cy="1373070"/>
          </a:xfrm>
        </p:spPr>
        <p:txBody>
          <a:bodyPr/>
          <a:lstStyle/>
          <a:p>
            <a:pPr algn="ctr"/>
            <a:r>
              <a:rPr lang="en-IN" dirty="0"/>
              <a:t>HEIMDALL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B8428-FCCA-4E1B-8989-9187F8033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59083"/>
            <a:ext cx="8967261" cy="1117687"/>
          </a:xfrm>
        </p:spPr>
        <p:txBody>
          <a:bodyPr/>
          <a:lstStyle/>
          <a:p>
            <a:r>
              <a:rPr lang="en-IN" dirty="0"/>
              <a:t>An Advanced Integrated Social Media and Open Source Analytics Platform</a:t>
            </a:r>
          </a:p>
        </p:txBody>
      </p:sp>
    </p:spTree>
    <p:extLst>
      <p:ext uri="{BB962C8B-B14F-4D97-AF65-F5344CB8AC3E}">
        <p14:creationId xmlns:p14="http://schemas.microsoft.com/office/powerpoint/2010/main" val="69800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5DAC-984C-4046-B545-9A543C47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E2AA1-9CB3-4ADF-9E83-87CCF9FC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Product will be using an incremental model for upgradation.</a:t>
            </a:r>
          </a:p>
          <a:p>
            <a:pPr>
              <a:lnSpc>
                <a:spcPct val="150000"/>
              </a:lnSpc>
            </a:pPr>
            <a:r>
              <a:rPr lang="en-IN" dirty="0"/>
              <a:t>User comparison and other sensitive modules will be kept updated according to locale.</a:t>
            </a:r>
          </a:p>
          <a:p>
            <a:pPr>
              <a:lnSpc>
                <a:spcPct val="150000"/>
              </a:lnSpc>
            </a:pPr>
            <a:r>
              <a:rPr lang="en-IN" dirty="0"/>
              <a:t>More techniques added to the location tracking module.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81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7F1FDE-03D2-4595-B376-D95C23CF2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086E63-073D-4DCC-BB1A-5804F04DF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5148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2B62-2925-4C1C-9FBB-67695156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3E23F-E740-4E91-A373-91DA34E1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Converting Big Data amalgamated through social media to abstract information through intelligent analysis.</a:t>
            </a:r>
          </a:p>
          <a:p>
            <a:r>
              <a:rPr lang="en-IN" dirty="0"/>
              <a:t>Giving detailed information about an user to further analyse his profile</a:t>
            </a:r>
          </a:p>
          <a:p>
            <a:r>
              <a:rPr lang="en-IN" dirty="0"/>
              <a:t>Using various algorithms to find similar users</a:t>
            </a:r>
          </a:p>
          <a:p>
            <a:r>
              <a:rPr lang="en-IN" dirty="0"/>
              <a:t>View trends not only in major cities but also in remote locations</a:t>
            </a:r>
          </a:p>
          <a:p>
            <a:r>
              <a:rPr lang="en-IN" dirty="0"/>
              <a:t>Automate social media networking and posting through use of bots.</a:t>
            </a:r>
          </a:p>
        </p:txBody>
      </p:sp>
    </p:spTree>
    <p:extLst>
      <p:ext uri="{BB962C8B-B14F-4D97-AF65-F5344CB8AC3E}">
        <p14:creationId xmlns:p14="http://schemas.microsoft.com/office/powerpoint/2010/main" val="331103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DEF2-F71B-4947-8842-72D39140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Word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1C69-2FB2-4708-BAA9-5B98D04E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Extract information from major platforms (twitter , </a:t>
            </a:r>
            <a:r>
              <a:rPr lang="en-IN" dirty="0" err="1"/>
              <a:t>facebook</a:t>
            </a:r>
            <a:r>
              <a:rPr lang="en-IN" dirty="0"/>
              <a:t>).</a:t>
            </a:r>
          </a:p>
          <a:p>
            <a:pPr>
              <a:lnSpc>
                <a:spcPct val="150000"/>
              </a:lnSpc>
            </a:pPr>
            <a:r>
              <a:rPr lang="en-IN" dirty="0"/>
              <a:t>Use of additional functionalities like sentiment  analysis to provide a  visual representation of the sentiment in the specified demographic.</a:t>
            </a:r>
          </a:p>
          <a:p>
            <a:pPr>
              <a:lnSpc>
                <a:spcPct val="150000"/>
              </a:lnSpc>
            </a:pPr>
            <a:r>
              <a:rPr lang="en-IN" dirty="0"/>
              <a:t>Generate complex activity and bimodal plots to visualize the </a:t>
            </a:r>
            <a:r>
              <a:rPr lang="en-IN" dirty="0" err="1"/>
              <a:t>the</a:t>
            </a:r>
            <a:r>
              <a:rPr lang="en-IN" dirty="0"/>
              <a:t> connections among users and associated keywords.</a:t>
            </a:r>
          </a:p>
          <a:p>
            <a:endParaRPr lang="en-IN" dirty="0"/>
          </a:p>
          <a:p>
            <a:pPr marL="0" indent="0">
              <a:lnSpc>
                <a:spcPct val="20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97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A3EF-57F2-40F3-BB4D-343E1A82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25B42-5381-43BC-B994-E4A39FE5B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Identify what is trending in most cities in almost any country in the world .</a:t>
            </a:r>
          </a:p>
          <a:p>
            <a:pPr>
              <a:lnSpc>
                <a:spcPct val="150000"/>
              </a:lnSpc>
            </a:pPr>
            <a:r>
              <a:rPr lang="en-IN" dirty="0"/>
              <a:t>To give an idea of what people are talking about in a particular location in a radius as specified by the user.</a:t>
            </a:r>
          </a:p>
          <a:p>
            <a:pPr>
              <a:lnSpc>
                <a:spcPct val="150000"/>
              </a:lnSpc>
            </a:pPr>
            <a:r>
              <a:rPr lang="en-IN" dirty="0"/>
              <a:t>To give the origin of a particular hashtag(#).</a:t>
            </a:r>
          </a:p>
          <a:p>
            <a:pPr>
              <a:lnSpc>
                <a:spcPct val="150000"/>
              </a:lnSpc>
            </a:pPr>
            <a:r>
              <a:rPr lang="en-IN" dirty="0"/>
              <a:t>Custom Bots to overcome limitations of widely used sites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270195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0908-1241-46D7-A017-182B18D6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Analysis &amp; Location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18FA-40F3-4388-8F7B-053068CAB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In depth profile parsing to show the most tweeted hashtags(#), activity graph, listing out followers and following info.</a:t>
            </a:r>
          </a:p>
          <a:p>
            <a:pPr>
              <a:lnSpc>
                <a:spcPct val="150000"/>
              </a:lnSpc>
            </a:pPr>
            <a:r>
              <a:rPr lang="en-IN" dirty="0"/>
              <a:t>Estimate a profile’s location based on his tweets and follower circle.</a:t>
            </a:r>
          </a:p>
          <a:p>
            <a:pPr>
              <a:lnSpc>
                <a:spcPct val="150000"/>
              </a:lnSpc>
            </a:pPr>
            <a:r>
              <a:rPr lang="en-IN" dirty="0"/>
              <a:t>Plot a path of the user based on previous locators on a timeline basis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82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7C82-2551-43CD-9AB2-CD70EF9D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7657-A6A0-4187-B2A4-52BC8908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Use of advanced bots which mimic human interactions and post text / images / videos on immediate notice or according to a schedule.</a:t>
            </a:r>
          </a:p>
          <a:p>
            <a:pPr>
              <a:lnSpc>
                <a:spcPct val="150000"/>
              </a:lnSpc>
            </a:pPr>
            <a:r>
              <a:rPr lang="en-IN" dirty="0"/>
              <a:t>Use of Parallelism theoretically allows an infinite number of bots to be operational  collaterally.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66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9F40-B483-49C3-ABEB-12C6E58C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3E05-4E18-4980-924B-208368153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User connections based on advanced algorithms which finds similar patterns between multiple user profiles without any links between the profiles.</a:t>
            </a:r>
          </a:p>
          <a:p>
            <a:pPr>
              <a:lnSpc>
                <a:spcPct val="150000"/>
              </a:lnSpc>
            </a:pPr>
            <a:r>
              <a:rPr lang="en-IN" dirty="0"/>
              <a:t>Compare two users and list out retweeted and similar activity graphs.</a:t>
            </a:r>
          </a:p>
        </p:txBody>
      </p:sp>
    </p:spTree>
    <p:extLst>
      <p:ext uri="{BB962C8B-B14F-4D97-AF65-F5344CB8AC3E}">
        <p14:creationId xmlns:p14="http://schemas.microsoft.com/office/powerpoint/2010/main" val="176293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8528-FF36-4000-B225-0F3FA5E2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Source User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895D-234A-40AC-9DD7-5841C54F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Searches a specified user alias on various open source sites and lists sites with same username</a:t>
            </a:r>
          </a:p>
          <a:p>
            <a:pPr>
              <a:lnSpc>
                <a:spcPct val="150000"/>
              </a:lnSpc>
            </a:pPr>
            <a:r>
              <a:rPr lang="en-IN" dirty="0"/>
              <a:t>Search domain also consists of cached pages or infringed records to give a more comprehensive search.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59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8FD1-E523-4534-9268-4F26176E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Salient Features (What makes our software better)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05225-AC89-46CA-8834-249F451D6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Not Reliant on API’s , uses advanced bots and scrapers instead.</a:t>
            </a:r>
          </a:p>
          <a:p>
            <a:pPr>
              <a:lnSpc>
                <a:spcPct val="150000"/>
              </a:lnSpc>
            </a:pPr>
            <a:r>
              <a:rPr lang="en-IN" dirty="0"/>
              <a:t>Bots mimic human interaction.</a:t>
            </a:r>
          </a:p>
          <a:p>
            <a:pPr>
              <a:lnSpc>
                <a:spcPct val="150000"/>
              </a:lnSpc>
            </a:pPr>
            <a:r>
              <a:rPr lang="en-IN" dirty="0"/>
              <a:t>More accurate than other pricey tools available on the net.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9623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141</TotalTime>
  <Words>418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HEIMDALL</vt:lpstr>
      <vt:lpstr>Objectives</vt:lpstr>
      <vt:lpstr>Key Word Analysis </vt:lpstr>
      <vt:lpstr>Trend Analysis</vt:lpstr>
      <vt:lpstr>Profile Analysis &amp; Location Estimation</vt:lpstr>
      <vt:lpstr>Bot operations</vt:lpstr>
      <vt:lpstr>User Comparisons</vt:lpstr>
      <vt:lpstr>Open Source User Search</vt:lpstr>
      <vt:lpstr>Salient Features (What makes our software better)</vt:lpstr>
      <vt:lpstr>Future Scope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HEIMDALL</dc:title>
  <dc:creator>Nishant Ramakuru</dc:creator>
  <cp:lastModifiedBy>Nishant Ramakuru</cp:lastModifiedBy>
  <cp:revision>11</cp:revision>
  <dcterms:created xsi:type="dcterms:W3CDTF">2018-07-04T18:25:50Z</dcterms:created>
  <dcterms:modified xsi:type="dcterms:W3CDTF">2018-07-05T06:55:04Z</dcterms:modified>
</cp:coreProperties>
</file>