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9"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D77D0-3302-4C40-A38C-12D4F9DEE4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9ACFED-550B-4EC8-993B-A486251003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17F521-66AB-4E62-BCB8-44135D15885C}"/>
              </a:ext>
            </a:extLst>
          </p:cNvPr>
          <p:cNvSpPr>
            <a:spLocks noGrp="1"/>
          </p:cNvSpPr>
          <p:nvPr>
            <p:ph type="dt" sz="half" idx="10"/>
          </p:nvPr>
        </p:nvSpPr>
        <p:spPr/>
        <p:txBody>
          <a:bodyPr/>
          <a:lstStyle/>
          <a:p>
            <a:fld id="{BE7A5423-CC2F-4530-90AC-13812F747D60}" type="datetimeFigureOut">
              <a:rPr lang="en-IN" smtClean="0"/>
              <a:t>01-06-2021</a:t>
            </a:fld>
            <a:endParaRPr lang="en-IN"/>
          </a:p>
        </p:txBody>
      </p:sp>
      <p:sp>
        <p:nvSpPr>
          <p:cNvPr id="5" name="Footer Placeholder 4">
            <a:extLst>
              <a:ext uri="{FF2B5EF4-FFF2-40B4-BE49-F238E27FC236}">
                <a16:creationId xmlns:a16="http://schemas.microsoft.com/office/drawing/2014/main" id="{892EEFD0-F922-45CA-93DF-806772DDD2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1DEF11-CDCA-4F9E-8E76-104B8242964E}"/>
              </a:ext>
            </a:extLst>
          </p:cNvPr>
          <p:cNvSpPr>
            <a:spLocks noGrp="1"/>
          </p:cNvSpPr>
          <p:nvPr>
            <p:ph type="sldNum" sz="quarter" idx="12"/>
          </p:nvPr>
        </p:nvSpPr>
        <p:spPr/>
        <p:txBody>
          <a:bodyPr/>
          <a:lstStyle/>
          <a:p>
            <a:fld id="{1E892A53-EE68-487A-8A39-C44B89379CE6}" type="slidenum">
              <a:rPr lang="en-IN" smtClean="0"/>
              <a:t>‹#›</a:t>
            </a:fld>
            <a:endParaRPr lang="en-IN"/>
          </a:p>
        </p:txBody>
      </p:sp>
    </p:spTree>
    <p:extLst>
      <p:ext uri="{BB962C8B-B14F-4D97-AF65-F5344CB8AC3E}">
        <p14:creationId xmlns:p14="http://schemas.microsoft.com/office/powerpoint/2010/main" val="3504329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C1412-FABF-479E-AF6E-8433768E71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5399F2-2E75-4BB9-9EFE-935F308A34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1A9603-BDFA-4723-800C-A9475E6F6FB8}"/>
              </a:ext>
            </a:extLst>
          </p:cNvPr>
          <p:cNvSpPr>
            <a:spLocks noGrp="1"/>
          </p:cNvSpPr>
          <p:nvPr>
            <p:ph type="dt" sz="half" idx="10"/>
          </p:nvPr>
        </p:nvSpPr>
        <p:spPr/>
        <p:txBody>
          <a:bodyPr/>
          <a:lstStyle/>
          <a:p>
            <a:fld id="{BE7A5423-CC2F-4530-90AC-13812F747D60}" type="datetimeFigureOut">
              <a:rPr lang="en-IN" smtClean="0"/>
              <a:t>01-06-2021</a:t>
            </a:fld>
            <a:endParaRPr lang="en-IN"/>
          </a:p>
        </p:txBody>
      </p:sp>
      <p:sp>
        <p:nvSpPr>
          <p:cNvPr id="5" name="Footer Placeholder 4">
            <a:extLst>
              <a:ext uri="{FF2B5EF4-FFF2-40B4-BE49-F238E27FC236}">
                <a16:creationId xmlns:a16="http://schemas.microsoft.com/office/drawing/2014/main" id="{1AD35822-B9ED-4224-96AA-DD9A1327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CB9793-ED92-44A5-80AB-1B7A1EAB3CFF}"/>
              </a:ext>
            </a:extLst>
          </p:cNvPr>
          <p:cNvSpPr>
            <a:spLocks noGrp="1"/>
          </p:cNvSpPr>
          <p:nvPr>
            <p:ph type="sldNum" sz="quarter" idx="12"/>
          </p:nvPr>
        </p:nvSpPr>
        <p:spPr/>
        <p:txBody>
          <a:bodyPr/>
          <a:lstStyle/>
          <a:p>
            <a:fld id="{1E892A53-EE68-487A-8A39-C44B89379CE6}" type="slidenum">
              <a:rPr lang="en-IN" smtClean="0"/>
              <a:t>‹#›</a:t>
            </a:fld>
            <a:endParaRPr lang="en-IN"/>
          </a:p>
        </p:txBody>
      </p:sp>
    </p:spTree>
    <p:extLst>
      <p:ext uri="{BB962C8B-B14F-4D97-AF65-F5344CB8AC3E}">
        <p14:creationId xmlns:p14="http://schemas.microsoft.com/office/powerpoint/2010/main" val="1056523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4C4EB7-F01F-45A2-A728-3B1D4ECE78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4FFBFD-3281-4C71-AF83-267C30F3AD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2D32DA-AFA0-4875-994C-03287A2D9E3E}"/>
              </a:ext>
            </a:extLst>
          </p:cNvPr>
          <p:cNvSpPr>
            <a:spLocks noGrp="1"/>
          </p:cNvSpPr>
          <p:nvPr>
            <p:ph type="dt" sz="half" idx="10"/>
          </p:nvPr>
        </p:nvSpPr>
        <p:spPr/>
        <p:txBody>
          <a:bodyPr/>
          <a:lstStyle/>
          <a:p>
            <a:fld id="{BE7A5423-CC2F-4530-90AC-13812F747D60}" type="datetimeFigureOut">
              <a:rPr lang="en-IN" smtClean="0"/>
              <a:t>01-06-2021</a:t>
            </a:fld>
            <a:endParaRPr lang="en-IN"/>
          </a:p>
        </p:txBody>
      </p:sp>
      <p:sp>
        <p:nvSpPr>
          <p:cNvPr id="5" name="Footer Placeholder 4">
            <a:extLst>
              <a:ext uri="{FF2B5EF4-FFF2-40B4-BE49-F238E27FC236}">
                <a16:creationId xmlns:a16="http://schemas.microsoft.com/office/drawing/2014/main" id="{1C09169A-569F-4BB9-A7B9-B494C9DA22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17A3FF-4D01-414D-91CE-77BD94E6D0AA}"/>
              </a:ext>
            </a:extLst>
          </p:cNvPr>
          <p:cNvSpPr>
            <a:spLocks noGrp="1"/>
          </p:cNvSpPr>
          <p:nvPr>
            <p:ph type="sldNum" sz="quarter" idx="12"/>
          </p:nvPr>
        </p:nvSpPr>
        <p:spPr/>
        <p:txBody>
          <a:bodyPr/>
          <a:lstStyle/>
          <a:p>
            <a:fld id="{1E892A53-EE68-487A-8A39-C44B89379CE6}" type="slidenum">
              <a:rPr lang="en-IN" smtClean="0"/>
              <a:t>‹#›</a:t>
            </a:fld>
            <a:endParaRPr lang="en-IN"/>
          </a:p>
        </p:txBody>
      </p:sp>
    </p:spTree>
    <p:extLst>
      <p:ext uri="{BB962C8B-B14F-4D97-AF65-F5344CB8AC3E}">
        <p14:creationId xmlns:p14="http://schemas.microsoft.com/office/powerpoint/2010/main" val="146548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AC1C1-84F3-45A4-B877-5D2F252C1A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3D1F2A-BDDB-4221-9BB3-2869F0DDA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5A0262-CD8D-4862-B697-609C0C8F8411}"/>
              </a:ext>
            </a:extLst>
          </p:cNvPr>
          <p:cNvSpPr>
            <a:spLocks noGrp="1"/>
          </p:cNvSpPr>
          <p:nvPr>
            <p:ph type="dt" sz="half" idx="10"/>
          </p:nvPr>
        </p:nvSpPr>
        <p:spPr/>
        <p:txBody>
          <a:bodyPr/>
          <a:lstStyle/>
          <a:p>
            <a:fld id="{BE7A5423-CC2F-4530-90AC-13812F747D60}" type="datetimeFigureOut">
              <a:rPr lang="en-IN" smtClean="0"/>
              <a:t>01-06-2021</a:t>
            </a:fld>
            <a:endParaRPr lang="en-IN"/>
          </a:p>
        </p:txBody>
      </p:sp>
      <p:sp>
        <p:nvSpPr>
          <p:cNvPr id="5" name="Footer Placeholder 4">
            <a:extLst>
              <a:ext uri="{FF2B5EF4-FFF2-40B4-BE49-F238E27FC236}">
                <a16:creationId xmlns:a16="http://schemas.microsoft.com/office/drawing/2014/main" id="{D382C3C3-679A-4BBD-8896-96886D84AF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7AA11-AF8C-44E6-A097-A14BEC116733}"/>
              </a:ext>
            </a:extLst>
          </p:cNvPr>
          <p:cNvSpPr>
            <a:spLocks noGrp="1"/>
          </p:cNvSpPr>
          <p:nvPr>
            <p:ph type="sldNum" sz="quarter" idx="12"/>
          </p:nvPr>
        </p:nvSpPr>
        <p:spPr/>
        <p:txBody>
          <a:bodyPr/>
          <a:lstStyle/>
          <a:p>
            <a:fld id="{1E892A53-EE68-487A-8A39-C44B89379CE6}" type="slidenum">
              <a:rPr lang="en-IN" smtClean="0"/>
              <a:t>‹#›</a:t>
            </a:fld>
            <a:endParaRPr lang="en-IN"/>
          </a:p>
        </p:txBody>
      </p:sp>
    </p:spTree>
    <p:extLst>
      <p:ext uri="{BB962C8B-B14F-4D97-AF65-F5344CB8AC3E}">
        <p14:creationId xmlns:p14="http://schemas.microsoft.com/office/powerpoint/2010/main" val="2854514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37834-F1D3-4D40-8B0C-9BC39B585D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6E9DBB-0FAD-419D-90AB-26E11292A6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57425E-CD11-4314-AE25-185343443624}"/>
              </a:ext>
            </a:extLst>
          </p:cNvPr>
          <p:cNvSpPr>
            <a:spLocks noGrp="1"/>
          </p:cNvSpPr>
          <p:nvPr>
            <p:ph type="dt" sz="half" idx="10"/>
          </p:nvPr>
        </p:nvSpPr>
        <p:spPr/>
        <p:txBody>
          <a:bodyPr/>
          <a:lstStyle/>
          <a:p>
            <a:fld id="{BE7A5423-CC2F-4530-90AC-13812F747D60}" type="datetimeFigureOut">
              <a:rPr lang="en-IN" smtClean="0"/>
              <a:t>01-06-2021</a:t>
            </a:fld>
            <a:endParaRPr lang="en-IN"/>
          </a:p>
        </p:txBody>
      </p:sp>
      <p:sp>
        <p:nvSpPr>
          <p:cNvPr id="5" name="Footer Placeholder 4">
            <a:extLst>
              <a:ext uri="{FF2B5EF4-FFF2-40B4-BE49-F238E27FC236}">
                <a16:creationId xmlns:a16="http://schemas.microsoft.com/office/drawing/2014/main" id="{BE3BB1DF-4833-4692-A5AC-B4E250EEB1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ECD058-E9AA-46C2-AAFD-D4BBA62F610A}"/>
              </a:ext>
            </a:extLst>
          </p:cNvPr>
          <p:cNvSpPr>
            <a:spLocks noGrp="1"/>
          </p:cNvSpPr>
          <p:nvPr>
            <p:ph type="sldNum" sz="quarter" idx="12"/>
          </p:nvPr>
        </p:nvSpPr>
        <p:spPr/>
        <p:txBody>
          <a:bodyPr/>
          <a:lstStyle/>
          <a:p>
            <a:fld id="{1E892A53-EE68-487A-8A39-C44B89379CE6}" type="slidenum">
              <a:rPr lang="en-IN" smtClean="0"/>
              <a:t>‹#›</a:t>
            </a:fld>
            <a:endParaRPr lang="en-IN"/>
          </a:p>
        </p:txBody>
      </p:sp>
    </p:spTree>
    <p:extLst>
      <p:ext uri="{BB962C8B-B14F-4D97-AF65-F5344CB8AC3E}">
        <p14:creationId xmlns:p14="http://schemas.microsoft.com/office/powerpoint/2010/main" val="199030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8B89B-F5BF-4176-8B9A-47B3C3873F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4B9008-8E8B-43C2-955C-6CF99345B9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BE0762-5461-4FBD-8190-79B4AA78BF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5FBEA8-7CB6-4563-984B-6CC41E711867}"/>
              </a:ext>
            </a:extLst>
          </p:cNvPr>
          <p:cNvSpPr>
            <a:spLocks noGrp="1"/>
          </p:cNvSpPr>
          <p:nvPr>
            <p:ph type="dt" sz="half" idx="10"/>
          </p:nvPr>
        </p:nvSpPr>
        <p:spPr/>
        <p:txBody>
          <a:bodyPr/>
          <a:lstStyle/>
          <a:p>
            <a:fld id="{BE7A5423-CC2F-4530-90AC-13812F747D60}" type="datetimeFigureOut">
              <a:rPr lang="en-IN" smtClean="0"/>
              <a:t>01-06-2021</a:t>
            </a:fld>
            <a:endParaRPr lang="en-IN"/>
          </a:p>
        </p:txBody>
      </p:sp>
      <p:sp>
        <p:nvSpPr>
          <p:cNvPr id="6" name="Footer Placeholder 5">
            <a:extLst>
              <a:ext uri="{FF2B5EF4-FFF2-40B4-BE49-F238E27FC236}">
                <a16:creationId xmlns:a16="http://schemas.microsoft.com/office/drawing/2014/main" id="{BCEB4F86-20E0-477D-AA95-B438B593C7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054FBF-BAE6-411C-9378-131770D9E418}"/>
              </a:ext>
            </a:extLst>
          </p:cNvPr>
          <p:cNvSpPr>
            <a:spLocks noGrp="1"/>
          </p:cNvSpPr>
          <p:nvPr>
            <p:ph type="sldNum" sz="quarter" idx="12"/>
          </p:nvPr>
        </p:nvSpPr>
        <p:spPr/>
        <p:txBody>
          <a:bodyPr/>
          <a:lstStyle/>
          <a:p>
            <a:fld id="{1E892A53-EE68-487A-8A39-C44B89379CE6}" type="slidenum">
              <a:rPr lang="en-IN" smtClean="0"/>
              <a:t>‹#›</a:t>
            </a:fld>
            <a:endParaRPr lang="en-IN"/>
          </a:p>
        </p:txBody>
      </p:sp>
    </p:spTree>
    <p:extLst>
      <p:ext uri="{BB962C8B-B14F-4D97-AF65-F5344CB8AC3E}">
        <p14:creationId xmlns:p14="http://schemas.microsoft.com/office/powerpoint/2010/main" val="3770830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46BD-C280-407B-979F-FB7F4899D9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2C279E-BE06-4795-8A77-F6F56C11A6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31B12A-48D4-47C4-8428-6B9C2F58A3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9E2A87-9EF7-46E8-A269-3E8E7E8644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DE5777-720D-494B-B2BA-D122E1D6A8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A26FF9-5A94-4BB5-A9C1-6B64372ADAE1}"/>
              </a:ext>
            </a:extLst>
          </p:cNvPr>
          <p:cNvSpPr>
            <a:spLocks noGrp="1"/>
          </p:cNvSpPr>
          <p:nvPr>
            <p:ph type="dt" sz="half" idx="10"/>
          </p:nvPr>
        </p:nvSpPr>
        <p:spPr/>
        <p:txBody>
          <a:bodyPr/>
          <a:lstStyle/>
          <a:p>
            <a:fld id="{BE7A5423-CC2F-4530-90AC-13812F747D60}" type="datetimeFigureOut">
              <a:rPr lang="en-IN" smtClean="0"/>
              <a:t>01-06-2021</a:t>
            </a:fld>
            <a:endParaRPr lang="en-IN"/>
          </a:p>
        </p:txBody>
      </p:sp>
      <p:sp>
        <p:nvSpPr>
          <p:cNvPr id="8" name="Footer Placeholder 7">
            <a:extLst>
              <a:ext uri="{FF2B5EF4-FFF2-40B4-BE49-F238E27FC236}">
                <a16:creationId xmlns:a16="http://schemas.microsoft.com/office/drawing/2014/main" id="{0EE56963-577C-474A-8A2D-D64366DC22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B01366-E9C9-4160-A044-9BC015AD68AF}"/>
              </a:ext>
            </a:extLst>
          </p:cNvPr>
          <p:cNvSpPr>
            <a:spLocks noGrp="1"/>
          </p:cNvSpPr>
          <p:nvPr>
            <p:ph type="sldNum" sz="quarter" idx="12"/>
          </p:nvPr>
        </p:nvSpPr>
        <p:spPr/>
        <p:txBody>
          <a:bodyPr/>
          <a:lstStyle/>
          <a:p>
            <a:fld id="{1E892A53-EE68-487A-8A39-C44B89379CE6}" type="slidenum">
              <a:rPr lang="en-IN" smtClean="0"/>
              <a:t>‹#›</a:t>
            </a:fld>
            <a:endParaRPr lang="en-IN"/>
          </a:p>
        </p:txBody>
      </p:sp>
    </p:spTree>
    <p:extLst>
      <p:ext uri="{BB962C8B-B14F-4D97-AF65-F5344CB8AC3E}">
        <p14:creationId xmlns:p14="http://schemas.microsoft.com/office/powerpoint/2010/main" val="4145137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32F8-D4CF-4653-9AF2-A15B2471E9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5FF288-4ABC-4514-ABBB-DFB597E6098B}"/>
              </a:ext>
            </a:extLst>
          </p:cNvPr>
          <p:cNvSpPr>
            <a:spLocks noGrp="1"/>
          </p:cNvSpPr>
          <p:nvPr>
            <p:ph type="dt" sz="half" idx="10"/>
          </p:nvPr>
        </p:nvSpPr>
        <p:spPr/>
        <p:txBody>
          <a:bodyPr/>
          <a:lstStyle/>
          <a:p>
            <a:fld id="{BE7A5423-CC2F-4530-90AC-13812F747D60}" type="datetimeFigureOut">
              <a:rPr lang="en-IN" smtClean="0"/>
              <a:t>01-06-2021</a:t>
            </a:fld>
            <a:endParaRPr lang="en-IN"/>
          </a:p>
        </p:txBody>
      </p:sp>
      <p:sp>
        <p:nvSpPr>
          <p:cNvPr id="4" name="Footer Placeholder 3">
            <a:extLst>
              <a:ext uri="{FF2B5EF4-FFF2-40B4-BE49-F238E27FC236}">
                <a16:creationId xmlns:a16="http://schemas.microsoft.com/office/drawing/2014/main" id="{CBB2BB6C-6FEA-4D26-A60F-7E628E9CFF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46B653-BD65-427E-83CE-084A31D2207C}"/>
              </a:ext>
            </a:extLst>
          </p:cNvPr>
          <p:cNvSpPr>
            <a:spLocks noGrp="1"/>
          </p:cNvSpPr>
          <p:nvPr>
            <p:ph type="sldNum" sz="quarter" idx="12"/>
          </p:nvPr>
        </p:nvSpPr>
        <p:spPr/>
        <p:txBody>
          <a:bodyPr/>
          <a:lstStyle/>
          <a:p>
            <a:fld id="{1E892A53-EE68-487A-8A39-C44B89379CE6}" type="slidenum">
              <a:rPr lang="en-IN" smtClean="0"/>
              <a:t>‹#›</a:t>
            </a:fld>
            <a:endParaRPr lang="en-IN"/>
          </a:p>
        </p:txBody>
      </p:sp>
    </p:spTree>
    <p:extLst>
      <p:ext uri="{BB962C8B-B14F-4D97-AF65-F5344CB8AC3E}">
        <p14:creationId xmlns:p14="http://schemas.microsoft.com/office/powerpoint/2010/main" val="3596736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3C8D-9556-4436-8E1F-0C4DA8B05365}"/>
              </a:ext>
            </a:extLst>
          </p:cNvPr>
          <p:cNvSpPr>
            <a:spLocks noGrp="1"/>
          </p:cNvSpPr>
          <p:nvPr>
            <p:ph type="dt" sz="half" idx="10"/>
          </p:nvPr>
        </p:nvSpPr>
        <p:spPr/>
        <p:txBody>
          <a:bodyPr/>
          <a:lstStyle/>
          <a:p>
            <a:fld id="{BE7A5423-CC2F-4530-90AC-13812F747D60}" type="datetimeFigureOut">
              <a:rPr lang="en-IN" smtClean="0"/>
              <a:t>01-06-2021</a:t>
            </a:fld>
            <a:endParaRPr lang="en-IN"/>
          </a:p>
        </p:txBody>
      </p:sp>
      <p:sp>
        <p:nvSpPr>
          <p:cNvPr id="3" name="Footer Placeholder 2">
            <a:extLst>
              <a:ext uri="{FF2B5EF4-FFF2-40B4-BE49-F238E27FC236}">
                <a16:creationId xmlns:a16="http://schemas.microsoft.com/office/drawing/2014/main" id="{21EBAD53-A7E7-4A98-A4C0-04628F8D38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3F73B2-A3D7-408D-AA9F-34E0C595EB62}"/>
              </a:ext>
            </a:extLst>
          </p:cNvPr>
          <p:cNvSpPr>
            <a:spLocks noGrp="1"/>
          </p:cNvSpPr>
          <p:nvPr>
            <p:ph type="sldNum" sz="quarter" idx="12"/>
          </p:nvPr>
        </p:nvSpPr>
        <p:spPr/>
        <p:txBody>
          <a:bodyPr/>
          <a:lstStyle/>
          <a:p>
            <a:fld id="{1E892A53-EE68-487A-8A39-C44B89379CE6}" type="slidenum">
              <a:rPr lang="en-IN" smtClean="0"/>
              <a:t>‹#›</a:t>
            </a:fld>
            <a:endParaRPr lang="en-IN"/>
          </a:p>
        </p:txBody>
      </p:sp>
    </p:spTree>
    <p:extLst>
      <p:ext uri="{BB962C8B-B14F-4D97-AF65-F5344CB8AC3E}">
        <p14:creationId xmlns:p14="http://schemas.microsoft.com/office/powerpoint/2010/main" val="3026574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AFFE-5B92-4ADE-B58B-5DBB1D3614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97D624-D10C-4343-8A3B-819BE3A754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207339-0503-4E3B-96FC-C9726EBDB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D3B3E0-FA83-4E10-9012-0117CCC31C2C}"/>
              </a:ext>
            </a:extLst>
          </p:cNvPr>
          <p:cNvSpPr>
            <a:spLocks noGrp="1"/>
          </p:cNvSpPr>
          <p:nvPr>
            <p:ph type="dt" sz="half" idx="10"/>
          </p:nvPr>
        </p:nvSpPr>
        <p:spPr/>
        <p:txBody>
          <a:bodyPr/>
          <a:lstStyle/>
          <a:p>
            <a:fld id="{BE7A5423-CC2F-4530-90AC-13812F747D60}" type="datetimeFigureOut">
              <a:rPr lang="en-IN" smtClean="0"/>
              <a:t>01-06-2021</a:t>
            </a:fld>
            <a:endParaRPr lang="en-IN"/>
          </a:p>
        </p:txBody>
      </p:sp>
      <p:sp>
        <p:nvSpPr>
          <p:cNvPr id="6" name="Footer Placeholder 5">
            <a:extLst>
              <a:ext uri="{FF2B5EF4-FFF2-40B4-BE49-F238E27FC236}">
                <a16:creationId xmlns:a16="http://schemas.microsoft.com/office/drawing/2014/main" id="{A43F135F-E56A-49F4-BA07-C9E354AF13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BAAD50-856B-4CA0-88A7-759747B9BDB5}"/>
              </a:ext>
            </a:extLst>
          </p:cNvPr>
          <p:cNvSpPr>
            <a:spLocks noGrp="1"/>
          </p:cNvSpPr>
          <p:nvPr>
            <p:ph type="sldNum" sz="quarter" idx="12"/>
          </p:nvPr>
        </p:nvSpPr>
        <p:spPr/>
        <p:txBody>
          <a:bodyPr/>
          <a:lstStyle/>
          <a:p>
            <a:fld id="{1E892A53-EE68-487A-8A39-C44B89379CE6}" type="slidenum">
              <a:rPr lang="en-IN" smtClean="0"/>
              <a:t>‹#›</a:t>
            </a:fld>
            <a:endParaRPr lang="en-IN"/>
          </a:p>
        </p:txBody>
      </p:sp>
    </p:spTree>
    <p:extLst>
      <p:ext uri="{BB962C8B-B14F-4D97-AF65-F5344CB8AC3E}">
        <p14:creationId xmlns:p14="http://schemas.microsoft.com/office/powerpoint/2010/main" val="3695472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B152-C9BD-429F-A5C3-578F44A94F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B82476-D3F2-4903-AF5C-FAFFDEC778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62B16A-EE81-44A0-B139-4D1079E00C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54332B-70BA-4926-8B12-99420A4D9421}"/>
              </a:ext>
            </a:extLst>
          </p:cNvPr>
          <p:cNvSpPr>
            <a:spLocks noGrp="1"/>
          </p:cNvSpPr>
          <p:nvPr>
            <p:ph type="dt" sz="half" idx="10"/>
          </p:nvPr>
        </p:nvSpPr>
        <p:spPr/>
        <p:txBody>
          <a:bodyPr/>
          <a:lstStyle/>
          <a:p>
            <a:fld id="{BE7A5423-CC2F-4530-90AC-13812F747D60}" type="datetimeFigureOut">
              <a:rPr lang="en-IN" smtClean="0"/>
              <a:t>01-06-2021</a:t>
            </a:fld>
            <a:endParaRPr lang="en-IN"/>
          </a:p>
        </p:txBody>
      </p:sp>
      <p:sp>
        <p:nvSpPr>
          <p:cNvPr id="6" name="Footer Placeholder 5">
            <a:extLst>
              <a:ext uri="{FF2B5EF4-FFF2-40B4-BE49-F238E27FC236}">
                <a16:creationId xmlns:a16="http://schemas.microsoft.com/office/drawing/2014/main" id="{EE0DAE01-24A9-4CF9-9156-12C0DC6891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2E19F7-D4A3-4E07-BFAA-72E2CACF2544}"/>
              </a:ext>
            </a:extLst>
          </p:cNvPr>
          <p:cNvSpPr>
            <a:spLocks noGrp="1"/>
          </p:cNvSpPr>
          <p:nvPr>
            <p:ph type="sldNum" sz="quarter" idx="12"/>
          </p:nvPr>
        </p:nvSpPr>
        <p:spPr/>
        <p:txBody>
          <a:bodyPr/>
          <a:lstStyle/>
          <a:p>
            <a:fld id="{1E892A53-EE68-487A-8A39-C44B89379CE6}" type="slidenum">
              <a:rPr lang="en-IN" smtClean="0"/>
              <a:t>‹#›</a:t>
            </a:fld>
            <a:endParaRPr lang="en-IN"/>
          </a:p>
        </p:txBody>
      </p:sp>
    </p:spTree>
    <p:extLst>
      <p:ext uri="{BB962C8B-B14F-4D97-AF65-F5344CB8AC3E}">
        <p14:creationId xmlns:p14="http://schemas.microsoft.com/office/powerpoint/2010/main" val="4092165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55B541-75D2-43B9-8330-BD8DB62170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CB3346-17DE-4FD8-A04F-4B0BC7F5A2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C27713-E7A7-47A7-9970-5234CF08CE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7A5423-CC2F-4530-90AC-13812F747D60}" type="datetimeFigureOut">
              <a:rPr lang="en-IN" smtClean="0"/>
              <a:t>01-06-2021</a:t>
            </a:fld>
            <a:endParaRPr lang="en-IN"/>
          </a:p>
        </p:txBody>
      </p:sp>
      <p:sp>
        <p:nvSpPr>
          <p:cNvPr id="5" name="Footer Placeholder 4">
            <a:extLst>
              <a:ext uri="{FF2B5EF4-FFF2-40B4-BE49-F238E27FC236}">
                <a16:creationId xmlns:a16="http://schemas.microsoft.com/office/drawing/2014/main" id="{FBA1F1C2-DB88-4123-9599-FA0EDB50CE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A6A95D-0EE8-46FD-925F-E9FB71BA8D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892A53-EE68-487A-8A39-C44B89379CE6}" type="slidenum">
              <a:rPr lang="en-IN" smtClean="0"/>
              <a:t>‹#›</a:t>
            </a:fld>
            <a:endParaRPr lang="en-IN"/>
          </a:p>
        </p:txBody>
      </p:sp>
    </p:spTree>
    <p:extLst>
      <p:ext uri="{BB962C8B-B14F-4D97-AF65-F5344CB8AC3E}">
        <p14:creationId xmlns:p14="http://schemas.microsoft.com/office/powerpoint/2010/main" val="3291441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8445-BCD3-4B7F-AB02-D2E68D255D33}"/>
              </a:ext>
            </a:extLst>
          </p:cNvPr>
          <p:cNvSpPr>
            <a:spLocks noGrp="1"/>
          </p:cNvSpPr>
          <p:nvPr>
            <p:ph type="ctrTitle"/>
          </p:nvPr>
        </p:nvSpPr>
        <p:spPr/>
        <p:txBody>
          <a:bodyPr/>
          <a:lstStyle/>
          <a:p>
            <a:r>
              <a:rPr lang="en-US" dirty="0"/>
              <a:t>CHIT CHAT WebApp</a:t>
            </a:r>
            <a:endParaRPr lang="en-IN" dirty="0"/>
          </a:p>
        </p:txBody>
      </p:sp>
      <p:sp>
        <p:nvSpPr>
          <p:cNvPr id="3" name="Subtitle 2">
            <a:extLst>
              <a:ext uri="{FF2B5EF4-FFF2-40B4-BE49-F238E27FC236}">
                <a16:creationId xmlns:a16="http://schemas.microsoft.com/office/drawing/2014/main" id="{6C92C34A-D9E8-44BB-AABC-FFD05860790A}"/>
              </a:ext>
            </a:extLst>
          </p:cNvPr>
          <p:cNvSpPr>
            <a:spLocks noGrp="1"/>
          </p:cNvSpPr>
          <p:nvPr>
            <p:ph type="subTitle" idx="1"/>
          </p:nvPr>
        </p:nvSpPr>
        <p:spPr>
          <a:xfrm>
            <a:off x="7826327" y="4907756"/>
            <a:ext cx="3540369" cy="1655762"/>
          </a:xfrm>
        </p:spPr>
        <p:txBody>
          <a:bodyPr>
            <a:normAutofit lnSpcReduction="10000"/>
          </a:bodyPr>
          <a:lstStyle/>
          <a:p>
            <a:pPr algn="l"/>
            <a:r>
              <a:rPr lang="en-US" dirty="0"/>
              <a:t>Team</a:t>
            </a:r>
          </a:p>
          <a:p>
            <a:pPr algn="l"/>
            <a:r>
              <a:rPr lang="en-US" dirty="0"/>
              <a:t>Nishant Pandey</a:t>
            </a:r>
          </a:p>
          <a:p>
            <a:pPr algn="l"/>
            <a:r>
              <a:rPr lang="en-US" dirty="0"/>
              <a:t>Tripuresh Tripathi</a:t>
            </a:r>
          </a:p>
          <a:p>
            <a:pPr algn="l"/>
            <a:r>
              <a:rPr lang="en-US" dirty="0"/>
              <a:t>Hansi Saxena</a:t>
            </a:r>
            <a:endParaRPr lang="en-IN" dirty="0"/>
          </a:p>
        </p:txBody>
      </p:sp>
    </p:spTree>
    <p:extLst>
      <p:ext uri="{BB962C8B-B14F-4D97-AF65-F5344CB8AC3E}">
        <p14:creationId xmlns:p14="http://schemas.microsoft.com/office/powerpoint/2010/main" val="2545747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686F0-03B2-4FEE-8B30-DA704780231A}"/>
              </a:ext>
            </a:extLst>
          </p:cNvPr>
          <p:cNvSpPr>
            <a:spLocks noGrp="1"/>
          </p:cNvSpPr>
          <p:nvPr>
            <p:ph type="title"/>
          </p:nvPr>
        </p:nvSpPr>
        <p:spPr>
          <a:xfrm>
            <a:off x="838200" y="85207"/>
            <a:ext cx="10515600" cy="1325563"/>
          </a:xfrm>
        </p:spPr>
        <p:txBody>
          <a:bodyPr/>
          <a:lstStyle/>
          <a:p>
            <a:r>
              <a:rPr lang="en-US" dirty="0"/>
              <a:t>Home page</a:t>
            </a:r>
            <a:endParaRPr lang="en-IN" dirty="0"/>
          </a:p>
        </p:txBody>
      </p:sp>
      <p:pic>
        <p:nvPicPr>
          <p:cNvPr id="4" name="Picture 3">
            <a:extLst>
              <a:ext uri="{FF2B5EF4-FFF2-40B4-BE49-F238E27FC236}">
                <a16:creationId xmlns:a16="http://schemas.microsoft.com/office/drawing/2014/main" id="{871B89BA-5B64-46F7-BDF6-B575147A5100}"/>
              </a:ext>
            </a:extLst>
          </p:cNvPr>
          <p:cNvPicPr/>
          <p:nvPr/>
        </p:nvPicPr>
        <p:blipFill>
          <a:blip r:embed="rId2"/>
          <a:stretch>
            <a:fillRect/>
          </a:stretch>
        </p:blipFill>
        <p:spPr>
          <a:xfrm>
            <a:off x="903514" y="1278294"/>
            <a:ext cx="10384971" cy="5271796"/>
          </a:xfrm>
          <a:prstGeom prst="rect">
            <a:avLst/>
          </a:prstGeom>
        </p:spPr>
      </p:pic>
    </p:spTree>
    <p:extLst>
      <p:ext uri="{BB962C8B-B14F-4D97-AF65-F5344CB8AC3E}">
        <p14:creationId xmlns:p14="http://schemas.microsoft.com/office/powerpoint/2010/main" val="1980240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FF427-7187-4437-9466-F72724E71FC5}"/>
              </a:ext>
            </a:extLst>
          </p:cNvPr>
          <p:cNvSpPr>
            <a:spLocks noGrp="1"/>
          </p:cNvSpPr>
          <p:nvPr>
            <p:ph type="title"/>
          </p:nvPr>
        </p:nvSpPr>
        <p:spPr>
          <a:xfrm>
            <a:off x="838200" y="18255"/>
            <a:ext cx="10515600" cy="1325563"/>
          </a:xfrm>
        </p:spPr>
        <p:txBody>
          <a:bodyPr/>
          <a:lstStyle/>
          <a:p>
            <a:r>
              <a:rPr lang="en-US" dirty="0"/>
              <a:t>Chat Page</a:t>
            </a:r>
            <a:endParaRPr lang="en-IN" dirty="0"/>
          </a:p>
        </p:txBody>
      </p:sp>
      <p:pic>
        <p:nvPicPr>
          <p:cNvPr id="4" name="Picture 3">
            <a:extLst>
              <a:ext uri="{FF2B5EF4-FFF2-40B4-BE49-F238E27FC236}">
                <a16:creationId xmlns:a16="http://schemas.microsoft.com/office/drawing/2014/main" id="{5F650BC1-7367-41D4-9DCE-90F1AEB6B39B}"/>
              </a:ext>
            </a:extLst>
          </p:cNvPr>
          <p:cNvPicPr/>
          <p:nvPr/>
        </p:nvPicPr>
        <p:blipFill>
          <a:blip r:embed="rId2"/>
          <a:stretch>
            <a:fillRect/>
          </a:stretch>
        </p:blipFill>
        <p:spPr>
          <a:xfrm>
            <a:off x="838200" y="1175657"/>
            <a:ext cx="10515600" cy="5346441"/>
          </a:xfrm>
          <a:prstGeom prst="rect">
            <a:avLst/>
          </a:prstGeom>
        </p:spPr>
      </p:pic>
    </p:spTree>
    <p:extLst>
      <p:ext uri="{BB962C8B-B14F-4D97-AF65-F5344CB8AC3E}">
        <p14:creationId xmlns:p14="http://schemas.microsoft.com/office/powerpoint/2010/main" val="1177484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618E3-3973-4B9A-81D2-216543A4EF13}"/>
              </a:ext>
            </a:extLst>
          </p:cNvPr>
          <p:cNvSpPr>
            <a:spLocks noGrp="1"/>
          </p:cNvSpPr>
          <p:nvPr>
            <p:ph type="title"/>
          </p:nvPr>
        </p:nvSpPr>
        <p:spPr/>
        <p:txBody>
          <a:bodyPr/>
          <a:lstStyle/>
          <a:p>
            <a:r>
              <a:rPr lang="en-US" dirty="0"/>
              <a:t>How we are different</a:t>
            </a:r>
            <a:endParaRPr lang="en-IN" dirty="0"/>
          </a:p>
        </p:txBody>
      </p:sp>
      <p:sp>
        <p:nvSpPr>
          <p:cNvPr id="3" name="Content Placeholder 2">
            <a:extLst>
              <a:ext uri="{FF2B5EF4-FFF2-40B4-BE49-F238E27FC236}">
                <a16:creationId xmlns:a16="http://schemas.microsoft.com/office/drawing/2014/main" id="{0E8BC791-8FF4-48A8-80EE-2AD6A543DE3D}"/>
              </a:ext>
            </a:extLst>
          </p:cNvPr>
          <p:cNvSpPr>
            <a:spLocks noGrp="1"/>
          </p:cNvSpPr>
          <p:nvPr>
            <p:ph idx="1"/>
          </p:nvPr>
        </p:nvSpPr>
        <p:spPr/>
        <p:txBody>
          <a:bodyPr/>
          <a:lstStyle/>
          <a:p>
            <a:r>
              <a:rPr lang="en-US" dirty="0"/>
              <a:t>There are many chatting application that provide the same benefit like ours but the thing that makes us different is privacy. In most of the applications data of user are tracked and used for the benefit of the company, examples are Facebook and Google. </a:t>
            </a:r>
          </a:p>
          <a:p>
            <a:pPr marL="0" indent="0">
              <a:buNone/>
            </a:pPr>
            <a:endParaRPr lang="en-US" dirty="0"/>
          </a:p>
          <a:p>
            <a:r>
              <a:rPr lang="en-US" dirty="0"/>
              <a:t>Here since there is no storage of data of the user and all of it is deleted as soon as the room is closed there is no tracking of data. A person can be fully anonymous as there is no signing required.</a:t>
            </a:r>
            <a:endParaRPr lang="en-IN" dirty="0"/>
          </a:p>
        </p:txBody>
      </p:sp>
    </p:spTree>
    <p:extLst>
      <p:ext uri="{BB962C8B-B14F-4D97-AF65-F5344CB8AC3E}">
        <p14:creationId xmlns:p14="http://schemas.microsoft.com/office/powerpoint/2010/main" val="209779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4A51EC-7B3D-467E-AD45-41489A1F9484}"/>
              </a:ext>
            </a:extLst>
          </p:cNvPr>
          <p:cNvSpPr>
            <a:spLocks noGrp="1"/>
          </p:cNvSpPr>
          <p:nvPr>
            <p:ph idx="1"/>
          </p:nvPr>
        </p:nvSpPr>
        <p:spPr>
          <a:xfrm>
            <a:off x="838200" y="2135114"/>
            <a:ext cx="10515600" cy="3520098"/>
          </a:xfrm>
        </p:spPr>
        <p:txBody>
          <a:bodyPr>
            <a:normAutofit/>
          </a:bodyPr>
          <a:lstStyle/>
          <a:p>
            <a:r>
              <a:rPr lang="en-US" dirty="0"/>
              <a:t>We will upgrade our application with option of voice chatting that will give it more functionality and convenience to the user.</a:t>
            </a:r>
          </a:p>
          <a:p>
            <a:endParaRPr lang="en-US" dirty="0"/>
          </a:p>
          <a:p>
            <a:r>
              <a:rPr lang="en-US" dirty="0"/>
              <a:t>Adding ability to send photos and videos will also be our future agenda.</a:t>
            </a:r>
          </a:p>
          <a:p>
            <a:endParaRPr lang="en-US" dirty="0"/>
          </a:p>
          <a:p>
            <a:endParaRPr lang="en-US" dirty="0"/>
          </a:p>
          <a:p>
            <a:endParaRPr lang="en-IN" dirty="0"/>
          </a:p>
        </p:txBody>
      </p:sp>
      <p:sp>
        <p:nvSpPr>
          <p:cNvPr id="4" name="Title 1">
            <a:extLst>
              <a:ext uri="{FF2B5EF4-FFF2-40B4-BE49-F238E27FC236}">
                <a16:creationId xmlns:a16="http://schemas.microsoft.com/office/drawing/2014/main" id="{1CAD4218-5CB6-4E0B-B99F-59CDB1332DCB}"/>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Future Scope</a:t>
            </a:r>
            <a:endParaRPr lang="en-IN" dirty="0"/>
          </a:p>
        </p:txBody>
      </p:sp>
    </p:spTree>
    <p:extLst>
      <p:ext uri="{BB962C8B-B14F-4D97-AF65-F5344CB8AC3E}">
        <p14:creationId xmlns:p14="http://schemas.microsoft.com/office/powerpoint/2010/main" val="1672817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69C1-7C84-4467-8FB6-3592567DA996}"/>
              </a:ext>
            </a:extLst>
          </p:cNvPr>
          <p:cNvSpPr>
            <a:spLocks noGrp="1"/>
          </p:cNvSpPr>
          <p:nvPr>
            <p:ph type="title"/>
          </p:nvPr>
        </p:nvSpPr>
        <p:spPr>
          <a:xfrm>
            <a:off x="4706815" y="2531550"/>
            <a:ext cx="6491068" cy="1325563"/>
          </a:xfrm>
        </p:spPr>
        <p:txBody>
          <a:bodyPr/>
          <a:lstStyle/>
          <a:p>
            <a:r>
              <a:rPr lang="en-US" dirty="0"/>
              <a:t>Thankyou</a:t>
            </a:r>
            <a:endParaRPr lang="en-IN" dirty="0"/>
          </a:p>
        </p:txBody>
      </p:sp>
    </p:spTree>
    <p:extLst>
      <p:ext uri="{BB962C8B-B14F-4D97-AF65-F5344CB8AC3E}">
        <p14:creationId xmlns:p14="http://schemas.microsoft.com/office/powerpoint/2010/main" val="205877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E4F73-6FE7-4597-9021-A79EFA3FF481}"/>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A861A46D-B8AB-4231-A6AD-F031488B6F9F}"/>
              </a:ext>
            </a:extLst>
          </p:cNvPr>
          <p:cNvSpPr>
            <a:spLocks noGrp="1"/>
          </p:cNvSpPr>
          <p:nvPr>
            <p:ph idx="1"/>
          </p:nvPr>
        </p:nvSpPr>
        <p:spPr/>
        <p:txBody>
          <a:bodyPr>
            <a:normAutofit lnSpcReduction="10000"/>
          </a:bodyPr>
          <a:lstStyle/>
          <a:p>
            <a:r>
              <a:rPr lang="en-US" dirty="0"/>
              <a:t>Introduction</a:t>
            </a:r>
          </a:p>
          <a:p>
            <a:r>
              <a:rPr lang="en-US" dirty="0"/>
              <a:t>Hardware specification</a:t>
            </a:r>
          </a:p>
          <a:p>
            <a:r>
              <a:rPr lang="en-US" dirty="0"/>
              <a:t>Software requirements</a:t>
            </a:r>
          </a:p>
          <a:p>
            <a:r>
              <a:rPr lang="en-US" dirty="0"/>
              <a:t>Front end</a:t>
            </a:r>
          </a:p>
          <a:p>
            <a:r>
              <a:rPr lang="en-US" dirty="0"/>
              <a:t>Back end</a:t>
            </a:r>
          </a:p>
          <a:p>
            <a:r>
              <a:rPr lang="en-US" dirty="0"/>
              <a:t>System architecture</a:t>
            </a:r>
          </a:p>
          <a:p>
            <a:r>
              <a:rPr lang="en-IN" dirty="0"/>
              <a:t>Conceptual Use case</a:t>
            </a:r>
          </a:p>
          <a:p>
            <a:r>
              <a:rPr lang="en-IN" dirty="0"/>
              <a:t>How we different</a:t>
            </a:r>
          </a:p>
          <a:p>
            <a:r>
              <a:rPr lang="en-IN" dirty="0"/>
              <a:t>Future Scope and conclusion</a:t>
            </a:r>
          </a:p>
          <a:p>
            <a:endParaRPr lang="en-IN" dirty="0"/>
          </a:p>
          <a:p>
            <a:endParaRPr lang="en-IN" dirty="0"/>
          </a:p>
        </p:txBody>
      </p:sp>
    </p:spTree>
    <p:extLst>
      <p:ext uri="{BB962C8B-B14F-4D97-AF65-F5344CB8AC3E}">
        <p14:creationId xmlns:p14="http://schemas.microsoft.com/office/powerpoint/2010/main" val="1798235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FAB9-69EE-43A8-A33C-BD1696CE290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CA675E8-E575-4AD9-8B8F-59BA344EAE02}"/>
              </a:ext>
            </a:extLst>
          </p:cNvPr>
          <p:cNvSpPr>
            <a:spLocks noGrp="1"/>
          </p:cNvSpPr>
          <p:nvPr>
            <p:ph idx="1"/>
          </p:nvPr>
        </p:nvSpPr>
        <p:spPr/>
        <p:txBody>
          <a:bodyPr/>
          <a:lstStyle/>
          <a:p>
            <a:r>
              <a:rPr lang="en-US" dirty="0"/>
              <a:t>This project is a multi user real-time chatting WebApp which is more privacy driven.</a:t>
            </a:r>
          </a:p>
          <a:p>
            <a:r>
              <a:rPr lang="en-US" dirty="0"/>
              <a:t>User can connect to the server and make rooms and start chatting with their friends.</a:t>
            </a:r>
          </a:p>
          <a:p>
            <a:r>
              <a:rPr lang="en-US" dirty="0"/>
              <a:t>The webapp can run on any device pc or phone</a:t>
            </a:r>
          </a:p>
        </p:txBody>
      </p:sp>
    </p:spTree>
    <p:extLst>
      <p:ext uri="{BB962C8B-B14F-4D97-AF65-F5344CB8AC3E}">
        <p14:creationId xmlns:p14="http://schemas.microsoft.com/office/powerpoint/2010/main" val="9240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8013-2C3E-4DB1-823C-EAA56B55AE14}"/>
              </a:ext>
            </a:extLst>
          </p:cNvPr>
          <p:cNvSpPr>
            <a:spLocks noGrp="1"/>
          </p:cNvSpPr>
          <p:nvPr>
            <p:ph type="title"/>
          </p:nvPr>
        </p:nvSpPr>
        <p:spPr/>
        <p:txBody>
          <a:bodyPr/>
          <a:lstStyle/>
          <a:p>
            <a:r>
              <a:rPr lang="en-US" dirty="0"/>
              <a:t>Hardware specification</a:t>
            </a:r>
            <a:endParaRPr lang="en-IN" dirty="0"/>
          </a:p>
        </p:txBody>
      </p:sp>
      <p:sp>
        <p:nvSpPr>
          <p:cNvPr id="3" name="Content Placeholder 2">
            <a:extLst>
              <a:ext uri="{FF2B5EF4-FFF2-40B4-BE49-F238E27FC236}">
                <a16:creationId xmlns:a16="http://schemas.microsoft.com/office/drawing/2014/main" id="{8AC8A6DC-33B4-4949-A8AB-F110343DEC67}"/>
              </a:ext>
            </a:extLst>
          </p:cNvPr>
          <p:cNvSpPr>
            <a:spLocks noGrp="1"/>
          </p:cNvSpPr>
          <p:nvPr>
            <p:ph idx="1"/>
          </p:nvPr>
        </p:nvSpPr>
        <p:spPr/>
        <p:txBody>
          <a:bodyPr/>
          <a:lstStyle/>
          <a:p>
            <a:r>
              <a:rPr lang="en-US" dirty="0"/>
              <a:t>Any device Pc or Phone</a:t>
            </a:r>
          </a:p>
          <a:p>
            <a:r>
              <a:rPr lang="en-US" dirty="0"/>
              <a:t>Web browser</a:t>
            </a:r>
            <a:endParaRPr lang="en-IN" dirty="0"/>
          </a:p>
        </p:txBody>
      </p:sp>
    </p:spTree>
    <p:extLst>
      <p:ext uri="{BB962C8B-B14F-4D97-AF65-F5344CB8AC3E}">
        <p14:creationId xmlns:p14="http://schemas.microsoft.com/office/powerpoint/2010/main" val="752203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E002A-080B-4212-B67B-11D4642CA99E}"/>
              </a:ext>
            </a:extLst>
          </p:cNvPr>
          <p:cNvSpPr>
            <a:spLocks noGrp="1"/>
          </p:cNvSpPr>
          <p:nvPr>
            <p:ph type="title"/>
          </p:nvPr>
        </p:nvSpPr>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F0096F7E-20CB-49F5-8143-485BDE3BDA6E}"/>
              </a:ext>
            </a:extLst>
          </p:cNvPr>
          <p:cNvSpPr>
            <a:spLocks noGrp="1"/>
          </p:cNvSpPr>
          <p:nvPr>
            <p:ph idx="1"/>
          </p:nvPr>
        </p:nvSpPr>
        <p:spPr/>
        <p:txBody>
          <a:bodyPr/>
          <a:lstStyle/>
          <a:p>
            <a:r>
              <a:rPr lang="en-US" dirty="0"/>
              <a:t>Windows 10</a:t>
            </a:r>
          </a:p>
          <a:p>
            <a:r>
              <a:rPr lang="en-US" dirty="0"/>
              <a:t>Visual studio code</a:t>
            </a:r>
          </a:p>
          <a:p>
            <a:r>
              <a:rPr lang="en-US" dirty="0"/>
              <a:t>Framework and Libraries of JavaScript like react, socket and node</a:t>
            </a:r>
          </a:p>
          <a:p>
            <a:r>
              <a:rPr lang="en-US" dirty="0"/>
              <a:t>Any Web browser</a:t>
            </a:r>
            <a:endParaRPr lang="en-IN" dirty="0"/>
          </a:p>
        </p:txBody>
      </p:sp>
    </p:spTree>
    <p:extLst>
      <p:ext uri="{BB962C8B-B14F-4D97-AF65-F5344CB8AC3E}">
        <p14:creationId xmlns:p14="http://schemas.microsoft.com/office/powerpoint/2010/main" val="148222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AD174-2575-45F4-B49A-276EC1BA267F}"/>
              </a:ext>
            </a:extLst>
          </p:cNvPr>
          <p:cNvSpPr>
            <a:spLocks noGrp="1"/>
          </p:cNvSpPr>
          <p:nvPr>
            <p:ph type="title"/>
          </p:nvPr>
        </p:nvSpPr>
        <p:spPr/>
        <p:txBody>
          <a:bodyPr/>
          <a:lstStyle/>
          <a:p>
            <a:r>
              <a:rPr lang="en-US" dirty="0"/>
              <a:t>Front end</a:t>
            </a:r>
            <a:endParaRPr lang="en-IN" dirty="0"/>
          </a:p>
        </p:txBody>
      </p:sp>
      <p:sp>
        <p:nvSpPr>
          <p:cNvPr id="3" name="Content Placeholder 2">
            <a:extLst>
              <a:ext uri="{FF2B5EF4-FFF2-40B4-BE49-F238E27FC236}">
                <a16:creationId xmlns:a16="http://schemas.microsoft.com/office/drawing/2014/main" id="{939C8647-01C5-45C2-8A33-C58655461059}"/>
              </a:ext>
            </a:extLst>
          </p:cNvPr>
          <p:cNvSpPr>
            <a:spLocks noGrp="1"/>
          </p:cNvSpPr>
          <p:nvPr>
            <p:ph idx="1"/>
          </p:nvPr>
        </p:nvSpPr>
        <p:spPr/>
        <p:txBody>
          <a:bodyPr/>
          <a:lstStyle/>
          <a:p>
            <a:r>
              <a:rPr lang="en-US" dirty="0"/>
              <a:t>Html</a:t>
            </a:r>
          </a:p>
          <a:p>
            <a:r>
              <a:rPr lang="en-US" dirty="0"/>
              <a:t>CSS</a:t>
            </a:r>
          </a:p>
          <a:p>
            <a:r>
              <a:rPr lang="en-US" dirty="0"/>
              <a:t>React</a:t>
            </a:r>
          </a:p>
          <a:p>
            <a:pPr marL="0" indent="0">
              <a:buNone/>
            </a:pPr>
            <a:endParaRPr lang="en-US" dirty="0"/>
          </a:p>
          <a:p>
            <a:endParaRPr lang="en-IN" dirty="0"/>
          </a:p>
        </p:txBody>
      </p:sp>
    </p:spTree>
    <p:extLst>
      <p:ext uri="{BB962C8B-B14F-4D97-AF65-F5344CB8AC3E}">
        <p14:creationId xmlns:p14="http://schemas.microsoft.com/office/powerpoint/2010/main" val="2327994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F138D-9384-444F-9F00-B08981B3BA7C}"/>
              </a:ext>
            </a:extLst>
          </p:cNvPr>
          <p:cNvSpPr>
            <a:spLocks noGrp="1"/>
          </p:cNvSpPr>
          <p:nvPr>
            <p:ph type="title"/>
          </p:nvPr>
        </p:nvSpPr>
        <p:spPr/>
        <p:txBody>
          <a:bodyPr/>
          <a:lstStyle/>
          <a:p>
            <a:r>
              <a:rPr lang="en-US" dirty="0"/>
              <a:t>Back end</a:t>
            </a:r>
            <a:endParaRPr lang="en-IN" dirty="0"/>
          </a:p>
        </p:txBody>
      </p:sp>
      <p:sp>
        <p:nvSpPr>
          <p:cNvPr id="3" name="Content Placeholder 2">
            <a:extLst>
              <a:ext uri="{FF2B5EF4-FFF2-40B4-BE49-F238E27FC236}">
                <a16:creationId xmlns:a16="http://schemas.microsoft.com/office/drawing/2014/main" id="{0A898E93-CBEF-42EA-A8D6-C0158FBECAF8}"/>
              </a:ext>
            </a:extLst>
          </p:cNvPr>
          <p:cNvSpPr>
            <a:spLocks noGrp="1"/>
          </p:cNvSpPr>
          <p:nvPr>
            <p:ph idx="1"/>
          </p:nvPr>
        </p:nvSpPr>
        <p:spPr/>
        <p:txBody>
          <a:bodyPr/>
          <a:lstStyle/>
          <a:p>
            <a:r>
              <a:rPr lang="en-US" dirty="0"/>
              <a:t>Node JS</a:t>
            </a:r>
          </a:p>
          <a:p>
            <a:r>
              <a:rPr lang="en-US" dirty="0"/>
              <a:t>Socket</a:t>
            </a:r>
            <a:endParaRPr lang="en-IN" dirty="0"/>
          </a:p>
        </p:txBody>
      </p:sp>
    </p:spTree>
    <p:extLst>
      <p:ext uri="{BB962C8B-B14F-4D97-AF65-F5344CB8AC3E}">
        <p14:creationId xmlns:p14="http://schemas.microsoft.com/office/powerpoint/2010/main" val="1301597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6B91-3023-403D-8852-CEA634D27371}"/>
              </a:ext>
            </a:extLst>
          </p:cNvPr>
          <p:cNvSpPr>
            <a:spLocks noGrp="1"/>
          </p:cNvSpPr>
          <p:nvPr>
            <p:ph type="title"/>
          </p:nvPr>
        </p:nvSpPr>
        <p:spPr>
          <a:xfrm>
            <a:off x="699646" y="324623"/>
            <a:ext cx="10515600" cy="1325563"/>
          </a:xfrm>
        </p:spPr>
        <p:txBody>
          <a:bodyPr/>
          <a:lstStyle/>
          <a:p>
            <a:r>
              <a:rPr lang="en-US" dirty="0"/>
              <a:t>System Architecture</a:t>
            </a:r>
            <a:endParaRPr lang="en-IN" dirty="0"/>
          </a:p>
        </p:txBody>
      </p:sp>
      <p:sp>
        <p:nvSpPr>
          <p:cNvPr id="4" name="Oval 3">
            <a:extLst>
              <a:ext uri="{FF2B5EF4-FFF2-40B4-BE49-F238E27FC236}">
                <a16:creationId xmlns:a16="http://schemas.microsoft.com/office/drawing/2014/main" id="{3C4C65D9-56EB-4FE8-80E4-34D4F1425565}"/>
              </a:ext>
            </a:extLst>
          </p:cNvPr>
          <p:cNvSpPr/>
          <p:nvPr/>
        </p:nvSpPr>
        <p:spPr>
          <a:xfrm>
            <a:off x="1674055" y="3602953"/>
            <a:ext cx="2082018" cy="9441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1</a:t>
            </a:r>
            <a:endParaRPr lang="en-IN" dirty="0"/>
          </a:p>
        </p:txBody>
      </p:sp>
      <p:sp>
        <p:nvSpPr>
          <p:cNvPr id="5" name="Oval 4">
            <a:extLst>
              <a:ext uri="{FF2B5EF4-FFF2-40B4-BE49-F238E27FC236}">
                <a16:creationId xmlns:a16="http://schemas.microsoft.com/office/drawing/2014/main" id="{5B841906-009A-4651-B6A9-274404AA67F1}"/>
              </a:ext>
            </a:extLst>
          </p:cNvPr>
          <p:cNvSpPr/>
          <p:nvPr/>
        </p:nvSpPr>
        <p:spPr>
          <a:xfrm>
            <a:off x="8958775" y="3602952"/>
            <a:ext cx="2082018" cy="9441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3</a:t>
            </a:r>
            <a:endParaRPr lang="en-IN" dirty="0"/>
          </a:p>
        </p:txBody>
      </p:sp>
      <p:sp>
        <p:nvSpPr>
          <p:cNvPr id="6" name="Rectangle: Rounded Corners 5">
            <a:extLst>
              <a:ext uri="{FF2B5EF4-FFF2-40B4-BE49-F238E27FC236}">
                <a16:creationId xmlns:a16="http://schemas.microsoft.com/office/drawing/2014/main" id="{F6D1ADA1-D44D-401A-9B1C-3BBA7205A6DF}"/>
              </a:ext>
            </a:extLst>
          </p:cNvPr>
          <p:cNvSpPr/>
          <p:nvPr/>
        </p:nvSpPr>
        <p:spPr>
          <a:xfrm>
            <a:off x="5221755" y="3377685"/>
            <a:ext cx="2082019" cy="13946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WebApp</a:t>
            </a:r>
            <a:endParaRPr lang="en-IN" dirty="0"/>
          </a:p>
        </p:txBody>
      </p:sp>
      <p:cxnSp>
        <p:nvCxnSpPr>
          <p:cNvPr id="11" name="Straight Arrow Connector 10">
            <a:extLst>
              <a:ext uri="{FF2B5EF4-FFF2-40B4-BE49-F238E27FC236}">
                <a16:creationId xmlns:a16="http://schemas.microsoft.com/office/drawing/2014/main" id="{48787DC8-4B8E-495B-A65C-3BEAF7CFBCD7}"/>
              </a:ext>
            </a:extLst>
          </p:cNvPr>
          <p:cNvCxnSpPr>
            <a:cxnSpLocks/>
          </p:cNvCxnSpPr>
          <p:nvPr/>
        </p:nvCxnSpPr>
        <p:spPr>
          <a:xfrm>
            <a:off x="3959726" y="3922313"/>
            <a:ext cx="1090898" cy="8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8405637-D78E-4A2C-9A3E-8D938E7861D6}"/>
              </a:ext>
            </a:extLst>
          </p:cNvPr>
          <p:cNvCxnSpPr>
            <a:cxnSpLocks/>
          </p:cNvCxnSpPr>
          <p:nvPr/>
        </p:nvCxnSpPr>
        <p:spPr>
          <a:xfrm>
            <a:off x="7450311" y="3930633"/>
            <a:ext cx="1156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2FCB51A-6FB5-4B80-BF9A-8EEF49C3687C}"/>
              </a:ext>
            </a:extLst>
          </p:cNvPr>
          <p:cNvCxnSpPr>
            <a:cxnSpLocks/>
          </p:cNvCxnSpPr>
          <p:nvPr/>
        </p:nvCxnSpPr>
        <p:spPr>
          <a:xfrm flipH="1">
            <a:off x="7450311" y="4273686"/>
            <a:ext cx="1156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9BE1A0D-60B8-4042-8217-82AAF9CBF893}"/>
              </a:ext>
            </a:extLst>
          </p:cNvPr>
          <p:cNvCxnSpPr>
            <a:cxnSpLocks/>
          </p:cNvCxnSpPr>
          <p:nvPr/>
        </p:nvCxnSpPr>
        <p:spPr>
          <a:xfrm flipH="1">
            <a:off x="3947666" y="4273365"/>
            <a:ext cx="11002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6608D46F-D634-4ACC-B011-BEACE16B4D34}"/>
              </a:ext>
            </a:extLst>
          </p:cNvPr>
          <p:cNvSpPr/>
          <p:nvPr/>
        </p:nvSpPr>
        <p:spPr>
          <a:xfrm>
            <a:off x="5261613" y="5477896"/>
            <a:ext cx="2082019" cy="101497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4</a:t>
            </a:r>
            <a:endParaRPr lang="en-IN" dirty="0"/>
          </a:p>
        </p:txBody>
      </p:sp>
      <p:sp>
        <p:nvSpPr>
          <p:cNvPr id="22" name="Oval 21">
            <a:extLst>
              <a:ext uri="{FF2B5EF4-FFF2-40B4-BE49-F238E27FC236}">
                <a16:creationId xmlns:a16="http://schemas.microsoft.com/office/drawing/2014/main" id="{66498B5B-40FC-4A9D-9096-A8CD075860CE}"/>
              </a:ext>
            </a:extLst>
          </p:cNvPr>
          <p:cNvSpPr/>
          <p:nvPr/>
        </p:nvSpPr>
        <p:spPr>
          <a:xfrm>
            <a:off x="5135185" y="1544395"/>
            <a:ext cx="2023107" cy="10457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2</a:t>
            </a:r>
            <a:endParaRPr lang="en-IN" dirty="0"/>
          </a:p>
        </p:txBody>
      </p:sp>
      <p:cxnSp>
        <p:nvCxnSpPr>
          <p:cNvPr id="33" name="Straight Arrow Connector 32">
            <a:extLst>
              <a:ext uri="{FF2B5EF4-FFF2-40B4-BE49-F238E27FC236}">
                <a16:creationId xmlns:a16="http://schemas.microsoft.com/office/drawing/2014/main" id="{EC6D233D-83EB-4524-B299-2919C792AB8D}"/>
              </a:ext>
            </a:extLst>
          </p:cNvPr>
          <p:cNvCxnSpPr>
            <a:cxnSpLocks/>
          </p:cNvCxnSpPr>
          <p:nvPr/>
        </p:nvCxnSpPr>
        <p:spPr>
          <a:xfrm flipH="1" flipV="1">
            <a:off x="5855095" y="2740511"/>
            <a:ext cx="1" cy="43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DE80B83-11E0-435E-9194-AA471479AF3C}"/>
              </a:ext>
            </a:extLst>
          </p:cNvPr>
          <p:cNvCxnSpPr>
            <a:cxnSpLocks/>
          </p:cNvCxnSpPr>
          <p:nvPr/>
        </p:nvCxnSpPr>
        <p:spPr>
          <a:xfrm flipH="1" flipV="1">
            <a:off x="5957446" y="4909467"/>
            <a:ext cx="1" cy="43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1076DF2-25F9-4FEA-BF10-68D6F0D22B4E}"/>
              </a:ext>
            </a:extLst>
          </p:cNvPr>
          <p:cNvCxnSpPr>
            <a:cxnSpLocks/>
          </p:cNvCxnSpPr>
          <p:nvPr/>
        </p:nvCxnSpPr>
        <p:spPr>
          <a:xfrm flipH="1">
            <a:off x="6412890" y="2725699"/>
            <a:ext cx="1"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615B7AA-EC68-45E9-B39F-8086C1027691}"/>
              </a:ext>
            </a:extLst>
          </p:cNvPr>
          <p:cNvCxnSpPr>
            <a:cxnSpLocks/>
          </p:cNvCxnSpPr>
          <p:nvPr/>
        </p:nvCxnSpPr>
        <p:spPr>
          <a:xfrm flipH="1">
            <a:off x="6509092" y="4864836"/>
            <a:ext cx="1"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138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000AC-F556-4189-9B21-B0F31C7E3F14}"/>
              </a:ext>
            </a:extLst>
          </p:cNvPr>
          <p:cNvSpPr>
            <a:spLocks noGrp="1"/>
          </p:cNvSpPr>
          <p:nvPr>
            <p:ph type="title"/>
          </p:nvPr>
        </p:nvSpPr>
        <p:spPr/>
        <p:txBody>
          <a:bodyPr/>
          <a:lstStyle/>
          <a:p>
            <a:r>
              <a:rPr lang="en-US" dirty="0"/>
              <a:t>Conceptual Use Case</a:t>
            </a:r>
            <a:endParaRPr lang="en-IN" dirty="0"/>
          </a:p>
        </p:txBody>
      </p:sp>
      <p:sp>
        <p:nvSpPr>
          <p:cNvPr id="4" name="Oval 3">
            <a:extLst>
              <a:ext uri="{FF2B5EF4-FFF2-40B4-BE49-F238E27FC236}">
                <a16:creationId xmlns:a16="http://schemas.microsoft.com/office/drawing/2014/main" id="{67FD04C4-3E0B-412C-9298-AF42C83DD29A}"/>
              </a:ext>
            </a:extLst>
          </p:cNvPr>
          <p:cNvSpPr/>
          <p:nvPr/>
        </p:nvSpPr>
        <p:spPr>
          <a:xfrm>
            <a:off x="838200" y="2447778"/>
            <a:ext cx="765517"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26CA6573-9612-44FD-B210-7513EACB4AFB}"/>
              </a:ext>
            </a:extLst>
          </p:cNvPr>
          <p:cNvCxnSpPr>
            <a:stCxn id="4" idx="4"/>
          </p:cNvCxnSpPr>
          <p:nvPr/>
        </p:nvCxnSpPr>
        <p:spPr>
          <a:xfrm flipH="1">
            <a:off x="1209822" y="3179298"/>
            <a:ext cx="11137" cy="1055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1D9C6AC-0F8A-426A-A0A0-8B6295232C20}"/>
              </a:ext>
            </a:extLst>
          </p:cNvPr>
          <p:cNvCxnSpPr/>
          <p:nvPr/>
        </p:nvCxnSpPr>
        <p:spPr>
          <a:xfrm flipH="1">
            <a:off x="827064" y="4234375"/>
            <a:ext cx="382758" cy="829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24F5095-1477-42C4-84B1-2BB2749F193B}"/>
              </a:ext>
            </a:extLst>
          </p:cNvPr>
          <p:cNvCxnSpPr/>
          <p:nvPr/>
        </p:nvCxnSpPr>
        <p:spPr>
          <a:xfrm>
            <a:off x="1198685" y="4234375"/>
            <a:ext cx="503506" cy="829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852EF3C-2ED2-4FCB-A984-DCB2D23FF3F4}"/>
              </a:ext>
            </a:extLst>
          </p:cNvPr>
          <p:cNvCxnSpPr/>
          <p:nvPr/>
        </p:nvCxnSpPr>
        <p:spPr>
          <a:xfrm flipV="1">
            <a:off x="1220959" y="3429000"/>
            <a:ext cx="481232" cy="249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7794720-6968-4A30-BCE4-46E3246A9D90}"/>
              </a:ext>
            </a:extLst>
          </p:cNvPr>
          <p:cNvCxnSpPr/>
          <p:nvPr/>
        </p:nvCxnSpPr>
        <p:spPr>
          <a:xfrm flipH="1" flipV="1">
            <a:off x="728590" y="3429000"/>
            <a:ext cx="503506" cy="249703"/>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20B41511-A206-4737-AD78-72B27B1673A5}"/>
              </a:ext>
            </a:extLst>
          </p:cNvPr>
          <p:cNvSpPr/>
          <p:nvPr/>
        </p:nvSpPr>
        <p:spPr>
          <a:xfrm>
            <a:off x="9811043" y="2447778"/>
            <a:ext cx="765517"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id="{3DEB4673-8807-43E6-9688-29FC22830456}"/>
              </a:ext>
            </a:extLst>
          </p:cNvPr>
          <p:cNvCxnSpPr>
            <a:stCxn id="15" idx="4"/>
          </p:cNvCxnSpPr>
          <p:nvPr/>
        </p:nvCxnSpPr>
        <p:spPr>
          <a:xfrm flipH="1">
            <a:off x="10182665" y="3179298"/>
            <a:ext cx="11137" cy="1055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39B3A9E-A655-418F-91E3-B587574AB1B2}"/>
              </a:ext>
            </a:extLst>
          </p:cNvPr>
          <p:cNvCxnSpPr/>
          <p:nvPr/>
        </p:nvCxnSpPr>
        <p:spPr>
          <a:xfrm flipH="1">
            <a:off x="9799907" y="4234375"/>
            <a:ext cx="382758" cy="829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748D0B-3ABC-437B-BB0D-3645D53E2702}"/>
              </a:ext>
            </a:extLst>
          </p:cNvPr>
          <p:cNvCxnSpPr/>
          <p:nvPr/>
        </p:nvCxnSpPr>
        <p:spPr>
          <a:xfrm>
            <a:off x="10171528" y="4234375"/>
            <a:ext cx="503506" cy="829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E80EA8-7C2A-453C-BE01-B6E8F09DE820}"/>
              </a:ext>
            </a:extLst>
          </p:cNvPr>
          <p:cNvCxnSpPr/>
          <p:nvPr/>
        </p:nvCxnSpPr>
        <p:spPr>
          <a:xfrm flipV="1">
            <a:off x="10193802" y="3429000"/>
            <a:ext cx="481232" cy="249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BF90ED1-178A-4F56-B635-328356639876}"/>
              </a:ext>
            </a:extLst>
          </p:cNvPr>
          <p:cNvCxnSpPr/>
          <p:nvPr/>
        </p:nvCxnSpPr>
        <p:spPr>
          <a:xfrm flipH="1" flipV="1">
            <a:off x="9701433" y="3429000"/>
            <a:ext cx="503506" cy="24970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7F7BA57-D213-45F6-A91C-EAA4249F5976}"/>
              </a:ext>
            </a:extLst>
          </p:cNvPr>
          <p:cNvSpPr txBox="1"/>
          <p:nvPr/>
        </p:nvSpPr>
        <p:spPr>
          <a:xfrm>
            <a:off x="666606" y="5250709"/>
            <a:ext cx="1327932" cy="369332"/>
          </a:xfrm>
          <a:prstGeom prst="rect">
            <a:avLst/>
          </a:prstGeom>
          <a:noFill/>
        </p:spPr>
        <p:txBody>
          <a:bodyPr wrap="square" rtlCol="0">
            <a:spAutoFit/>
          </a:bodyPr>
          <a:lstStyle/>
          <a:p>
            <a:r>
              <a:rPr lang="en-US" dirty="0"/>
              <a:t>Room Host</a:t>
            </a:r>
            <a:endParaRPr lang="en-IN" dirty="0"/>
          </a:p>
        </p:txBody>
      </p:sp>
      <p:sp>
        <p:nvSpPr>
          <p:cNvPr id="22" name="TextBox 21">
            <a:extLst>
              <a:ext uri="{FF2B5EF4-FFF2-40B4-BE49-F238E27FC236}">
                <a16:creationId xmlns:a16="http://schemas.microsoft.com/office/drawing/2014/main" id="{5585B972-814C-47EA-A610-CF773D92836A}"/>
              </a:ext>
            </a:extLst>
          </p:cNvPr>
          <p:cNvSpPr txBox="1"/>
          <p:nvPr/>
        </p:nvSpPr>
        <p:spPr>
          <a:xfrm>
            <a:off x="9540973" y="5322001"/>
            <a:ext cx="1327932" cy="369332"/>
          </a:xfrm>
          <a:prstGeom prst="rect">
            <a:avLst/>
          </a:prstGeom>
          <a:noFill/>
        </p:spPr>
        <p:txBody>
          <a:bodyPr wrap="square" rtlCol="0">
            <a:spAutoFit/>
          </a:bodyPr>
          <a:lstStyle/>
          <a:p>
            <a:r>
              <a:rPr lang="en-US" dirty="0"/>
              <a:t>Room Client</a:t>
            </a:r>
            <a:endParaRPr lang="en-IN" dirty="0"/>
          </a:p>
        </p:txBody>
      </p:sp>
      <p:sp>
        <p:nvSpPr>
          <p:cNvPr id="23" name="Oval 22">
            <a:extLst>
              <a:ext uri="{FF2B5EF4-FFF2-40B4-BE49-F238E27FC236}">
                <a16:creationId xmlns:a16="http://schemas.microsoft.com/office/drawing/2014/main" id="{91B713F1-FF70-4AF9-9788-3FD4D0BB8226}"/>
              </a:ext>
            </a:extLst>
          </p:cNvPr>
          <p:cNvSpPr/>
          <p:nvPr/>
        </p:nvSpPr>
        <p:spPr>
          <a:xfrm>
            <a:off x="4680440" y="1536110"/>
            <a:ext cx="2194560" cy="81288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View messages</a:t>
            </a:r>
            <a:endParaRPr lang="en-IN" dirty="0"/>
          </a:p>
        </p:txBody>
      </p:sp>
      <p:sp>
        <p:nvSpPr>
          <p:cNvPr id="24" name="Oval 23">
            <a:extLst>
              <a:ext uri="{FF2B5EF4-FFF2-40B4-BE49-F238E27FC236}">
                <a16:creationId xmlns:a16="http://schemas.microsoft.com/office/drawing/2014/main" id="{36FE9327-FBD9-4262-9578-B73508D3E1F6}"/>
              </a:ext>
            </a:extLst>
          </p:cNvPr>
          <p:cNvSpPr/>
          <p:nvPr/>
        </p:nvSpPr>
        <p:spPr>
          <a:xfrm>
            <a:off x="4666370" y="2493025"/>
            <a:ext cx="2194560" cy="81288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Send messages</a:t>
            </a:r>
            <a:endParaRPr lang="en-IN" dirty="0"/>
          </a:p>
        </p:txBody>
      </p:sp>
      <p:sp>
        <p:nvSpPr>
          <p:cNvPr id="25" name="Oval 24">
            <a:extLst>
              <a:ext uri="{FF2B5EF4-FFF2-40B4-BE49-F238E27FC236}">
                <a16:creationId xmlns:a16="http://schemas.microsoft.com/office/drawing/2014/main" id="{D07F9B56-9599-46A8-A661-2AC8731A84CD}"/>
              </a:ext>
            </a:extLst>
          </p:cNvPr>
          <p:cNvSpPr/>
          <p:nvPr/>
        </p:nvSpPr>
        <p:spPr>
          <a:xfrm>
            <a:off x="4666370" y="3449940"/>
            <a:ext cx="2194560" cy="8299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Invite people</a:t>
            </a:r>
            <a:endParaRPr lang="en-IN" dirty="0"/>
          </a:p>
        </p:txBody>
      </p:sp>
      <p:sp>
        <p:nvSpPr>
          <p:cNvPr id="26" name="Oval 25">
            <a:extLst>
              <a:ext uri="{FF2B5EF4-FFF2-40B4-BE49-F238E27FC236}">
                <a16:creationId xmlns:a16="http://schemas.microsoft.com/office/drawing/2014/main" id="{6BF751E6-1CF8-4A8E-997C-7702A9A5B426}"/>
              </a:ext>
            </a:extLst>
          </p:cNvPr>
          <p:cNvSpPr/>
          <p:nvPr/>
        </p:nvSpPr>
        <p:spPr>
          <a:xfrm>
            <a:off x="4640137" y="4423966"/>
            <a:ext cx="2194560" cy="8299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Room</a:t>
            </a:r>
            <a:endParaRPr lang="en-IN" dirty="0"/>
          </a:p>
        </p:txBody>
      </p:sp>
      <p:cxnSp>
        <p:nvCxnSpPr>
          <p:cNvPr id="28" name="Straight Arrow Connector 27">
            <a:extLst>
              <a:ext uri="{FF2B5EF4-FFF2-40B4-BE49-F238E27FC236}">
                <a16:creationId xmlns:a16="http://schemas.microsoft.com/office/drawing/2014/main" id="{FBEB8676-F655-45CD-B663-464F3ABA6607}"/>
              </a:ext>
            </a:extLst>
          </p:cNvPr>
          <p:cNvCxnSpPr>
            <a:cxnSpLocks/>
          </p:cNvCxnSpPr>
          <p:nvPr/>
        </p:nvCxnSpPr>
        <p:spPr>
          <a:xfrm>
            <a:off x="2180492" y="3936388"/>
            <a:ext cx="2298894" cy="712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E6EA3C-47A1-4C4C-8E38-48A929A4D5B4}"/>
              </a:ext>
            </a:extLst>
          </p:cNvPr>
          <p:cNvCxnSpPr>
            <a:cxnSpLocks/>
          </p:cNvCxnSpPr>
          <p:nvPr/>
        </p:nvCxnSpPr>
        <p:spPr>
          <a:xfrm>
            <a:off x="2180492" y="3678703"/>
            <a:ext cx="2351065" cy="186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F7470A1-CE63-4D44-A3BE-2FB8D1C40213}"/>
              </a:ext>
            </a:extLst>
          </p:cNvPr>
          <p:cNvCxnSpPr>
            <a:cxnSpLocks/>
          </p:cNvCxnSpPr>
          <p:nvPr/>
        </p:nvCxnSpPr>
        <p:spPr>
          <a:xfrm flipV="1">
            <a:off x="2243796" y="2899466"/>
            <a:ext cx="2298898" cy="509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50377FB-D7DE-4D3B-9C08-64711368480F}"/>
              </a:ext>
            </a:extLst>
          </p:cNvPr>
          <p:cNvCxnSpPr>
            <a:cxnSpLocks/>
          </p:cNvCxnSpPr>
          <p:nvPr/>
        </p:nvCxnSpPr>
        <p:spPr>
          <a:xfrm flipV="1">
            <a:off x="2180492" y="2018238"/>
            <a:ext cx="2440746" cy="1161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60FE371-FB0E-40E2-A836-75A4BF8B6375}"/>
              </a:ext>
            </a:extLst>
          </p:cNvPr>
          <p:cNvCxnSpPr>
            <a:cxnSpLocks/>
          </p:cNvCxnSpPr>
          <p:nvPr/>
        </p:nvCxnSpPr>
        <p:spPr>
          <a:xfrm flipH="1" flipV="1">
            <a:off x="7061984" y="1942551"/>
            <a:ext cx="2222694" cy="1363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602D71C-E642-49AC-95F0-9998C62C61EB}"/>
              </a:ext>
            </a:extLst>
          </p:cNvPr>
          <p:cNvCxnSpPr>
            <a:cxnSpLocks/>
          </p:cNvCxnSpPr>
          <p:nvPr/>
        </p:nvCxnSpPr>
        <p:spPr>
          <a:xfrm flipH="1" flipV="1">
            <a:off x="7047914" y="2899466"/>
            <a:ext cx="2236764" cy="645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FE02D8E-5A2A-493B-870F-3690ADB5D380}"/>
              </a:ext>
            </a:extLst>
          </p:cNvPr>
          <p:cNvCxnSpPr>
            <a:cxnSpLocks/>
          </p:cNvCxnSpPr>
          <p:nvPr/>
        </p:nvCxnSpPr>
        <p:spPr>
          <a:xfrm flipH="1" flipV="1">
            <a:off x="7047914" y="3771820"/>
            <a:ext cx="2236763" cy="41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5CF3C10-8493-40FC-A6B3-D9BF67E2027D}"/>
              </a:ext>
            </a:extLst>
          </p:cNvPr>
          <p:cNvSpPr/>
          <p:nvPr/>
        </p:nvSpPr>
        <p:spPr>
          <a:xfrm>
            <a:off x="4666370" y="5397992"/>
            <a:ext cx="2194560" cy="8495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Close Room</a:t>
            </a:r>
            <a:endParaRPr lang="en-IN" dirty="0"/>
          </a:p>
        </p:txBody>
      </p:sp>
      <p:cxnSp>
        <p:nvCxnSpPr>
          <p:cNvPr id="36" name="Straight Arrow Connector 35">
            <a:extLst>
              <a:ext uri="{FF2B5EF4-FFF2-40B4-BE49-F238E27FC236}">
                <a16:creationId xmlns:a16="http://schemas.microsoft.com/office/drawing/2014/main" id="{05E575E5-D9FF-49A8-B3B8-1B64C526CD42}"/>
              </a:ext>
            </a:extLst>
          </p:cNvPr>
          <p:cNvCxnSpPr>
            <a:cxnSpLocks/>
          </p:cNvCxnSpPr>
          <p:nvPr/>
        </p:nvCxnSpPr>
        <p:spPr>
          <a:xfrm>
            <a:off x="2190897" y="4205780"/>
            <a:ext cx="2340660" cy="1485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849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280</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CHIT CHAT WebApp</vt:lpstr>
      <vt:lpstr>Content</vt:lpstr>
      <vt:lpstr>Introduction</vt:lpstr>
      <vt:lpstr>Hardware specification</vt:lpstr>
      <vt:lpstr>Software requirements</vt:lpstr>
      <vt:lpstr>Front end</vt:lpstr>
      <vt:lpstr>Back end</vt:lpstr>
      <vt:lpstr>System Architecture</vt:lpstr>
      <vt:lpstr>Conceptual Use Case</vt:lpstr>
      <vt:lpstr>Home page</vt:lpstr>
      <vt:lpstr>Chat Page</vt:lpstr>
      <vt:lpstr>How we are different</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Nishant Pandey</dc:creator>
  <cp:lastModifiedBy>Nishant Pandey</cp:lastModifiedBy>
  <cp:revision>12</cp:revision>
  <dcterms:created xsi:type="dcterms:W3CDTF">2020-09-09T05:22:44Z</dcterms:created>
  <dcterms:modified xsi:type="dcterms:W3CDTF">2021-06-01T15:00:59Z</dcterms:modified>
</cp:coreProperties>
</file>