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1594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33C54-30A2-4554-AA82-7F1A1B5F8E87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C2537-AB62-4494-B30D-BE781B3A0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086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morning</a:t>
            </a:r>
            <a:br>
              <a:rPr lang="en-US" dirty="0"/>
            </a:br>
            <a:r>
              <a:rPr lang="en-US" dirty="0"/>
              <a:t>Today I will walk you through our project on </a:t>
            </a:r>
            <a:r>
              <a:rPr lang="en-US" b="1" dirty="0"/>
              <a:t>Advanced Threat Intelligence Analytics Dashboard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This is a system designed to detect emerging security threats using data science and provide meaningful visualizations for quick risk analysis.</a:t>
            </a:r>
            <a:br>
              <a:rPr lang="en-US" dirty="0"/>
            </a:br>
            <a:r>
              <a:rPr lang="en-US" dirty="0"/>
              <a:t>The team members working on this project are:</a:t>
            </a:r>
          </a:p>
          <a:p>
            <a:r>
              <a:rPr lang="en-US" dirty="0"/>
              <a:t>Nishant Sanjay Vishwakarma </a:t>
            </a:r>
          </a:p>
          <a:p>
            <a:r>
              <a:rPr lang="en-US" dirty="0"/>
              <a:t>Aditya Shukla</a:t>
            </a:r>
          </a:p>
          <a:p>
            <a:r>
              <a:rPr lang="en-US" dirty="0"/>
              <a:t>Rishi Singh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537-AB62-4494-B30D-BE781B3A088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14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project is divided into six logical phases:</a:t>
            </a:r>
          </a:p>
          <a:p>
            <a:r>
              <a:rPr lang="en-US" dirty="0"/>
              <a:t>Planning &amp; Setup</a:t>
            </a:r>
          </a:p>
          <a:p>
            <a:r>
              <a:rPr lang="en-US" dirty="0"/>
              <a:t>Data Pipeline Setup</a:t>
            </a:r>
          </a:p>
          <a:p>
            <a:r>
              <a:rPr lang="en-US" dirty="0"/>
              <a:t>Threat Detection &amp; Correlation</a:t>
            </a:r>
          </a:p>
          <a:p>
            <a:r>
              <a:rPr lang="en-US" dirty="0"/>
              <a:t>Dashboard Design &amp; Visualization</a:t>
            </a:r>
          </a:p>
          <a:p>
            <a:r>
              <a:rPr lang="en-US" dirty="0"/>
              <a:t>Alerting, Automation &amp; Response</a:t>
            </a:r>
          </a:p>
          <a:p>
            <a:r>
              <a:rPr lang="en-US" dirty="0"/>
              <a:t>Deployment &amp; Monitoring</a:t>
            </a:r>
            <a:br>
              <a:rPr lang="en-US" dirty="0"/>
            </a:br>
            <a:r>
              <a:rPr lang="en-US" dirty="0"/>
              <a:t>Each phase builds on the last, forming a complete intelligence system from data collection to action.</a:t>
            </a:r>
          </a:p>
          <a:p>
            <a:endParaRPr lang="en-IN" dirty="0"/>
          </a:p>
          <a:p>
            <a:r>
              <a:rPr lang="en-US" dirty="0"/>
              <a:t>Here, each phase is further broken down into actionable steps.</a:t>
            </a:r>
            <a:br>
              <a:rPr lang="en-US" dirty="0"/>
            </a:br>
            <a:r>
              <a:rPr lang="en-US" dirty="0"/>
              <a:t>For example, in Phase 2, we focus on log collection, data normalization, and enrichment using threat feeds.</a:t>
            </a:r>
            <a:br>
              <a:rPr lang="en-US" dirty="0"/>
            </a:br>
            <a:r>
              <a:rPr lang="en-US" dirty="0"/>
              <a:t>This structured approach ensures nothing is missed, and the entire system remains scalable and manageable.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537-AB62-4494-B30D-BE781B3A088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25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phase includes:</a:t>
            </a:r>
          </a:p>
          <a:p>
            <a:r>
              <a:rPr lang="en-US" dirty="0"/>
              <a:t>Defining our project’s scope</a:t>
            </a:r>
          </a:p>
          <a:p>
            <a:r>
              <a:rPr lang="en-US" dirty="0"/>
              <a:t>Listing out the functional requirements</a:t>
            </a:r>
          </a:p>
          <a:p>
            <a:r>
              <a:rPr lang="en-US" dirty="0"/>
              <a:t>Selecting the right technology stack</a:t>
            </a:r>
            <a:br>
              <a:rPr lang="en-US" dirty="0"/>
            </a:br>
            <a:r>
              <a:rPr lang="en-US" dirty="0"/>
              <a:t>We asked key questions like “What threats will we detect?”, “Who are our users?”, and “What data sources will we use?”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537-AB62-4494-B30D-BE781B3A088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4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phase, we:</a:t>
            </a:r>
          </a:p>
          <a:p>
            <a:r>
              <a:rPr lang="en-US" dirty="0"/>
              <a:t>Collected logs and external threat feeds</a:t>
            </a:r>
          </a:p>
          <a:p>
            <a:r>
              <a:rPr lang="en-US" dirty="0"/>
              <a:t>Normalized the data for consistency</a:t>
            </a:r>
          </a:p>
          <a:p>
            <a:r>
              <a:rPr lang="en-US" dirty="0"/>
              <a:t>Enriched the data with threat intelligence for better context</a:t>
            </a:r>
            <a:br>
              <a:rPr lang="en-US" dirty="0"/>
            </a:br>
            <a:r>
              <a:rPr lang="en-US" dirty="0"/>
              <a:t>This phase acts as the foundation for everything that comes later.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537-AB62-4494-B30D-BE781B3A088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58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core intelligence engine. We:</a:t>
            </a:r>
          </a:p>
          <a:p>
            <a:r>
              <a:rPr lang="en-US" dirty="0"/>
              <a:t>Defined detection rules and real-world use cases</a:t>
            </a:r>
          </a:p>
          <a:p>
            <a:r>
              <a:rPr lang="en-US" dirty="0"/>
              <a:t>Built a correlation engine to identify patterns</a:t>
            </a:r>
          </a:p>
          <a:p>
            <a:r>
              <a:rPr lang="en-US" dirty="0"/>
              <a:t>Optionally integrated machine learning to improve detection accuracy over time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537-AB62-4494-B30D-BE781B3A088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562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dashboard translates technical data into meaningful visuals.</a:t>
            </a:r>
            <a:br>
              <a:rPr lang="en-US" dirty="0"/>
            </a:br>
            <a:r>
              <a:rPr lang="en-US" dirty="0"/>
              <a:t>Here we:</a:t>
            </a:r>
          </a:p>
          <a:p>
            <a:r>
              <a:rPr lang="en-US" dirty="0"/>
              <a:t>Designed the layout and user views</a:t>
            </a:r>
          </a:p>
          <a:p>
            <a:r>
              <a:rPr lang="en-US" dirty="0"/>
              <a:t>Chose charting tools like Grafana, Kibana, or custom frameworks</a:t>
            </a:r>
          </a:p>
          <a:p>
            <a:r>
              <a:rPr lang="en-US" dirty="0"/>
              <a:t>Built interactive filters, drill-downs, and alert panels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537-AB62-4494-B30D-BE781B3A088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635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threats are detected, action is key. We:</a:t>
            </a:r>
          </a:p>
          <a:p>
            <a:r>
              <a:rPr lang="en-US" dirty="0"/>
              <a:t>Set up custom alert rules</a:t>
            </a:r>
          </a:p>
          <a:p>
            <a:r>
              <a:rPr lang="en-US" dirty="0"/>
              <a:t>Automated responses through scripts and playbooks</a:t>
            </a:r>
          </a:p>
          <a:p>
            <a:r>
              <a:rPr lang="en-US" dirty="0"/>
              <a:t>Integrated with SOAR tools and incident platforms to speed up reaction times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537-AB62-4494-B30D-BE781B3A088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583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Finally, we:</a:t>
            </a:r>
          </a:p>
          <a:p>
            <a:r>
              <a:rPr lang="en-US" dirty="0"/>
              <a:t>Containerized the entire system using Docker/Kubernetes</a:t>
            </a:r>
          </a:p>
          <a:p>
            <a:r>
              <a:rPr lang="en-US" dirty="0"/>
              <a:t>Set up real-time monitoring</a:t>
            </a:r>
          </a:p>
          <a:p>
            <a:r>
              <a:rPr lang="en-US" dirty="0"/>
              <a:t>Continuously updated threat feeds and models</a:t>
            </a:r>
            <a:br>
              <a:rPr lang="en-US" dirty="0"/>
            </a:br>
            <a:r>
              <a:rPr lang="en-US" dirty="0"/>
              <a:t>This ensures the system stays secure, fast, and reliable.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537-AB62-4494-B30D-BE781B3A088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147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summarize, this dashboard is a complete threat intelligence lifecycle — from data collection to real-time response.</a:t>
            </a:r>
            <a:br>
              <a:rPr lang="en-US" dirty="0"/>
            </a:br>
            <a:r>
              <a:rPr lang="en-US" dirty="0"/>
              <a:t>We’ve broken it down into 6 well-defined phases that make it both flexible and scalable.</a:t>
            </a:r>
            <a:br>
              <a:rPr lang="en-US" dirty="0"/>
            </a:br>
            <a:r>
              <a:rPr lang="en-US" dirty="0"/>
              <a:t>Thank you for your time — happy to take any questions now!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C2537-AB62-4494-B30D-BE781B3A088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48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0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7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5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023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7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7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8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6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8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1B3E8C-2EAA-20D6-DA65-104F05A23CB1}"/>
              </a:ext>
            </a:extLst>
          </p:cNvPr>
          <p:cNvSpPr/>
          <p:nvPr/>
        </p:nvSpPr>
        <p:spPr>
          <a:xfrm>
            <a:off x="540774" y="758951"/>
            <a:ext cx="8062452" cy="230871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2102235"/>
          </a:xfrm>
        </p:spPr>
        <p:txBody>
          <a:bodyPr>
            <a:normAutofit/>
          </a:bodyPr>
          <a:lstStyle/>
          <a:p>
            <a:r>
              <a:rPr sz="4800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Bright" panose="02040602050505020304" pitchFamily="18" charset="0"/>
              </a:rPr>
              <a:t>Advanced Threat Intelligence Analytics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37707"/>
            <a:ext cx="7993626" cy="3338396"/>
          </a:xfrm>
        </p:spPr>
        <p:txBody>
          <a:bodyPr>
            <a:normAutofit/>
          </a:bodyPr>
          <a:lstStyle/>
          <a:p>
            <a:r>
              <a:rPr dirty="0"/>
              <a:t>Team Members:</a:t>
            </a:r>
          </a:p>
          <a:p>
            <a:r>
              <a:rPr dirty="0"/>
              <a:t>1) </a:t>
            </a:r>
            <a:r>
              <a:rPr dirty="0">
                <a:latin typeface="Lucida Bright" panose="02040602050505020304" pitchFamily="18" charset="0"/>
              </a:rPr>
              <a:t>Nishant Sanjay Vishwakarma</a:t>
            </a:r>
            <a:endParaRPr lang="en-US" dirty="0">
              <a:latin typeface="Lucida Bright" panose="02040602050505020304" pitchFamily="18" charset="0"/>
            </a:endParaRPr>
          </a:p>
          <a:p>
            <a:r>
              <a:rPr lang="en-IN" sz="1800" dirty="0"/>
              <a:t>Roll no: -63</a:t>
            </a:r>
            <a:endParaRPr sz="1800" dirty="0"/>
          </a:p>
          <a:p>
            <a:r>
              <a:rPr dirty="0"/>
              <a:t>2) </a:t>
            </a:r>
            <a:r>
              <a:rPr dirty="0">
                <a:latin typeface="Lucida Bright" panose="02040602050505020304" pitchFamily="18" charset="0"/>
              </a:rPr>
              <a:t>Aditya Shukla</a:t>
            </a:r>
            <a:endParaRPr lang="en-US" dirty="0">
              <a:latin typeface="Lucida Bright" panose="02040602050505020304" pitchFamily="18" charset="0"/>
            </a:endParaRPr>
          </a:p>
          <a:p>
            <a:r>
              <a:rPr lang="en-IN" sz="1800" dirty="0"/>
              <a:t>Roll no: -57</a:t>
            </a:r>
            <a:endParaRPr sz="1800" dirty="0"/>
          </a:p>
          <a:p>
            <a:r>
              <a:rPr dirty="0"/>
              <a:t>3) </a:t>
            </a:r>
            <a:r>
              <a:rPr dirty="0">
                <a:latin typeface="Lucida Bright" panose="02040602050505020304" pitchFamily="18" charset="0"/>
              </a:rPr>
              <a:t>Rishi Singh</a:t>
            </a:r>
            <a:endParaRPr lang="en-US" dirty="0">
              <a:latin typeface="Lucida Bright" panose="02040602050505020304" pitchFamily="18" charset="0"/>
            </a:endParaRPr>
          </a:p>
          <a:p>
            <a:r>
              <a:rPr lang="en-IN" sz="1800" dirty="0"/>
              <a:t>Roll no: -91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0051" y="1773889"/>
            <a:ext cx="74970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sz="2400" dirty="0">
                <a:latin typeface="Lucida Bright" panose="02040602050505020304" pitchFamily="18" charset="0"/>
              </a:rPr>
              <a:t>→ Phase 1: Planning &amp; Setup</a:t>
            </a:r>
          </a:p>
          <a:p>
            <a:pPr lvl="1"/>
            <a:r>
              <a:rPr sz="2400" dirty="0">
                <a:latin typeface="Lucida Bright" panose="02040602050505020304" pitchFamily="18" charset="0"/>
              </a:rPr>
              <a:t>→ Phase 2: Data Pipeline Setup</a:t>
            </a:r>
          </a:p>
          <a:p>
            <a:pPr lvl="1"/>
            <a:r>
              <a:rPr sz="2400" dirty="0">
                <a:latin typeface="Lucida Bright" panose="02040602050505020304" pitchFamily="18" charset="0"/>
              </a:rPr>
              <a:t>→ Phase 3: Threat Detection &amp; Correlation</a:t>
            </a:r>
          </a:p>
          <a:p>
            <a:pPr lvl="1"/>
            <a:r>
              <a:rPr sz="2400" dirty="0">
                <a:latin typeface="Lucida Bright" panose="02040602050505020304" pitchFamily="18" charset="0"/>
              </a:rPr>
              <a:t>→ Phase 4: Dashboard</a:t>
            </a:r>
            <a:r>
              <a:rPr lang="en-US" sz="2400" dirty="0">
                <a:latin typeface="Lucida Bright" panose="02040602050505020304" pitchFamily="18" charset="0"/>
              </a:rPr>
              <a:t> </a:t>
            </a:r>
            <a:r>
              <a:rPr sz="2400" dirty="0">
                <a:latin typeface="Lucida Bright" panose="02040602050505020304" pitchFamily="18" charset="0"/>
              </a:rPr>
              <a:t>Design</a:t>
            </a:r>
            <a:r>
              <a:rPr lang="en-US" sz="2400" dirty="0">
                <a:latin typeface="Lucida Bright" panose="02040602050505020304" pitchFamily="18" charset="0"/>
              </a:rPr>
              <a:t> </a:t>
            </a:r>
            <a:r>
              <a:rPr sz="2400" dirty="0">
                <a:latin typeface="Lucida Bright" panose="02040602050505020304" pitchFamily="18" charset="0"/>
              </a:rPr>
              <a:t>&amp;</a:t>
            </a:r>
            <a:r>
              <a:rPr lang="en-US" sz="2400" dirty="0">
                <a:latin typeface="Lucida Bright" panose="02040602050505020304" pitchFamily="18" charset="0"/>
              </a:rPr>
              <a:t> </a:t>
            </a:r>
            <a:r>
              <a:rPr sz="2400" dirty="0">
                <a:latin typeface="Lucida Bright" panose="02040602050505020304" pitchFamily="18" charset="0"/>
              </a:rPr>
              <a:t>Visualization</a:t>
            </a:r>
          </a:p>
          <a:p>
            <a:pPr lvl="1"/>
            <a:r>
              <a:rPr sz="2400" dirty="0">
                <a:latin typeface="Lucida Bright" panose="02040602050505020304" pitchFamily="18" charset="0"/>
              </a:rPr>
              <a:t>→ Phase 5: Alerting, Automation &amp; Response</a:t>
            </a:r>
          </a:p>
          <a:p>
            <a:pPr lvl="1"/>
            <a:r>
              <a:rPr sz="2400" dirty="0">
                <a:latin typeface="Lucida Bright" panose="02040602050505020304" pitchFamily="18" charset="0"/>
              </a:rPr>
              <a:t>→ Phase 6: Deployment &amp; Monitoring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6BD1B-216B-12ED-7584-FB74BB5328BF}"/>
              </a:ext>
            </a:extLst>
          </p:cNvPr>
          <p:cNvSpPr txBox="1"/>
          <p:nvPr/>
        </p:nvSpPr>
        <p:spPr>
          <a:xfrm>
            <a:off x="290051" y="757084"/>
            <a:ext cx="7497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ucida Bright" panose="02040602050505020304" pitchFamily="18" charset="0"/>
              </a:rPr>
              <a:t>Phase Overview</a:t>
            </a:r>
            <a:endParaRPr lang="en-IN" sz="4000" dirty="0">
              <a:latin typeface="Lucida Bright" panose="020406020505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158240"/>
          </a:xfrm>
        </p:spPr>
        <p:txBody>
          <a:bodyPr/>
          <a:lstStyle/>
          <a:p>
            <a:r>
              <a:rPr dirty="0">
                <a:latin typeface="Lucida Bright" panose="02040602050505020304" pitchFamily="18" charset="0"/>
              </a:rPr>
              <a:t>Phase 1: Planning &amp;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1. Define Project Scope</a:t>
            </a:r>
          </a:p>
          <a:p>
            <a:pPr marL="0" indent="0">
              <a:buNone/>
            </a:pPr>
            <a:r>
              <a:rPr sz="2800" dirty="0"/>
              <a:t>2. List Functional Requirements</a:t>
            </a:r>
          </a:p>
          <a:p>
            <a:pPr marL="0" indent="0">
              <a:buNone/>
            </a:pPr>
            <a:r>
              <a:rPr sz="2800" dirty="0"/>
              <a:t>3. Choose Technology Stack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2: Data Pipeline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</a:t>
            </a:r>
            <a:r>
              <a:rPr sz="2800" dirty="0"/>
              <a:t>. Collect Logs and Threat Feeds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2</a:t>
            </a:r>
            <a:r>
              <a:rPr sz="2800" dirty="0"/>
              <a:t>. Normalize &amp; Store Data</a:t>
            </a:r>
          </a:p>
          <a:p>
            <a:pPr marL="0" indent="0">
              <a:buNone/>
            </a:pPr>
            <a:r>
              <a:rPr lang="en-US" sz="2800" dirty="0"/>
              <a:t>3</a:t>
            </a:r>
            <a:r>
              <a:rPr sz="2800" dirty="0"/>
              <a:t>. Enrich with Threat Intelligence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3: Threat Detection &amp;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1</a:t>
            </a:r>
            <a:r>
              <a:rPr sz="2800" dirty="0"/>
              <a:t>. Define Detection Rules &amp; Use Cases</a:t>
            </a:r>
          </a:p>
          <a:p>
            <a:pPr marL="0" indent="0">
              <a:buNone/>
            </a:pPr>
            <a:r>
              <a:rPr lang="en-US" sz="2800" dirty="0"/>
              <a:t>2</a:t>
            </a:r>
            <a:r>
              <a:rPr sz="2800" dirty="0"/>
              <a:t>. Build Correlation Engine</a:t>
            </a:r>
          </a:p>
          <a:p>
            <a:pPr marL="0" indent="0">
              <a:buNone/>
            </a:pPr>
            <a:r>
              <a:rPr lang="en-US" sz="2800" dirty="0"/>
              <a:t>3</a:t>
            </a:r>
            <a:r>
              <a:rPr sz="2800" dirty="0"/>
              <a:t>. Integrate Machine Learning (Optional)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4: Dashboard Design &amp;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1. Design Dashboard Layout and User Views</a:t>
            </a:r>
          </a:p>
          <a:p>
            <a:pPr marL="0" indent="0">
              <a:buNone/>
            </a:pPr>
            <a:r>
              <a:rPr lang="en-US" sz="2800" dirty="0"/>
              <a:t>2</a:t>
            </a:r>
            <a:r>
              <a:rPr sz="2800" dirty="0"/>
              <a:t>. Choose Visualization Tools &amp; Frameworks</a:t>
            </a:r>
          </a:p>
          <a:p>
            <a:pPr marL="0" indent="0">
              <a:buNone/>
            </a:pPr>
            <a:r>
              <a:rPr lang="en-US" sz="2800" dirty="0"/>
              <a:t>3</a:t>
            </a:r>
            <a:r>
              <a:rPr sz="2800" dirty="0"/>
              <a:t>. Build Interactive Charts, Tables, and Alerts</a:t>
            </a:r>
          </a:p>
          <a:p>
            <a:pPr marL="0" indent="0">
              <a:buNone/>
            </a:pPr>
            <a:r>
              <a:rPr lang="en-US" sz="2800" dirty="0"/>
              <a:t>4</a:t>
            </a:r>
            <a:r>
              <a:rPr sz="2800" dirty="0"/>
              <a:t>. Add Filters, Search, and Drill-down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5: Alerting, Automation &amp;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1. Set Up Alerting Rules and Notifications</a:t>
            </a:r>
          </a:p>
          <a:p>
            <a:pPr marL="0" indent="0">
              <a:buNone/>
            </a:pPr>
            <a:r>
              <a:rPr lang="en-US" sz="2800" dirty="0"/>
              <a:t>2</a:t>
            </a:r>
            <a:r>
              <a:rPr sz="2800" dirty="0"/>
              <a:t>. Automate Response Actions (Playbooks/Scripts)</a:t>
            </a:r>
          </a:p>
          <a:p>
            <a:pPr marL="0" indent="0">
              <a:buNone/>
            </a:pPr>
            <a:r>
              <a:rPr lang="en-US" sz="2800" dirty="0"/>
              <a:t>3</a:t>
            </a:r>
            <a:r>
              <a:rPr sz="2800" dirty="0"/>
              <a:t>. Integrate with Incident Management or SOAR Tools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6: Deployment &amp;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1. Containerize and Deploy the App</a:t>
            </a:r>
          </a:p>
          <a:p>
            <a:pPr marL="0" indent="0">
              <a:buNone/>
            </a:pPr>
            <a:r>
              <a:rPr lang="en-US" sz="2800" dirty="0"/>
              <a:t>2</a:t>
            </a:r>
            <a:r>
              <a:rPr sz="2800" dirty="0"/>
              <a:t>. Configure Continuous Monitoring</a:t>
            </a:r>
          </a:p>
          <a:p>
            <a:pPr marL="0" indent="0">
              <a:buNone/>
            </a:pPr>
            <a:r>
              <a:rPr lang="en-US" sz="2800" dirty="0"/>
              <a:t>3</a:t>
            </a:r>
            <a:r>
              <a:rPr sz="2800" dirty="0"/>
              <a:t>. Regularly Update Threat Feeds and Models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D19A08-853C-A920-EF6A-BDAE9127AEB0}"/>
              </a:ext>
            </a:extLst>
          </p:cNvPr>
          <p:cNvSpPr txBox="1"/>
          <p:nvPr/>
        </p:nvSpPr>
        <p:spPr>
          <a:xfrm>
            <a:off x="298359" y="430585"/>
            <a:ext cx="728366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Lucida Bright" panose="02040602050505020304" pitchFamily="18" charset="0"/>
              </a:rPr>
              <a:t>Thank You</a:t>
            </a:r>
          </a:p>
          <a:p>
            <a:pPr algn="ctr"/>
            <a:endParaRPr lang="en-US" sz="2000" b="1" dirty="0">
              <a:latin typeface="Lucida Bright" panose="02040602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“Critical Path Prioritization Dashboard for Alert‑driven Attack Graphs”</a:t>
            </a:r>
            <a:br>
              <a:rPr lang="en-US" sz="2000" dirty="0"/>
            </a:br>
            <a:r>
              <a:rPr lang="en-US" sz="2000" i="1" dirty="0"/>
              <a:t>Sònia Leal Díaz et al.</a:t>
            </a:r>
            <a:r>
              <a:rPr lang="en-US" sz="2000" dirty="0"/>
              <a:t> (2023)[IEEE]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“TINKER: A framework for Open source Cyberthreat Intelligence”</a:t>
            </a:r>
            <a:br>
              <a:rPr lang="en-IN" sz="2000" dirty="0"/>
            </a:br>
            <a:r>
              <a:rPr lang="en-IN" sz="2000" i="1" dirty="0"/>
              <a:t>Nidhi Rastogi et al.</a:t>
            </a:r>
            <a:r>
              <a:rPr lang="en-IN" sz="2000" dirty="0"/>
              <a:t> (2021)[IEEE]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“Anomaly Detection in Cybersecurity: Leveraging Machine Learning for Intrusion Detection”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“ASTREAM: Data‑stream‑driven scalable anomaly detection with accuracy guarantee in IIoT environment”(2022)[IEEE]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>
                <a:latin typeface="Lucida Bright" panose="02040602050505020304" pitchFamily="18" charset="0"/>
              </a:rPr>
              <a:t>https://github.com/Nishant0047/Black-Book.git</a:t>
            </a:r>
            <a:endParaRPr lang="en-IN" sz="2000" b="1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767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72</TotalTime>
  <Words>801</Words>
  <Application>Microsoft Office PowerPoint</Application>
  <PresentationFormat>On-screen Show (4:3)</PresentationFormat>
  <Paragraphs>94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Schoolbook</vt:lpstr>
      <vt:lpstr>Lucida Bright</vt:lpstr>
      <vt:lpstr>Wingdings 2</vt:lpstr>
      <vt:lpstr>View</vt:lpstr>
      <vt:lpstr>Advanced Threat Intelligence Analytics Dashboard</vt:lpstr>
      <vt:lpstr>PowerPoint Presentation</vt:lpstr>
      <vt:lpstr>Phase 1: Planning &amp; Setup</vt:lpstr>
      <vt:lpstr>Phase 2: Data Pipeline Setup</vt:lpstr>
      <vt:lpstr>Phase 3: Threat Detection &amp; Correlation</vt:lpstr>
      <vt:lpstr>Phase 4: Dashboard Design &amp; Visualization</vt:lpstr>
      <vt:lpstr>Phase 5: Alerting, Automation &amp; Response</vt:lpstr>
      <vt:lpstr>Phase 6: Deployment &amp; Monitoring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nishant vishwakarma</cp:lastModifiedBy>
  <cp:revision>5</cp:revision>
  <dcterms:created xsi:type="dcterms:W3CDTF">2013-01-27T09:14:16Z</dcterms:created>
  <dcterms:modified xsi:type="dcterms:W3CDTF">2025-07-25T17:31:19Z</dcterms:modified>
  <cp:category/>
</cp:coreProperties>
</file>